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96" r:id="rId2"/>
    <p:sldId id="257" r:id="rId3"/>
    <p:sldId id="258" r:id="rId4"/>
    <p:sldId id="268" r:id="rId5"/>
    <p:sldId id="281" r:id="rId6"/>
    <p:sldId id="297" r:id="rId7"/>
    <p:sldId id="278" r:id="rId8"/>
    <p:sldId id="298" r:id="rId9"/>
    <p:sldId id="301" r:id="rId10"/>
    <p:sldId id="302" r:id="rId11"/>
    <p:sldId id="282" r:id="rId12"/>
    <p:sldId id="271" r:id="rId13"/>
    <p:sldId id="263" r:id="rId14"/>
    <p:sldId id="306" r:id="rId15"/>
    <p:sldId id="304" r:id="rId16"/>
    <p:sldId id="305" r:id="rId17"/>
    <p:sldId id="303" r:id="rId18"/>
    <p:sldId id="283" r:id="rId19"/>
    <p:sldId id="276" r:id="rId20"/>
    <p:sldId id="307" r:id="rId21"/>
    <p:sldId id="262" r:id="rId22"/>
    <p:sldId id="261" r:id="rId23"/>
    <p:sldId id="308" r:id="rId24"/>
    <p:sldId id="309" r:id="rId25"/>
    <p:sldId id="310" r:id="rId26"/>
    <p:sldId id="277" r:id="rId27"/>
    <p:sldId id="269" r:id="rId28"/>
    <p:sldId id="275" r:id="rId29"/>
    <p:sldId id="311" r:id="rId30"/>
    <p:sldId id="314" r:id="rId31"/>
    <p:sldId id="313" r:id="rId32"/>
    <p:sldId id="266" r:id="rId33"/>
    <p:sldId id="318" r:id="rId34"/>
    <p:sldId id="272" r:id="rId35"/>
    <p:sldId id="319" r:id="rId36"/>
    <p:sldId id="267" r:id="rId37"/>
    <p:sldId id="317" r:id="rId38"/>
    <p:sldId id="315" r:id="rId39"/>
    <p:sldId id="316" r:id="rId40"/>
    <p:sldId id="320" r:id="rId41"/>
    <p:sldId id="312" r:id="rId42"/>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C536"/>
    <a:srgbClr val="44BEC2"/>
    <a:srgbClr val="EB7513"/>
    <a:srgbClr val="EB7614"/>
    <a:srgbClr val="CAC4AF"/>
    <a:srgbClr val="CCC5AF"/>
    <a:srgbClr val="FFC83F"/>
    <a:srgbClr val="FFC535"/>
    <a:srgbClr val="FDFDF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9" autoAdjust="0"/>
    <p:restoredTop sz="94660"/>
  </p:normalViewPr>
  <p:slideViewPr>
    <p:cSldViewPr snapToGrid="0">
      <p:cViewPr varScale="1">
        <p:scale>
          <a:sx n="70" d="100"/>
          <a:sy n="70" d="100"/>
        </p:scale>
        <p:origin x="-720" y="114"/>
      </p:cViewPr>
      <p:guideLst>
        <p:guide orient="horz" pos="2255"/>
        <p:guide pos="384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___2.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ln>
              <a:noFill/>
            </a:ln>
          </c:spPr>
          <c:dPt>
            <c:idx val="0"/>
            <c:spPr>
              <a:solidFill>
                <a:srgbClr val="3DBCC0"/>
              </a:solidFill>
              <a:ln w="25307">
                <a:noFill/>
              </a:ln>
            </c:spPr>
          </c:dPt>
          <c:dPt>
            <c:idx val="1"/>
            <c:spPr>
              <a:solidFill>
                <a:srgbClr val="F4EFDF"/>
              </a:solidFill>
              <a:ln w="25307">
                <a:noFill/>
              </a:ln>
            </c:spPr>
          </c:dPt>
          <c:cat>
            <c:strRef>
              <c:f>Sheet1!$A$2:$A$3</c:f>
              <c:strCache>
                <c:ptCount val="2"/>
                <c:pt idx="0">
                  <c:v>实占百分比</c:v>
                </c:pt>
                <c:pt idx="1">
                  <c:v>余下</c:v>
                </c:pt>
              </c:strCache>
            </c:strRef>
          </c:cat>
          <c:val>
            <c:numRef>
              <c:f>Sheet1!$B$2:$B$3</c:f>
              <c:numCache>
                <c:formatCode>General</c:formatCode>
                <c:ptCount val="2"/>
                <c:pt idx="0">
                  <c:v>75</c:v>
                </c:pt>
                <c:pt idx="1">
                  <c:v>25</c:v>
                </c:pt>
              </c:numCache>
            </c:numRef>
          </c:val>
        </c:ser>
        <c:dLbls/>
        <c:firstSliceAng val="0"/>
        <c:holeSize val="85"/>
      </c:doughnutChart>
      <c:spPr>
        <a:noFill/>
        <a:ln w="25307">
          <a:noFill/>
        </a:ln>
      </c:spPr>
    </c:plotArea>
    <c:plotVisOnly val="1"/>
    <c:dispBlanksAs val="zero"/>
  </c:chart>
  <c:spPr>
    <a:noFill/>
    <a:ln>
      <a:noFill/>
    </a:ln>
    <a:effectLst/>
  </c:spPr>
  <c:txPr>
    <a:bodyPr/>
    <a:lstStyle/>
    <a:p>
      <a:pPr>
        <a:defRPr lang="zh-CN"/>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doughnutChart>
        <c:varyColors val="1"/>
        <c:ser>
          <c:idx val="0"/>
          <c:order val="0"/>
          <c:tx>
            <c:strRef>
              <c:f>Sheet1!$B$1</c:f>
              <c:strCache>
                <c:ptCount val="1"/>
                <c:pt idx="0">
                  <c:v>销售额</c:v>
                </c:pt>
              </c:strCache>
            </c:strRef>
          </c:tx>
          <c:spPr>
            <a:ln>
              <a:noFill/>
            </a:ln>
          </c:spPr>
          <c:dPt>
            <c:idx val="0"/>
            <c:spPr>
              <a:solidFill>
                <a:srgbClr val="EB7513"/>
              </a:solidFill>
              <a:ln w="25307">
                <a:noFill/>
              </a:ln>
            </c:spPr>
          </c:dPt>
          <c:dPt>
            <c:idx val="1"/>
            <c:spPr>
              <a:solidFill>
                <a:srgbClr val="F4EFDF"/>
              </a:solidFill>
              <a:ln w="25307">
                <a:noFill/>
              </a:ln>
            </c:spPr>
          </c:dPt>
          <c:cat>
            <c:strRef>
              <c:f>Sheet1!$A$2:$A$3</c:f>
              <c:strCache>
                <c:ptCount val="2"/>
                <c:pt idx="0">
                  <c:v>实占百分比</c:v>
                </c:pt>
                <c:pt idx="1">
                  <c:v>余下</c:v>
                </c:pt>
              </c:strCache>
            </c:strRef>
          </c:cat>
          <c:val>
            <c:numRef>
              <c:f>Sheet1!$B$2:$B$3</c:f>
              <c:numCache>
                <c:formatCode>General</c:formatCode>
                <c:ptCount val="2"/>
                <c:pt idx="0">
                  <c:v>25</c:v>
                </c:pt>
                <c:pt idx="1">
                  <c:v>75</c:v>
                </c:pt>
              </c:numCache>
            </c:numRef>
          </c:val>
        </c:ser>
        <c:dLbls/>
        <c:firstSliceAng val="0"/>
        <c:holeSize val="85"/>
      </c:doughnutChart>
      <c:spPr>
        <a:noFill/>
        <a:ln w="25307">
          <a:noFill/>
        </a:ln>
      </c:spPr>
    </c:plotArea>
    <c:plotVisOnly val="1"/>
    <c:dispBlanksAs val="zero"/>
  </c:chart>
  <c:spPr>
    <a:noFill/>
    <a:ln>
      <a:noFill/>
    </a:ln>
    <a:effectLst/>
  </c:spPr>
  <c:txPr>
    <a:bodyPr/>
    <a:lstStyle/>
    <a:p>
      <a:pPr>
        <a:defRPr lang="zh-CN"/>
      </a:pPr>
      <a:endParaRPr lang="zh-CN"/>
    </a:p>
  </c:txPr>
  <c:externalData r:id="rId1"/>
</c:chartSpace>
</file>

<file path=ppt/drawings/_rels/vmlDrawing1.v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253B400B-13E7-4092-903F-9AB890B23E9A}" type="datetimeFigureOut">
              <a:rPr lang="zh-CN" altLang="en-US"/>
              <a:pPr>
                <a:defRPr/>
              </a:pPr>
              <a:t>2018/3/7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a:lvl1pPr>
          </a:lstStyle>
          <a:p>
            <a:fld id="{18794712-5904-427E-9D18-2A9E9DE4742A}" type="slidenum">
              <a:rPr lang="zh-CN" altLang="en-US"/>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无页码">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有页码">
    <p:spTree>
      <p:nvGrpSpPr>
        <p:cNvPr id="1" name=""/>
        <p:cNvGrpSpPr/>
        <p:nvPr/>
      </p:nvGrpSpPr>
      <p:grpSpPr>
        <a:xfrm>
          <a:off x="0" y="0"/>
          <a:ext cx="0" cy="0"/>
          <a:chOff x="0" y="0"/>
          <a:chExt cx="0" cy="0"/>
        </a:xfrm>
      </p:grpSpPr>
      <p:sp>
        <p:nvSpPr>
          <p:cNvPr id="2" name="椭圆 1"/>
          <p:cNvSpPr/>
          <p:nvPr userDrawn="1"/>
        </p:nvSpPr>
        <p:spPr>
          <a:xfrm>
            <a:off x="11304588" y="6086475"/>
            <a:ext cx="298450" cy="298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椭圆 2"/>
          <p:cNvSpPr/>
          <p:nvPr userDrawn="1"/>
        </p:nvSpPr>
        <p:spPr>
          <a:xfrm>
            <a:off x="11603038" y="6034088"/>
            <a:ext cx="142875" cy="141287"/>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椭圆 3"/>
          <p:cNvSpPr/>
          <p:nvPr userDrawn="1"/>
        </p:nvSpPr>
        <p:spPr>
          <a:xfrm>
            <a:off x="11690350" y="6248400"/>
            <a:ext cx="60325" cy="6032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灯片编号占位符 4"/>
          <p:cNvSpPr>
            <a:spLocks noGrp="1"/>
          </p:cNvSpPr>
          <p:nvPr>
            <p:ph type="sldNum" sz="quarter" idx="10"/>
          </p:nvPr>
        </p:nvSpPr>
        <p:spPr>
          <a:xfrm>
            <a:off x="11239500" y="6048375"/>
            <a:ext cx="430213" cy="365125"/>
          </a:xfrm>
        </p:spPr>
        <p:txBody>
          <a:bodyPr/>
          <a:lstStyle>
            <a:lvl1pPr algn="ctr">
              <a:defRPr>
                <a:solidFill>
                  <a:schemeClr val="bg1"/>
                </a:solidFill>
                <a:latin typeface="Century Gothic" panose="020B0502020202020204" pitchFamily="34" charset="0"/>
                <a:ea typeface="微软雅黑" panose="020B0503020204020204" pitchFamily="34" charset="-122"/>
              </a:defRPr>
            </a:lvl1pPr>
          </a:lstStyle>
          <a:p>
            <a:fld id="{3CAA7E89-ABB9-485B-8EAF-4D6A08193F1C}" type="slidenum">
              <a:rPr lang="zh-CN" altLang="en-US"/>
              <a:pPr/>
              <a:t>‹#›</a:t>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775D6424-2A38-4113-8D85-15E0655AD89C}" type="datetime1">
              <a:rPr lang="zh-CN" altLang="en-US"/>
              <a:pPr>
                <a:defRPr/>
              </a:pPr>
              <a:t>2018/3/7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180F63C7-9F3E-43CD-B8B1-682246650FD3}"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fade/>
  </p:transition>
  <p:hf hdr="0" ftr="0" dt="0"/>
  <p:txStyles>
    <p:titleStyle>
      <a:lvl1pPr algn="l" rtl="0" eaLnBrk="0" fontAlgn="base" hangingPunct="0">
        <a:lnSpc>
          <a:spcPct val="90000"/>
        </a:lnSpc>
        <a:spcBef>
          <a:spcPct val="0"/>
        </a:spcBef>
        <a:spcAft>
          <a:spcPct val="0"/>
        </a:spcAft>
        <a:defRPr sz="4400" kern="1200">
          <a:solidFill>
            <a:schemeClr val="tx1"/>
          </a:solidFill>
          <a:latin typeface="微软雅黑 Light" panose="020B0502040204020203" pitchFamily="34" charset="-122"/>
          <a:ea typeface="微软雅黑 Light" panose="020B0502040204020203" pitchFamily="34" charset="-122"/>
          <a:cs typeface="+mj-cs"/>
        </a:defRPr>
      </a:lvl1pPr>
      <a:lvl2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2pPr>
      <a:lvl3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3pPr>
      <a:lvl4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4pPr>
      <a:lvl5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5pPr>
      <a:lvl6pPr marL="4572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6pPr>
      <a:lvl7pPr marL="9144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7pPr>
      <a:lvl8pPr marL="13716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8pPr>
      <a:lvl9pPr marL="18288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椭圆 85"/>
          <p:cNvSpPr/>
          <p:nvPr/>
        </p:nvSpPr>
        <p:spPr>
          <a:xfrm rot="11047877" flipV="1">
            <a:off x="8308975" y="5719763"/>
            <a:ext cx="176213" cy="176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8" name="椭圆 87"/>
          <p:cNvSpPr/>
          <p:nvPr/>
        </p:nvSpPr>
        <p:spPr>
          <a:xfrm rot="11047877">
            <a:off x="3890963" y="5235575"/>
            <a:ext cx="123825" cy="123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9" name="椭圆 88"/>
          <p:cNvSpPr/>
          <p:nvPr/>
        </p:nvSpPr>
        <p:spPr>
          <a:xfrm rot="11047877">
            <a:off x="4294188" y="6721475"/>
            <a:ext cx="123825" cy="123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0" name="椭圆 89"/>
          <p:cNvSpPr/>
          <p:nvPr/>
        </p:nvSpPr>
        <p:spPr>
          <a:xfrm rot="11047877">
            <a:off x="8826500" y="5873750"/>
            <a:ext cx="127000" cy="127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1" name="椭圆 90"/>
          <p:cNvSpPr/>
          <p:nvPr/>
        </p:nvSpPr>
        <p:spPr>
          <a:xfrm rot="11047877">
            <a:off x="7078663" y="6456363"/>
            <a:ext cx="452437" cy="4524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2" name="椭圆 91"/>
          <p:cNvSpPr/>
          <p:nvPr/>
        </p:nvSpPr>
        <p:spPr>
          <a:xfrm rot="11047877" flipH="1">
            <a:off x="8724900" y="4476750"/>
            <a:ext cx="138113"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3" name="椭圆 92"/>
          <p:cNvSpPr/>
          <p:nvPr/>
        </p:nvSpPr>
        <p:spPr>
          <a:xfrm rot="11047877" flipH="1">
            <a:off x="4899025" y="6496050"/>
            <a:ext cx="139700"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4" name="椭圆 93"/>
          <p:cNvSpPr/>
          <p:nvPr/>
        </p:nvSpPr>
        <p:spPr>
          <a:xfrm rot="11047877" flipH="1">
            <a:off x="7996238" y="4240213"/>
            <a:ext cx="422275" cy="4222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5" name="椭圆 94"/>
          <p:cNvSpPr/>
          <p:nvPr/>
        </p:nvSpPr>
        <p:spPr>
          <a:xfrm>
            <a:off x="169863" y="3019425"/>
            <a:ext cx="517525" cy="5191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6" name="椭圆 95"/>
          <p:cNvSpPr/>
          <p:nvPr/>
        </p:nvSpPr>
        <p:spPr>
          <a:xfrm>
            <a:off x="6731000" y="6753225"/>
            <a:ext cx="271463" cy="2714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8" name="椭圆 97"/>
          <p:cNvSpPr/>
          <p:nvPr/>
        </p:nvSpPr>
        <p:spPr>
          <a:xfrm>
            <a:off x="10213975" y="3238500"/>
            <a:ext cx="501650" cy="5000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9" name="椭圆 98"/>
          <p:cNvSpPr/>
          <p:nvPr/>
        </p:nvSpPr>
        <p:spPr>
          <a:xfrm flipV="1">
            <a:off x="10110788" y="4351338"/>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0" name="椭圆 99"/>
          <p:cNvSpPr/>
          <p:nvPr/>
        </p:nvSpPr>
        <p:spPr>
          <a:xfrm flipV="1">
            <a:off x="4464050" y="5535613"/>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1" name="椭圆 100"/>
          <p:cNvSpPr/>
          <p:nvPr/>
        </p:nvSpPr>
        <p:spPr>
          <a:xfrm>
            <a:off x="1817688" y="6245225"/>
            <a:ext cx="471487" cy="471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 name="椭圆 101"/>
          <p:cNvSpPr/>
          <p:nvPr/>
        </p:nvSpPr>
        <p:spPr>
          <a:xfrm>
            <a:off x="11842750" y="3402013"/>
            <a:ext cx="271463" cy="2714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 name="椭圆 102"/>
          <p:cNvSpPr/>
          <p:nvPr/>
        </p:nvSpPr>
        <p:spPr>
          <a:xfrm>
            <a:off x="11102975" y="4179888"/>
            <a:ext cx="269875"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4" name="椭圆 103"/>
          <p:cNvSpPr/>
          <p:nvPr/>
        </p:nvSpPr>
        <p:spPr>
          <a:xfrm>
            <a:off x="9615488" y="6046788"/>
            <a:ext cx="271462"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5" name="椭圆 104"/>
          <p:cNvSpPr/>
          <p:nvPr/>
        </p:nvSpPr>
        <p:spPr>
          <a:xfrm>
            <a:off x="2860675" y="6430963"/>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6" name="椭圆 105"/>
          <p:cNvSpPr/>
          <p:nvPr/>
        </p:nvSpPr>
        <p:spPr>
          <a:xfrm>
            <a:off x="7159625" y="5703888"/>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7" name="椭圆 106"/>
          <p:cNvSpPr/>
          <p:nvPr/>
        </p:nvSpPr>
        <p:spPr>
          <a:xfrm>
            <a:off x="9618663" y="2452688"/>
            <a:ext cx="282575" cy="2857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8" name="椭圆 107"/>
          <p:cNvSpPr/>
          <p:nvPr/>
        </p:nvSpPr>
        <p:spPr>
          <a:xfrm>
            <a:off x="169863" y="4748213"/>
            <a:ext cx="550862"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9" name="椭圆 108"/>
          <p:cNvSpPr/>
          <p:nvPr/>
        </p:nvSpPr>
        <p:spPr>
          <a:xfrm flipH="1">
            <a:off x="1428750" y="5278438"/>
            <a:ext cx="368300" cy="3683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0" name="椭圆 109"/>
          <p:cNvSpPr/>
          <p:nvPr/>
        </p:nvSpPr>
        <p:spPr>
          <a:xfrm>
            <a:off x="3117850" y="5554663"/>
            <a:ext cx="608013" cy="6080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1" name="椭圆 110"/>
          <p:cNvSpPr/>
          <p:nvPr/>
        </p:nvSpPr>
        <p:spPr>
          <a:xfrm>
            <a:off x="6462713" y="6118225"/>
            <a:ext cx="344487" cy="346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 name="椭圆 111"/>
          <p:cNvSpPr/>
          <p:nvPr/>
        </p:nvSpPr>
        <p:spPr>
          <a:xfrm>
            <a:off x="8501063" y="5019675"/>
            <a:ext cx="247650" cy="2476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3" name="椭圆 112"/>
          <p:cNvSpPr/>
          <p:nvPr/>
        </p:nvSpPr>
        <p:spPr>
          <a:xfrm>
            <a:off x="8526463" y="6335713"/>
            <a:ext cx="1100137" cy="11001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5" name="椭圆 114"/>
          <p:cNvSpPr/>
          <p:nvPr/>
        </p:nvSpPr>
        <p:spPr>
          <a:xfrm>
            <a:off x="5118100" y="6583363"/>
            <a:ext cx="728663" cy="7286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7" name="椭圆 116"/>
          <p:cNvSpPr/>
          <p:nvPr/>
        </p:nvSpPr>
        <p:spPr>
          <a:xfrm flipH="1">
            <a:off x="3421063" y="4489450"/>
            <a:ext cx="309562" cy="3111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8" name="椭圆 117"/>
          <p:cNvSpPr/>
          <p:nvPr/>
        </p:nvSpPr>
        <p:spPr>
          <a:xfrm>
            <a:off x="9518650" y="5357813"/>
            <a:ext cx="350838" cy="3524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9" name="椭圆 118"/>
          <p:cNvSpPr/>
          <p:nvPr/>
        </p:nvSpPr>
        <p:spPr>
          <a:xfrm>
            <a:off x="7937500" y="6753225"/>
            <a:ext cx="361950" cy="3603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0" name="椭圆 119"/>
          <p:cNvSpPr/>
          <p:nvPr/>
        </p:nvSpPr>
        <p:spPr>
          <a:xfrm>
            <a:off x="10304463" y="5583238"/>
            <a:ext cx="522287" cy="522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1" name="椭圆 120"/>
          <p:cNvSpPr/>
          <p:nvPr/>
        </p:nvSpPr>
        <p:spPr>
          <a:xfrm flipH="1">
            <a:off x="5786438" y="6280150"/>
            <a:ext cx="315912" cy="3159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 name="椭圆 121"/>
          <p:cNvSpPr/>
          <p:nvPr/>
        </p:nvSpPr>
        <p:spPr>
          <a:xfrm flipH="1">
            <a:off x="787400" y="4184650"/>
            <a:ext cx="415925" cy="4175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 name="椭圆 122"/>
          <p:cNvSpPr/>
          <p:nvPr/>
        </p:nvSpPr>
        <p:spPr>
          <a:xfrm rot="11047877">
            <a:off x="4237038" y="6276975"/>
            <a:ext cx="123825" cy="1238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6" name="椭圆 125"/>
          <p:cNvSpPr/>
          <p:nvPr/>
        </p:nvSpPr>
        <p:spPr>
          <a:xfrm>
            <a:off x="4870450" y="5681663"/>
            <a:ext cx="669925" cy="6699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7" name="椭圆 126"/>
          <p:cNvSpPr/>
          <p:nvPr/>
        </p:nvSpPr>
        <p:spPr>
          <a:xfrm>
            <a:off x="7967663" y="6008688"/>
            <a:ext cx="439737" cy="4397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8" name="椭圆 127"/>
          <p:cNvSpPr/>
          <p:nvPr/>
        </p:nvSpPr>
        <p:spPr>
          <a:xfrm>
            <a:off x="6088063" y="6635750"/>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9" name="椭圆 128"/>
          <p:cNvSpPr/>
          <p:nvPr/>
        </p:nvSpPr>
        <p:spPr>
          <a:xfrm>
            <a:off x="11652250" y="4589463"/>
            <a:ext cx="728663" cy="7302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0" name="椭圆 129"/>
          <p:cNvSpPr/>
          <p:nvPr/>
        </p:nvSpPr>
        <p:spPr>
          <a:xfrm>
            <a:off x="10537825" y="6399213"/>
            <a:ext cx="412750" cy="4127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1" name="椭圆 130"/>
          <p:cNvSpPr/>
          <p:nvPr/>
        </p:nvSpPr>
        <p:spPr>
          <a:xfrm>
            <a:off x="465138" y="5934075"/>
            <a:ext cx="730250" cy="7286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 name="椭圆 132"/>
          <p:cNvSpPr/>
          <p:nvPr/>
        </p:nvSpPr>
        <p:spPr>
          <a:xfrm>
            <a:off x="4124325" y="5864225"/>
            <a:ext cx="282575" cy="2841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4" name="椭圆 133"/>
          <p:cNvSpPr/>
          <p:nvPr/>
        </p:nvSpPr>
        <p:spPr>
          <a:xfrm rot="11047877" flipH="1">
            <a:off x="7205663" y="5405438"/>
            <a:ext cx="138112" cy="1381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5" name="椭圆 134"/>
          <p:cNvSpPr/>
          <p:nvPr/>
        </p:nvSpPr>
        <p:spPr>
          <a:xfrm>
            <a:off x="3779838" y="6300788"/>
            <a:ext cx="990600" cy="990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6" name="椭圆 135"/>
          <p:cNvSpPr/>
          <p:nvPr/>
        </p:nvSpPr>
        <p:spPr>
          <a:xfrm>
            <a:off x="1812925" y="3538538"/>
            <a:ext cx="490538" cy="4905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1" name="椭圆 210"/>
          <p:cNvSpPr/>
          <p:nvPr/>
        </p:nvSpPr>
        <p:spPr>
          <a:xfrm flipH="1">
            <a:off x="11687175" y="2138363"/>
            <a:ext cx="444500" cy="444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2" name="椭圆 211"/>
          <p:cNvSpPr/>
          <p:nvPr/>
        </p:nvSpPr>
        <p:spPr>
          <a:xfrm>
            <a:off x="0" y="1858963"/>
            <a:ext cx="628650" cy="6270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3" name="椭圆 212"/>
          <p:cNvSpPr/>
          <p:nvPr/>
        </p:nvSpPr>
        <p:spPr>
          <a:xfrm flipH="1">
            <a:off x="2444750" y="2798763"/>
            <a:ext cx="266700" cy="268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4" name="椭圆 213"/>
          <p:cNvSpPr/>
          <p:nvPr/>
        </p:nvSpPr>
        <p:spPr>
          <a:xfrm rot="11047877" flipV="1">
            <a:off x="9999663" y="1350963"/>
            <a:ext cx="149225"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 name="椭圆 214"/>
          <p:cNvSpPr/>
          <p:nvPr/>
        </p:nvSpPr>
        <p:spPr>
          <a:xfrm flipH="1">
            <a:off x="2636838" y="4654550"/>
            <a:ext cx="601662" cy="6000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6" name="椭圆 215"/>
          <p:cNvSpPr/>
          <p:nvPr/>
        </p:nvSpPr>
        <p:spPr>
          <a:xfrm>
            <a:off x="2490788" y="5783263"/>
            <a:ext cx="382587" cy="3825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7" name="椭圆 216"/>
          <p:cNvSpPr/>
          <p:nvPr/>
        </p:nvSpPr>
        <p:spPr>
          <a:xfrm>
            <a:off x="7702550" y="4910138"/>
            <a:ext cx="638175" cy="6381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8" name="椭圆 217"/>
          <p:cNvSpPr/>
          <p:nvPr/>
        </p:nvSpPr>
        <p:spPr>
          <a:xfrm>
            <a:off x="9159875" y="4476750"/>
            <a:ext cx="541338"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9" name="椭圆 218"/>
          <p:cNvSpPr/>
          <p:nvPr/>
        </p:nvSpPr>
        <p:spPr>
          <a:xfrm>
            <a:off x="11637963" y="3808413"/>
            <a:ext cx="541337"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0" name="椭圆 219"/>
          <p:cNvSpPr/>
          <p:nvPr/>
        </p:nvSpPr>
        <p:spPr>
          <a:xfrm flipV="1">
            <a:off x="9682163" y="3733800"/>
            <a:ext cx="274637" cy="276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1" name="椭圆 220"/>
          <p:cNvSpPr/>
          <p:nvPr/>
        </p:nvSpPr>
        <p:spPr>
          <a:xfrm>
            <a:off x="6561138" y="5537200"/>
            <a:ext cx="409575" cy="4095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96" name="图片 195"/>
          <p:cNvPicPr>
            <a:picLocks noChangeAspect="1"/>
          </p:cNvPicPr>
          <p:nvPr/>
        </p:nvPicPr>
        <p:blipFill>
          <a:blip r:embed="rId2" cstate="print"/>
          <a:srcRect l="36905" t="33759" r="32570" b="22025"/>
          <a:stretch>
            <a:fillRect/>
          </a:stretch>
        </p:blipFill>
        <p:spPr>
          <a:xfrm rot="1501864">
            <a:off x="7973266" y="1354132"/>
            <a:ext cx="407562" cy="407562"/>
          </a:xfrm>
          <a:custGeom>
            <a:avLst/>
            <a:gdLst>
              <a:gd name="connsiteX0" fmla="*/ 588998 w 1177996"/>
              <a:gd name="connsiteY0" fmla="*/ 0 h 1177994"/>
              <a:gd name="connsiteX1" fmla="*/ 1177996 w 1177996"/>
              <a:gd name="connsiteY1" fmla="*/ 588997 h 1177994"/>
              <a:gd name="connsiteX2" fmla="*/ 588998 w 1177996"/>
              <a:gd name="connsiteY2" fmla="*/ 1177994 h 1177994"/>
              <a:gd name="connsiteX3" fmla="*/ 0 w 1177996"/>
              <a:gd name="connsiteY3" fmla="*/ 588997 h 1177994"/>
              <a:gd name="connsiteX4" fmla="*/ 588998 w 1177996"/>
              <a:gd name="connsiteY4" fmla="*/ 0 h 1177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996" h="1177994">
                <a:moveTo>
                  <a:pt x="588998" y="0"/>
                </a:moveTo>
                <a:cubicBezTo>
                  <a:pt x="914293" y="0"/>
                  <a:pt x="1177996" y="263703"/>
                  <a:pt x="1177996" y="588997"/>
                </a:cubicBezTo>
                <a:cubicBezTo>
                  <a:pt x="1177996" y="914291"/>
                  <a:pt x="914293" y="1177994"/>
                  <a:pt x="588998" y="1177994"/>
                </a:cubicBezTo>
                <a:cubicBezTo>
                  <a:pt x="263703" y="1177994"/>
                  <a:pt x="0" y="914291"/>
                  <a:pt x="0" y="588997"/>
                </a:cubicBezTo>
                <a:cubicBezTo>
                  <a:pt x="0" y="263703"/>
                  <a:pt x="263703" y="0"/>
                  <a:pt x="588998" y="0"/>
                </a:cubicBezTo>
                <a:close/>
              </a:path>
            </a:pathLst>
          </a:custGeom>
        </p:spPr>
      </p:pic>
      <p:sp>
        <p:nvSpPr>
          <p:cNvPr id="197" name="椭圆 196"/>
          <p:cNvSpPr/>
          <p:nvPr/>
        </p:nvSpPr>
        <p:spPr>
          <a:xfrm>
            <a:off x="11261725" y="5419725"/>
            <a:ext cx="271463" cy="2714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8" name="椭圆 197"/>
          <p:cNvSpPr/>
          <p:nvPr/>
        </p:nvSpPr>
        <p:spPr>
          <a:xfrm flipV="1">
            <a:off x="11339513" y="6289675"/>
            <a:ext cx="276225" cy="2746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 name="组合 2"/>
          <p:cNvGrpSpPr/>
          <p:nvPr/>
        </p:nvGrpSpPr>
        <p:grpSpPr bwMode="auto">
          <a:xfrm>
            <a:off x="3499414" y="272737"/>
            <a:ext cx="5211683" cy="6035988"/>
            <a:chOff x="3473622" y="299817"/>
            <a:chExt cx="5211187" cy="6036557"/>
          </a:xfrm>
        </p:grpSpPr>
        <p:sp>
          <p:nvSpPr>
            <p:cNvPr id="210" name="任意多边形 209"/>
            <p:cNvSpPr/>
            <p:nvPr/>
          </p:nvSpPr>
          <p:spPr>
            <a:xfrm rot="13500000" flipH="1">
              <a:off x="3565124" y="300130"/>
              <a:ext cx="5071580" cy="5070953"/>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25" name="直接连接符 224"/>
            <p:cNvCxnSpPr/>
            <p:nvPr/>
          </p:nvCxnSpPr>
          <p:spPr>
            <a:xfrm>
              <a:off x="3760369" y="1985579"/>
              <a:ext cx="463664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3835292" y="2118307"/>
              <a:ext cx="2687381"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3760369" y="3448440"/>
              <a:ext cx="463664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6939828" y="3511946"/>
              <a:ext cx="145718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349" name="图片 348"/>
            <p:cNvPicPr>
              <a:picLocks noChangeAspect="1"/>
            </p:cNvPicPr>
            <p:nvPr/>
          </p:nvPicPr>
          <p:blipFill>
            <a:blip r:embed="rId3" cstate="print"/>
            <a:srcRect l="35176"/>
            <a:stretch>
              <a:fillRect/>
            </a:stretch>
          </p:blipFill>
          <p:spPr>
            <a:xfrm>
              <a:off x="3775670" y="3572820"/>
              <a:ext cx="2276311" cy="2763554"/>
            </a:xfrm>
            <a:custGeom>
              <a:avLst/>
              <a:gdLst>
                <a:gd name="connsiteX0" fmla="*/ 0 w 2501639"/>
                <a:gd name="connsiteY0" fmla="*/ 0 h 3037113"/>
                <a:gd name="connsiteX1" fmla="*/ 2501639 w 2501639"/>
                <a:gd name="connsiteY1" fmla="*/ 0 h 3037113"/>
                <a:gd name="connsiteX2" fmla="*/ 2501639 w 2501639"/>
                <a:gd name="connsiteY2" fmla="*/ 3031844 h 3037113"/>
                <a:gd name="connsiteX3" fmla="*/ 2499610 w 2501639"/>
                <a:gd name="connsiteY3" fmla="*/ 3037113 h 3037113"/>
                <a:gd name="connsiteX4" fmla="*/ 2494398 w 2501639"/>
                <a:gd name="connsiteY4" fmla="*/ 3037113 h 3037113"/>
                <a:gd name="connsiteX5" fmla="*/ 2494398 w 2501639"/>
                <a:gd name="connsiteY5" fmla="*/ 2995749 h 3037113"/>
                <a:gd name="connsiteX6" fmla="*/ 2459527 w 2501639"/>
                <a:gd name="connsiteY6" fmla="*/ 2905197 h 3037113"/>
                <a:gd name="connsiteX7" fmla="*/ 717381 w 2501639"/>
                <a:gd name="connsiteY7" fmla="*/ 1444903 h 3037113"/>
                <a:gd name="connsiteX8" fmla="*/ 19111 w 2501639"/>
                <a:gd name="connsiteY8" fmla="*/ 132437 h 303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1639" h="3037113">
                  <a:moveTo>
                    <a:pt x="0" y="0"/>
                  </a:moveTo>
                  <a:lnTo>
                    <a:pt x="2501639" y="0"/>
                  </a:lnTo>
                  <a:lnTo>
                    <a:pt x="2501639" y="3031844"/>
                  </a:lnTo>
                  <a:lnTo>
                    <a:pt x="2499610" y="3037113"/>
                  </a:lnTo>
                  <a:lnTo>
                    <a:pt x="2494398" y="3037113"/>
                  </a:lnTo>
                  <a:lnTo>
                    <a:pt x="2494398" y="2995749"/>
                  </a:lnTo>
                  <a:lnTo>
                    <a:pt x="2459527" y="2905197"/>
                  </a:lnTo>
                  <a:cubicBezTo>
                    <a:pt x="2141873" y="2211741"/>
                    <a:pt x="1279306" y="2006828"/>
                    <a:pt x="717381" y="1444903"/>
                  </a:cubicBezTo>
                  <a:cubicBezTo>
                    <a:pt x="344970" y="1072492"/>
                    <a:pt x="112213" y="613311"/>
                    <a:pt x="19111" y="132437"/>
                  </a:cubicBezTo>
                  <a:close/>
                </a:path>
              </a:pathLst>
            </a:custGeom>
          </p:spPr>
        </p:pic>
        <p:sp>
          <p:nvSpPr>
            <p:cNvPr id="71" name="文本框 226"/>
            <p:cNvSpPr txBox="1">
              <a:spLocks noChangeArrowheads="1"/>
            </p:cNvSpPr>
            <p:nvPr/>
          </p:nvSpPr>
          <p:spPr bwMode="auto">
            <a:xfrm>
              <a:off x="3473622" y="2118097"/>
              <a:ext cx="5211187" cy="1939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zh-CN" altLang="en-US" b="1" dirty="0" smtClean="0">
                  <a:solidFill>
                    <a:schemeClr val="bg1"/>
                  </a:solidFill>
                  <a:latin typeface="微软雅黑" panose="020B0503020204020204" pitchFamily="34" charset="-122"/>
                  <a:ea typeface="微软雅黑" panose="020B0503020204020204" pitchFamily="34" charset="-122"/>
                </a:rPr>
                <a:t>商品采编的</a:t>
              </a:r>
              <a:r>
                <a:rPr lang="zh-CN" altLang="en-US" b="1" dirty="0">
                  <a:solidFill>
                    <a:schemeClr val="bg1"/>
                  </a:solidFill>
                  <a:latin typeface="微软雅黑" panose="020B0503020204020204" pitchFamily="34" charset="-122"/>
                  <a:ea typeface="微软雅黑" panose="020B0503020204020204" pitchFamily="34" charset="-122"/>
                </a:rPr>
                <a:t>概述与岗位技能要求</a:t>
              </a:r>
            </a:p>
            <a:p>
              <a:pPr algn="ctr" eaLnBrk="1" hangingPunct="1">
                <a:lnSpc>
                  <a:spcPct val="100000"/>
                </a:lnSpc>
                <a:spcBef>
                  <a:spcPct val="0"/>
                </a:spcBef>
                <a:buFontTx/>
                <a:buNone/>
              </a:pPr>
              <a:r>
                <a:rPr lang="en-US" altLang="zh-CN" b="1" dirty="0">
                  <a:solidFill>
                    <a:schemeClr val="bg1"/>
                  </a:solidFill>
                  <a:latin typeface="微软雅黑" panose="020B0503020204020204" pitchFamily="34" charset="-122"/>
                  <a:ea typeface="微软雅黑" panose="020B0503020204020204" pitchFamily="34" charset="-122"/>
                </a:rPr>
                <a:t>&amp;</a:t>
              </a:r>
            </a:p>
            <a:p>
              <a:pPr algn="ctr" eaLnBrk="1" hangingPunct="1">
                <a:lnSpc>
                  <a:spcPct val="100000"/>
                </a:lnSpc>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rPr>
                <a:t>常用的商品拍摄工具</a:t>
              </a:r>
            </a:p>
            <a:p>
              <a:pPr algn="ctr" eaLnBrk="1" hangingPunct="1">
                <a:lnSpc>
                  <a:spcPct val="150000"/>
                </a:lnSpc>
                <a:spcBef>
                  <a:spcPct val="0"/>
                </a:spcBef>
                <a:buFontTx/>
                <a:buNone/>
              </a:pPr>
              <a:r>
                <a:rPr lang="zh-CN" altLang="en-US" sz="2400" b="1" dirty="0">
                  <a:solidFill>
                    <a:schemeClr val="bg1"/>
                  </a:solidFill>
                  <a:latin typeface="微软雅黑" panose="020B0503020204020204" pitchFamily="34" charset="-122"/>
                  <a:ea typeface="微软雅黑" panose="020B0503020204020204" pitchFamily="34" charset="-122"/>
                </a:rPr>
                <a:t>项目五 电子商务商品信息管理</a:t>
              </a:r>
            </a:p>
          </p:txBody>
        </p:sp>
      </p:grpSp>
      <p:sp>
        <p:nvSpPr>
          <p:cNvPr id="201" name="椭圆 200"/>
          <p:cNvSpPr/>
          <p:nvPr/>
        </p:nvSpPr>
        <p:spPr>
          <a:xfrm>
            <a:off x="8102600" y="1300163"/>
            <a:ext cx="477838" cy="4778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2" name="椭圆 221"/>
          <p:cNvSpPr/>
          <p:nvPr/>
        </p:nvSpPr>
        <p:spPr>
          <a:xfrm>
            <a:off x="3444875" y="3463925"/>
            <a:ext cx="676275" cy="6778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anim calcmode="lin" valueType="num">
                                      <p:cBhvr>
                                        <p:cTn id="8" dur="500" fill="hold"/>
                                        <p:tgtEl>
                                          <p:spTgt spid="86"/>
                                        </p:tgtEl>
                                        <p:attrNameLst>
                                          <p:attrName>ppt_x</p:attrName>
                                        </p:attrNameLst>
                                      </p:cBhvr>
                                      <p:tavLst>
                                        <p:tav tm="0">
                                          <p:val>
                                            <p:strVal val="#ppt_x"/>
                                          </p:val>
                                        </p:tav>
                                        <p:tav tm="100000">
                                          <p:val>
                                            <p:strVal val="#ppt_x"/>
                                          </p:val>
                                        </p:tav>
                                      </p:tavLst>
                                    </p:anim>
                                    <p:anim calcmode="lin" valueType="num">
                                      <p:cBhvr>
                                        <p:cTn id="9" dur="500" fill="hold"/>
                                        <p:tgtEl>
                                          <p:spTgt spid="8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fade">
                                      <p:cBhvr>
                                        <p:cTn id="12" dur="500"/>
                                        <p:tgtEl>
                                          <p:spTgt spid="88"/>
                                        </p:tgtEl>
                                      </p:cBhvr>
                                    </p:animEffect>
                                    <p:anim calcmode="lin" valueType="num">
                                      <p:cBhvr>
                                        <p:cTn id="13" dur="500" fill="hold"/>
                                        <p:tgtEl>
                                          <p:spTgt spid="88"/>
                                        </p:tgtEl>
                                        <p:attrNameLst>
                                          <p:attrName>ppt_x</p:attrName>
                                        </p:attrNameLst>
                                      </p:cBhvr>
                                      <p:tavLst>
                                        <p:tav tm="0">
                                          <p:val>
                                            <p:strVal val="#ppt_x"/>
                                          </p:val>
                                        </p:tav>
                                        <p:tav tm="100000">
                                          <p:val>
                                            <p:strVal val="#ppt_x"/>
                                          </p:val>
                                        </p:tav>
                                      </p:tavLst>
                                    </p:anim>
                                    <p:anim calcmode="lin" valueType="num">
                                      <p:cBhvr>
                                        <p:cTn id="14" dur="500" fill="hold"/>
                                        <p:tgtEl>
                                          <p:spTgt spid="8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500"/>
                                        <p:tgtEl>
                                          <p:spTgt spid="89"/>
                                        </p:tgtEl>
                                      </p:cBhvr>
                                    </p:animEffect>
                                    <p:anim calcmode="lin" valueType="num">
                                      <p:cBhvr>
                                        <p:cTn id="18" dur="500" fill="hold"/>
                                        <p:tgtEl>
                                          <p:spTgt spid="89"/>
                                        </p:tgtEl>
                                        <p:attrNameLst>
                                          <p:attrName>ppt_x</p:attrName>
                                        </p:attrNameLst>
                                      </p:cBhvr>
                                      <p:tavLst>
                                        <p:tav tm="0">
                                          <p:val>
                                            <p:strVal val="#ppt_x"/>
                                          </p:val>
                                        </p:tav>
                                        <p:tav tm="100000">
                                          <p:val>
                                            <p:strVal val="#ppt_x"/>
                                          </p:val>
                                        </p:tav>
                                      </p:tavLst>
                                    </p:anim>
                                    <p:anim calcmode="lin" valueType="num">
                                      <p:cBhvr>
                                        <p:cTn id="19" dur="500" fill="hold"/>
                                        <p:tgtEl>
                                          <p:spTgt spid="8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anim calcmode="lin" valueType="num">
                                      <p:cBhvr>
                                        <p:cTn id="23" dur="500" fill="hold"/>
                                        <p:tgtEl>
                                          <p:spTgt spid="90"/>
                                        </p:tgtEl>
                                        <p:attrNameLst>
                                          <p:attrName>ppt_x</p:attrName>
                                        </p:attrNameLst>
                                      </p:cBhvr>
                                      <p:tavLst>
                                        <p:tav tm="0">
                                          <p:val>
                                            <p:strVal val="#ppt_x"/>
                                          </p:val>
                                        </p:tav>
                                        <p:tav tm="100000">
                                          <p:val>
                                            <p:strVal val="#ppt_x"/>
                                          </p:val>
                                        </p:tav>
                                      </p:tavLst>
                                    </p:anim>
                                    <p:anim calcmode="lin" valueType="num">
                                      <p:cBhvr>
                                        <p:cTn id="24" dur="500" fill="hold"/>
                                        <p:tgtEl>
                                          <p:spTgt spid="9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anim calcmode="lin" valueType="num">
                                      <p:cBhvr>
                                        <p:cTn id="28" dur="500" fill="hold"/>
                                        <p:tgtEl>
                                          <p:spTgt spid="91"/>
                                        </p:tgtEl>
                                        <p:attrNameLst>
                                          <p:attrName>ppt_x</p:attrName>
                                        </p:attrNameLst>
                                      </p:cBhvr>
                                      <p:tavLst>
                                        <p:tav tm="0">
                                          <p:val>
                                            <p:strVal val="#ppt_x"/>
                                          </p:val>
                                        </p:tav>
                                        <p:tav tm="100000">
                                          <p:val>
                                            <p:strVal val="#ppt_x"/>
                                          </p:val>
                                        </p:tav>
                                      </p:tavLst>
                                    </p:anim>
                                    <p:anim calcmode="lin" valueType="num">
                                      <p:cBhvr>
                                        <p:cTn id="29" dur="500" fill="hold"/>
                                        <p:tgtEl>
                                          <p:spTgt spid="9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2"/>
                                        </p:tgtEl>
                                        <p:attrNameLst>
                                          <p:attrName>style.visibility</p:attrName>
                                        </p:attrNameLst>
                                      </p:cBhvr>
                                      <p:to>
                                        <p:strVal val="visible"/>
                                      </p:to>
                                    </p:set>
                                    <p:animEffect transition="in" filter="fade">
                                      <p:cBhvr>
                                        <p:cTn id="32" dur="500"/>
                                        <p:tgtEl>
                                          <p:spTgt spid="92"/>
                                        </p:tgtEl>
                                      </p:cBhvr>
                                    </p:animEffect>
                                    <p:anim calcmode="lin" valueType="num">
                                      <p:cBhvr>
                                        <p:cTn id="33" dur="500" fill="hold"/>
                                        <p:tgtEl>
                                          <p:spTgt spid="92"/>
                                        </p:tgtEl>
                                        <p:attrNameLst>
                                          <p:attrName>ppt_x</p:attrName>
                                        </p:attrNameLst>
                                      </p:cBhvr>
                                      <p:tavLst>
                                        <p:tav tm="0">
                                          <p:val>
                                            <p:strVal val="#ppt_x"/>
                                          </p:val>
                                        </p:tav>
                                        <p:tav tm="100000">
                                          <p:val>
                                            <p:strVal val="#ppt_x"/>
                                          </p:val>
                                        </p:tav>
                                      </p:tavLst>
                                    </p:anim>
                                    <p:anim calcmode="lin" valueType="num">
                                      <p:cBhvr>
                                        <p:cTn id="34" dur="500" fill="hold"/>
                                        <p:tgtEl>
                                          <p:spTgt spid="9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fade">
                                      <p:cBhvr>
                                        <p:cTn id="37" dur="500"/>
                                        <p:tgtEl>
                                          <p:spTgt spid="93"/>
                                        </p:tgtEl>
                                      </p:cBhvr>
                                    </p:animEffect>
                                    <p:anim calcmode="lin" valueType="num">
                                      <p:cBhvr>
                                        <p:cTn id="38" dur="500" fill="hold"/>
                                        <p:tgtEl>
                                          <p:spTgt spid="93"/>
                                        </p:tgtEl>
                                        <p:attrNameLst>
                                          <p:attrName>ppt_x</p:attrName>
                                        </p:attrNameLst>
                                      </p:cBhvr>
                                      <p:tavLst>
                                        <p:tav tm="0">
                                          <p:val>
                                            <p:strVal val="#ppt_x"/>
                                          </p:val>
                                        </p:tav>
                                        <p:tav tm="100000">
                                          <p:val>
                                            <p:strVal val="#ppt_x"/>
                                          </p:val>
                                        </p:tav>
                                      </p:tavLst>
                                    </p:anim>
                                    <p:anim calcmode="lin" valueType="num">
                                      <p:cBhvr>
                                        <p:cTn id="39" dur="500" fill="hold"/>
                                        <p:tgtEl>
                                          <p:spTgt spid="9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
                                  </p:stCondLst>
                                  <p:childTnLst>
                                    <p:set>
                                      <p:cBhvr>
                                        <p:cTn id="46" dur="1" fill="hold">
                                          <p:stCondLst>
                                            <p:cond delay="0"/>
                                          </p:stCondLst>
                                        </p:cTn>
                                        <p:tgtEl>
                                          <p:spTgt spid="95"/>
                                        </p:tgtEl>
                                        <p:attrNameLst>
                                          <p:attrName>style.visibility</p:attrName>
                                        </p:attrNameLst>
                                      </p:cBhvr>
                                      <p:to>
                                        <p:strVal val="visible"/>
                                      </p:to>
                                    </p:set>
                                    <p:animEffect transition="in" filter="fade">
                                      <p:cBhvr>
                                        <p:cTn id="47" dur="500"/>
                                        <p:tgtEl>
                                          <p:spTgt spid="95"/>
                                        </p:tgtEl>
                                      </p:cBhvr>
                                    </p:animEffect>
                                    <p:anim calcmode="lin" valueType="num">
                                      <p:cBhvr>
                                        <p:cTn id="48" dur="500" fill="hold"/>
                                        <p:tgtEl>
                                          <p:spTgt spid="95"/>
                                        </p:tgtEl>
                                        <p:attrNameLst>
                                          <p:attrName>ppt_x</p:attrName>
                                        </p:attrNameLst>
                                      </p:cBhvr>
                                      <p:tavLst>
                                        <p:tav tm="0">
                                          <p:val>
                                            <p:strVal val="#ppt_x"/>
                                          </p:val>
                                        </p:tav>
                                        <p:tav tm="100000">
                                          <p:val>
                                            <p:strVal val="#ppt_x"/>
                                          </p:val>
                                        </p:tav>
                                      </p:tavLst>
                                    </p:anim>
                                    <p:anim calcmode="lin" valueType="num">
                                      <p:cBhvr>
                                        <p:cTn id="49" dur="500" fill="hold"/>
                                        <p:tgtEl>
                                          <p:spTgt spid="9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
                                  </p:stCondLst>
                                  <p:childTnLst>
                                    <p:set>
                                      <p:cBhvr>
                                        <p:cTn id="51" dur="1" fill="hold">
                                          <p:stCondLst>
                                            <p:cond delay="0"/>
                                          </p:stCondLst>
                                        </p:cTn>
                                        <p:tgtEl>
                                          <p:spTgt spid="96"/>
                                        </p:tgtEl>
                                        <p:attrNameLst>
                                          <p:attrName>style.visibility</p:attrName>
                                        </p:attrNameLst>
                                      </p:cBhvr>
                                      <p:to>
                                        <p:strVal val="visible"/>
                                      </p:to>
                                    </p:set>
                                    <p:animEffect transition="in" filter="fade">
                                      <p:cBhvr>
                                        <p:cTn id="52" dur="500"/>
                                        <p:tgtEl>
                                          <p:spTgt spid="96"/>
                                        </p:tgtEl>
                                      </p:cBhvr>
                                    </p:animEffect>
                                    <p:anim calcmode="lin" valueType="num">
                                      <p:cBhvr>
                                        <p:cTn id="53" dur="500" fill="hold"/>
                                        <p:tgtEl>
                                          <p:spTgt spid="96"/>
                                        </p:tgtEl>
                                        <p:attrNameLst>
                                          <p:attrName>ppt_x</p:attrName>
                                        </p:attrNameLst>
                                      </p:cBhvr>
                                      <p:tavLst>
                                        <p:tav tm="0">
                                          <p:val>
                                            <p:strVal val="#ppt_x"/>
                                          </p:val>
                                        </p:tav>
                                        <p:tav tm="100000">
                                          <p:val>
                                            <p:strVal val="#ppt_x"/>
                                          </p:val>
                                        </p:tav>
                                      </p:tavLst>
                                    </p:anim>
                                    <p:anim calcmode="lin" valueType="num">
                                      <p:cBhvr>
                                        <p:cTn id="54" dur="500" fill="hold"/>
                                        <p:tgtEl>
                                          <p:spTgt spid="9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0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500"/>
                                        <p:tgtEl>
                                          <p:spTgt spid="98"/>
                                        </p:tgtEl>
                                      </p:cBhvr>
                                    </p:animEffect>
                                    <p:anim calcmode="lin" valueType="num">
                                      <p:cBhvr>
                                        <p:cTn id="58" dur="500" fill="hold"/>
                                        <p:tgtEl>
                                          <p:spTgt spid="98"/>
                                        </p:tgtEl>
                                        <p:attrNameLst>
                                          <p:attrName>ppt_x</p:attrName>
                                        </p:attrNameLst>
                                      </p:cBhvr>
                                      <p:tavLst>
                                        <p:tav tm="0">
                                          <p:val>
                                            <p:strVal val="#ppt_x"/>
                                          </p:val>
                                        </p:tav>
                                        <p:tav tm="100000">
                                          <p:val>
                                            <p:strVal val="#ppt_x"/>
                                          </p:val>
                                        </p:tav>
                                      </p:tavLst>
                                    </p:anim>
                                    <p:anim calcmode="lin" valueType="num">
                                      <p:cBhvr>
                                        <p:cTn id="59" dur="500" fill="hold"/>
                                        <p:tgtEl>
                                          <p:spTgt spid="9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0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500"/>
                                        <p:tgtEl>
                                          <p:spTgt spid="99"/>
                                        </p:tgtEl>
                                      </p:cBhvr>
                                    </p:animEffect>
                                    <p:anim calcmode="lin" valueType="num">
                                      <p:cBhvr>
                                        <p:cTn id="63" dur="500" fill="hold"/>
                                        <p:tgtEl>
                                          <p:spTgt spid="99"/>
                                        </p:tgtEl>
                                        <p:attrNameLst>
                                          <p:attrName>ppt_x</p:attrName>
                                        </p:attrNameLst>
                                      </p:cBhvr>
                                      <p:tavLst>
                                        <p:tav tm="0">
                                          <p:val>
                                            <p:strVal val="#ppt_x"/>
                                          </p:val>
                                        </p:tav>
                                        <p:tav tm="100000">
                                          <p:val>
                                            <p:strVal val="#ppt_x"/>
                                          </p:val>
                                        </p:tav>
                                      </p:tavLst>
                                    </p:anim>
                                    <p:anim calcmode="lin" valueType="num">
                                      <p:cBhvr>
                                        <p:cTn id="64" dur="500" fill="hold"/>
                                        <p:tgtEl>
                                          <p:spTgt spid="9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00"/>
                                  </p:stCondLst>
                                  <p:childTnLst>
                                    <p:set>
                                      <p:cBhvr>
                                        <p:cTn id="66" dur="1" fill="hold">
                                          <p:stCondLst>
                                            <p:cond delay="0"/>
                                          </p:stCondLst>
                                        </p:cTn>
                                        <p:tgtEl>
                                          <p:spTgt spid="100"/>
                                        </p:tgtEl>
                                        <p:attrNameLst>
                                          <p:attrName>style.visibility</p:attrName>
                                        </p:attrNameLst>
                                      </p:cBhvr>
                                      <p:to>
                                        <p:strVal val="visible"/>
                                      </p:to>
                                    </p:set>
                                    <p:animEffect transition="in" filter="fade">
                                      <p:cBhvr>
                                        <p:cTn id="67" dur="500"/>
                                        <p:tgtEl>
                                          <p:spTgt spid="100"/>
                                        </p:tgtEl>
                                      </p:cBhvr>
                                    </p:animEffect>
                                    <p:anim calcmode="lin" valueType="num">
                                      <p:cBhvr>
                                        <p:cTn id="68" dur="500" fill="hold"/>
                                        <p:tgtEl>
                                          <p:spTgt spid="100"/>
                                        </p:tgtEl>
                                        <p:attrNameLst>
                                          <p:attrName>ppt_x</p:attrName>
                                        </p:attrNameLst>
                                      </p:cBhvr>
                                      <p:tavLst>
                                        <p:tav tm="0">
                                          <p:val>
                                            <p:strVal val="#ppt_x"/>
                                          </p:val>
                                        </p:tav>
                                        <p:tav tm="100000">
                                          <p:val>
                                            <p:strVal val="#ppt_x"/>
                                          </p:val>
                                        </p:tav>
                                      </p:tavLst>
                                    </p:anim>
                                    <p:anim calcmode="lin" valueType="num">
                                      <p:cBhvr>
                                        <p:cTn id="69" dur="500" fill="hold"/>
                                        <p:tgtEl>
                                          <p:spTgt spid="10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
                                  </p:stCondLst>
                                  <p:childTnLst>
                                    <p:set>
                                      <p:cBhvr>
                                        <p:cTn id="71" dur="1" fill="hold">
                                          <p:stCondLst>
                                            <p:cond delay="0"/>
                                          </p:stCondLst>
                                        </p:cTn>
                                        <p:tgtEl>
                                          <p:spTgt spid="101"/>
                                        </p:tgtEl>
                                        <p:attrNameLst>
                                          <p:attrName>style.visibility</p:attrName>
                                        </p:attrNameLst>
                                      </p:cBhvr>
                                      <p:to>
                                        <p:strVal val="visible"/>
                                      </p:to>
                                    </p:set>
                                    <p:animEffect transition="in" filter="fade">
                                      <p:cBhvr>
                                        <p:cTn id="72" dur="500"/>
                                        <p:tgtEl>
                                          <p:spTgt spid="101"/>
                                        </p:tgtEl>
                                      </p:cBhvr>
                                    </p:animEffect>
                                    <p:anim calcmode="lin" valueType="num">
                                      <p:cBhvr>
                                        <p:cTn id="73" dur="500" fill="hold"/>
                                        <p:tgtEl>
                                          <p:spTgt spid="101"/>
                                        </p:tgtEl>
                                        <p:attrNameLst>
                                          <p:attrName>ppt_x</p:attrName>
                                        </p:attrNameLst>
                                      </p:cBhvr>
                                      <p:tavLst>
                                        <p:tav tm="0">
                                          <p:val>
                                            <p:strVal val="#ppt_x"/>
                                          </p:val>
                                        </p:tav>
                                        <p:tav tm="100000">
                                          <p:val>
                                            <p:strVal val="#ppt_x"/>
                                          </p:val>
                                        </p:tav>
                                      </p:tavLst>
                                    </p:anim>
                                    <p:anim calcmode="lin" valueType="num">
                                      <p:cBhvr>
                                        <p:cTn id="74" dur="500" fill="hold"/>
                                        <p:tgtEl>
                                          <p:spTgt spid="10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100"/>
                                  </p:stCondLst>
                                  <p:childTnLst>
                                    <p:set>
                                      <p:cBhvr>
                                        <p:cTn id="76" dur="1" fill="hold">
                                          <p:stCondLst>
                                            <p:cond delay="0"/>
                                          </p:stCondLst>
                                        </p:cTn>
                                        <p:tgtEl>
                                          <p:spTgt spid="102"/>
                                        </p:tgtEl>
                                        <p:attrNameLst>
                                          <p:attrName>style.visibility</p:attrName>
                                        </p:attrNameLst>
                                      </p:cBhvr>
                                      <p:to>
                                        <p:strVal val="visible"/>
                                      </p:to>
                                    </p:set>
                                    <p:animEffect transition="in" filter="fade">
                                      <p:cBhvr>
                                        <p:cTn id="77" dur="500"/>
                                        <p:tgtEl>
                                          <p:spTgt spid="102"/>
                                        </p:tgtEl>
                                      </p:cBhvr>
                                    </p:animEffect>
                                    <p:anim calcmode="lin" valueType="num">
                                      <p:cBhvr>
                                        <p:cTn id="78" dur="500" fill="hold"/>
                                        <p:tgtEl>
                                          <p:spTgt spid="102"/>
                                        </p:tgtEl>
                                        <p:attrNameLst>
                                          <p:attrName>ppt_x</p:attrName>
                                        </p:attrNameLst>
                                      </p:cBhvr>
                                      <p:tavLst>
                                        <p:tav tm="0">
                                          <p:val>
                                            <p:strVal val="#ppt_x"/>
                                          </p:val>
                                        </p:tav>
                                        <p:tav tm="100000">
                                          <p:val>
                                            <p:strVal val="#ppt_x"/>
                                          </p:val>
                                        </p:tav>
                                      </p:tavLst>
                                    </p:anim>
                                    <p:anim calcmode="lin" valueType="num">
                                      <p:cBhvr>
                                        <p:cTn id="79" dur="500" fill="hold"/>
                                        <p:tgtEl>
                                          <p:spTgt spid="10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00"/>
                                  </p:stCondLst>
                                  <p:childTnLst>
                                    <p:set>
                                      <p:cBhvr>
                                        <p:cTn id="81" dur="1" fill="hold">
                                          <p:stCondLst>
                                            <p:cond delay="0"/>
                                          </p:stCondLst>
                                        </p:cTn>
                                        <p:tgtEl>
                                          <p:spTgt spid="103"/>
                                        </p:tgtEl>
                                        <p:attrNameLst>
                                          <p:attrName>style.visibility</p:attrName>
                                        </p:attrNameLst>
                                      </p:cBhvr>
                                      <p:to>
                                        <p:strVal val="visible"/>
                                      </p:to>
                                    </p:set>
                                    <p:animEffect transition="in" filter="fade">
                                      <p:cBhvr>
                                        <p:cTn id="82" dur="500"/>
                                        <p:tgtEl>
                                          <p:spTgt spid="103"/>
                                        </p:tgtEl>
                                      </p:cBhvr>
                                    </p:animEffect>
                                    <p:anim calcmode="lin" valueType="num">
                                      <p:cBhvr>
                                        <p:cTn id="83" dur="500" fill="hold"/>
                                        <p:tgtEl>
                                          <p:spTgt spid="103"/>
                                        </p:tgtEl>
                                        <p:attrNameLst>
                                          <p:attrName>ppt_x</p:attrName>
                                        </p:attrNameLst>
                                      </p:cBhvr>
                                      <p:tavLst>
                                        <p:tav tm="0">
                                          <p:val>
                                            <p:strVal val="#ppt_x"/>
                                          </p:val>
                                        </p:tav>
                                        <p:tav tm="100000">
                                          <p:val>
                                            <p:strVal val="#ppt_x"/>
                                          </p:val>
                                        </p:tav>
                                      </p:tavLst>
                                    </p:anim>
                                    <p:anim calcmode="lin" valueType="num">
                                      <p:cBhvr>
                                        <p:cTn id="84" dur="500" fill="hold"/>
                                        <p:tgtEl>
                                          <p:spTgt spid="10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
                                  </p:stCondLst>
                                  <p:childTnLst>
                                    <p:set>
                                      <p:cBhvr>
                                        <p:cTn id="86" dur="1" fill="hold">
                                          <p:stCondLst>
                                            <p:cond delay="0"/>
                                          </p:stCondLst>
                                        </p:cTn>
                                        <p:tgtEl>
                                          <p:spTgt spid="104"/>
                                        </p:tgtEl>
                                        <p:attrNameLst>
                                          <p:attrName>style.visibility</p:attrName>
                                        </p:attrNameLst>
                                      </p:cBhvr>
                                      <p:to>
                                        <p:strVal val="visible"/>
                                      </p:to>
                                    </p:set>
                                    <p:animEffect transition="in" filter="fade">
                                      <p:cBhvr>
                                        <p:cTn id="87" dur="500"/>
                                        <p:tgtEl>
                                          <p:spTgt spid="104"/>
                                        </p:tgtEl>
                                      </p:cBhvr>
                                    </p:animEffect>
                                    <p:anim calcmode="lin" valueType="num">
                                      <p:cBhvr>
                                        <p:cTn id="88" dur="500" fill="hold"/>
                                        <p:tgtEl>
                                          <p:spTgt spid="104"/>
                                        </p:tgtEl>
                                        <p:attrNameLst>
                                          <p:attrName>ppt_x</p:attrName>
                                        </p:attrNameLst>
                                      </p:cBhvr>
                                      <p:tavLst>
                                        <p:tav tm="0">
                                          <p:val>
                                            <p:strVal val="#ppt_x"/>
                                          </p:val>
                                        </p:tav>
                                        <p:tav tm="100000">
                                          <p:val>
                                            <p:strVal val="#ppt_x"/>
                                          </p:val>
                                        </p:tav>
                                      </p:tavLst>
                                    </p:anim>
                                    <p:anim calcmode="lin" valueType="num">
                                      <p:cBhvr>
                                        <p:cTn id="89" dur="500" fill="hold"/>
                                        <p:tgtEl>
                                          <p:spTgt spid="10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500"/>
                                        <p:tgtEl>
                                          <p:spTgt spid="105"/>
                                        </p:tgtEl>
                                      </p:cBhvr>
                                    </p:animEffect>
                                    <p:anim calcmode="lin" valueType="num">
                                      <p:cBhvr>
                                        <p:cTn id="93" dur="500" fill="hold"/>
                                        <p:tgtEl>
                                          <p:spTgt spid="105"/>
                                        </p:tgtEl>
                                        <p:attrNameLst>
                                          <p:attrName>ppt_x</p:attrName>
                                        </p:attrNameLst>
                                      </p:cBhvr>
                                      <p:tavLst>
                                        <p:tav tm="0">
                                          <p:val>
                                            <p:strVal val="#ppt_x"/>
                                          </p:val>
                                        </p:tav>
                                        <p:tav tm="100000">
                                          <p:val>
                                            <p:strVal val="#ppt_x"/>
                                          </p:val>
                                        </p:tav>
                                      </p:tavLst>
                                    </p:anim>
                                    <p:anim calcmode="lin" valueType="num">
                                      <p:cBhvr>
                                        <p:cTn id="94" dur="500" fill="hold"/>
                                        <p:tgtEl>
                                          <p:spTgt spid="10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40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500"/>
                                        <p:tgtEl>
                                          <p:spTgt spid="106"/>
                                        </p:tgtEl>
                                      </p:cBhvr>
                                    </p:animEffect>
                                    <p:anim calcmode="lin" valueType="num">
                                      <p:cBhvr>
                                        <p:cTn id="98" dur="500" fill="hold"/>
                                        <p:tgtEl>
                                          <p:spTgt spid="106"/>
                                        </p:tgtEl>
                                        <p:attrNameLst>
                                          <p:attrName>ppt_x</p:attrName>
                                        </p:attrNameLst>
                                      </p:cBhvr>
                                      <p:tavLst>
                                        <p:tav tm="0">
                                          <p:val>
                                            <p:strVal val="#ppt_x"/>
                                          </p:val>
                                        </p:tav>
                                        <p:tav tm="100000">
                                          <p:val>
                                            <p:strVal val="#ppt_x"/>
                                          </p:val>
                                        </p:tav>
                                      </p:tavLst>
                                    </p:anim>
                                    <p:anim calcmode="lin" valueType="num">
                                      <p:cBhvr>
                                        <p:cTn id="99" dur="500" fill="hold"/>
                                        <p:tgtEl>
                                          <p:spTgt spid="10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00"/>
                                  </p:stCondLst>
                                  <p:childTnLst>
                                    <p:set>
                                      <p:cBhvr>
                                        <p:cTn id="101" dur="1" fill="hold">
                                          <p:stCondLst>
                                            <p:cond delay="0"/>
                                          </p:stCondLst>
                                        </p:cTn>
                                        <p:tgtEl>
                                          <p:spTgt spid="107"/>
                                        </p:tgtEl>
                                        <p:attrNameLst>
                                          <p:attrName>style.visibility</p:attrName>
                                        </p:attrNameLst>
                                      </p:cBhvr>
                                      <p:to>
                                        <p:strVal val="visible"/>
                                      </p:to>
                                    </p:set>
                                    <p:animEffect transition="in" filter="fade">
                                      <p:cBhvr>
                                        <p:cTn id="102" dur="500"/>
                                        <p:tgtEl>
                                          <p:spTgt spid="107"/>
                                        </p:tgtEl>
                                      </p:cBhvr>
                                    </p:animEffect>
                                    <p:anim calcmode="lin" valueType="num">
                                      <p:cBhvr>
                                        <p:cTn id="103" dur="500" fill="hold"/>
                                        <p:tgtEl>
                                          <p:spTgt spid="107"/>
                                        </p:tgtEl>
                                        <p:attrNameLst>
                                          <p:attrName>ppt_x</p:attrName>
                                        </p:attrNameLst>
                                      </p:cBhvr>
                                      <p:tavLst>
                                        <p:tav tm="0">
                                          <p:val>
                                            <p:strVal val="#ppt_x"/>
                                          </p:val>
                                        </p:tav>
                                        <p:tav tm="100000">
                                          <p:val>
                                            <p:strVal val="#ppt_x"/>
                                          </p:val>
                                        </p:tav>
                                      </p:tavLst>
                                    </p:anim>
                                    <p:anim calcmode="lin" valueType="num">
                                      <p:cBhvr>
                                        <p:cTn id="104" dur="500" fill="hold"/>
                                        <p:tgtEl>
                                          <p:spTgt spid="107"/>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00"/>
                                  </p:stCondLst>
                                  <p:childTnLst>
                                    <p:set>
                                      <p:cBhvr>
                                        <p:cTn id="106" dur="1" fill="hold">
                                          <p:stCondLst>
                                            <p:cond delay="0"/>
                                          </p:stCondLst>
                                        </p:cTn>
                                        <p:tgtEl>
                                          <p:spTgt spid="108"/>
                                        </p:tgtEl>
                                        <p:attrNameLst>
                                          <p:attrName>style.visibility</p:attrName>
                                        </p:attrNameLst>
                                      </p:cBhvr>
                                      <p:to>
                                        <p:strVal val="visible"/>
                                      </p:to>
                                    </p:set>
                                    <p:animEffect transition="in" filter="fade">
                                      <p:cBhvr>
                                        <p:cTn id="107" dur="500"/>
                                        <p:tgtEl>
                                          <p:spTgt spid="108"/>
                                        </p:tgtEl>
                                      </p:cBhvr>
                                    </p:animEffect>
                                    <p:anim calcmode="lin" valueType="num">
                                      <p:cBhvr>
                                        <p:cTn id="108" dur="500" fill="hold"/>
                                        <p:tgtEl>
                                          <p:spTgt spid="108"/>
                                        </p:tgtEl>
                                        <p:attrNameLst>
                                          <p:attrName>ppt_x</p:attrName>
                                        </p:attrNameLst>
                                      </p:cBhvr>
                                      <p:tavLst>
                                        <p:tav tm="0">
                                          <p:val>
                                            <p:strVal val="#ppt_x"/>
                                          </p:val>
                                        </p:tav>
                                        <p:tav tm="100000">
                                          <p:val>
                                            <p:strVal val="#ppt_x"/>
                                          </p:val>
                                        </p:tav>
                                      </p:tavLst>
                                    </p:anim>
                                    <p:anim calcmode="lin" valueType="num">
                                      <p:cBhvr>
                                        <p:cTn id="109" dur="500" fill="hold"/>
                                        <p:tgtEl>
                                          <p:spTgt spid="108"/>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300"/>
                                  </p:stCondLst>
                                  <p:childTnLst>
                                    <p:set>
                                      <p:cBhvr>
                                        <p:cTn id="111" dur="1" fill="hold">
                                          <p:stCondLst>
                                            <p:cond delay="0"/>
                                          </p:stCondLst>
                                        </p:cTn>
                                        <p:tgtEl>
                                          <p:spTgt spid="109"/>
                                        </p:tgtEl>
                                        <p:attrNameLst>
                                          <p:attrName>style.visibility</p:attrName>
                                        </p:attrNameLst>
                                      </p:cBhvr>
                                      <p:to>
                                        <p:strVal val="visible"/>
                                      </p:to>
                                    </p:set>
                                    <p:animEffect transition="in" filter="fade">
                                      <p:cBhvr>
                                        <p:cTn id="112" dur="500"/>
                                        <p:tgtEl>
                                          <p:spTgt spid="109"/>
                                        </p:tgtEl>
                                      </p:cBhvr>
                                    </p:animEffect>
                                    <p:anim calcmode="lin" valueType="num">
                                      <p:cBhvr>
                                        <p:cTn id="113" dur="500" fill="hold"/>
                                        <p:tgtEl>
                                          <p:spTgt spid="109"/>
                                        </p:tgtEl>
                                        <p:attrNameLst>
                                          <p:attrName>ppt_x</p:attrName>
                                        </p:attrNameLst>
                                      </p:cBhvr>
                                      <p:tavLst>
                                        <p:tav tm="0">
                                          <p:val>
                                            <p:strVal val="#ppt_x"/>
                                          </p:val>
                                        </p:tav>
                                        <p:tav tm="100000">
                                          <p:val>
                                            <p:strVal val="#ppt_x"/>
                                          </p:val>
                                        </p:tav>
                                      </p:tavLst>
                                    </p:anim>
                                    <p:anim calcmode="lin" valueType="num">
                                      <p:cBhvr>
                                        <p:cTn id="114" dur="500" fill="hold"/>
                                        <p:tgtEl>
                                          <p:spTgt spid="109"/>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300"/>
                                  </p:stCondLst>
                                  <p:childTnLst>
                                    <p:set>
                                      <p:cBhvr>
                                        <p:cTn id="116" dur="1" fill="hold">
                                          <p:stCondLst>
                                            <p:cond delay="0"/>
                                          </p:stCondLst>
                                        </p:cTn>
                                        <p:tgtEl>
                                          <p:spTgt spid="110"/>
                                        </p:tgtEl>
                                        <p:attrNameLst>
                                          <p:attrName>style.visibility</p:attrName>
                                        </p:attrNameLst>
                                      </p:cBhvr>
                                      <p:to>
                                        <p:strVal val="visible"/>
                                      </p:to>
                                    </p:set>
                                    <p:animEffect transition="in" filter="fade">
                                      <p:cBhvr>
                                        <p:cTn id="117" dur="500"/>
                                        <p:tgtEl>
                                          <p:spTgt spid="110"/>
                                        </p:tgtEl>
                                      </p:cBhvr>
                                    </p:animEffect>
                                    <p:anim calcmode="lin" valueType="num">
                                      <p:cBhvr>
                                        <p:cTn id="118" dur="500" fill="hold"/>
                                        <p:tgtEl>
                                          <p:spTgt spid="110"/>
                                        </p:tgtEl>
                                        <p:attrNameLst>
                                          <p:attrName>ppt_x</p:attrName>
                                        </p:attrNameLst>
                                      </p:cBhvr>
                                      <p:tavLst>
                                        <p:tav tm="0">
                                          <p:val>
                                            <p:strVal val="#ppt_x"/>
                                          </p:val>
                                        </p:tav>
                                        <p:tav tm="100000">
                                          <p:val>
                                            <p:strVal val="#ppt_x"/>
                                          </p:val>
                                        </p:tav>
                                      </p:tavLst>
                                    </p:anim>
                                    <p:anim calcmode="lin" valueType="num">
                                      <p:cBhvr>
                                        <p:cTn id="119" dur="500" fill="hold"/>
                                        <p:tgtEl>
                                          <p:spTgt spid="11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300"/>
                                  </p:stCondLst>
                                  <p:childTnLst>
                                    <p:set>
                                      <p:cBhvr>
                                        <p:cTn id="121" dur="1" fill="hold">
                                          <p:stCondLst>
                                            <p:cond delay="0"/>
                                          </p:stCondLst>
                                        </p:cTn>
                                        <p:tgtEl>
                                          <p:spTgt spid="111"/>
                                        </p:tgtEl>
                                        <p:attrNameLst>
                                          <p:attrName>style.visibility</p:attrName>
                                        </p:attrNameLst>
                                      </p:cBhvr>
                                      <p:to>
                                        <p:strVal val="visible"/>
                                      </p:to>
                                    </p:set>
                                    <p:animEffect transition="in" filter="fade">
                                      <p:cBhvr>
                                        <p:cTn id="122" dur="500"/>
                                        <p:tgtEl>
                                          <p:spTgt spid="111"/>
                                        </p:tgtEl>
                                      </p:cBhvr>
                                    </p:animEffect>
                                    <p:anim calcmode="lin" valueType="num">
                                      <p:cBhvr>
                                        <p:cTn id="123" dur="500" fill="hold"/>
                                        <p:tgtEl>
                                          <p:spTgt spid="111"/>
                                        </p:tgtEl>
                                        <p:attrNameLst>
                                          <p:attrName>ppt_x</p:attrName>
                                        </p:attrNameLst>
                                      </p:cBhvr>
                                      <p:tavLst>
                                        <p:tav tm="0">
                                          <p:val>
                                            <p:strVal val="#ppt_x"/>
                                          </p:val>
                                        </p:tav>
                                        <p:tav tm="100000">
                                          <p:val>
                                            <p:strVal val="#ppt_x"/>
                                          </p:val>
                                        </p:tav>
                                      </p:tavLst>
                                    </p:anim>
                                    <p:anim calcmode="lin" valueType="num">
                                      <p:cBhvr>
                                        <p:cTn id="124" dur="500" fill="hold"/>
                                        <p:tgtEl>
                                          <p:spTgt spid="111"/>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300"/>
                                  </p:stCondLst>
                                  <p:childTnLst>
                                    <p:set>
                                      <p:cBhvr>
                                        <p:cTn id="126" dur="1" fill="hold">
                                          <p:stCondLst>
                                            <p:cond delay="0"/>
                                          </p:stCondLst>
                                        </p:cTn>
                                        <p:tgtEl>
                                          <p:spTgt spid="112"/>
                                        </p:tgtEl>
                                        <p:attrNameLst>
                                          <p:attrName>style.visibility</p:attrName>
                                        </p:attrNameLst>
                                      </p:cBhvr>
                                      <p:to>
                                        <p:strVal val="visible"/>
                                      </p:to>
                                    </p:set>
                                    <p:animEffect transition="in" filter="fade">
                                      <p:cBhvr>
                                        <p:cTn id="127" dur="500"/>
                                        <p:tgtEl>
                                          <p:spTgt spid="112"/>
                                        </p:tgtEl>
                                      </p:cBhvr>
                                    </p:animEffect>
                                    <p:anim calcmode="lin" valueType="num">
                                      <p:cBhvr>
                                        <p:cTn id="128" dur="500" fill="hold"/>
                                        <p:tgtEl>
                                          <p:spTgt spid="112"/>
                                        </p:tgtEl>
                                        <p:attrNameLst>
                                          <p:attrName>ppt_x</p:attrName>
                                        </p:attrNameLst>
                                      </p:cBhvr>
                                      <p:tavLst>
                                        <p:tav tm="0">
                                          <p:val>
                                            <p:strVal val="#ppt_x"/>
                                          </p:val>
                                        </p:tav>
                                        <p:tav tm="100000">
                                          <p:val>
                                            <p:strVal val="#ppt_x"/>
                                          </p:val>
                                        </p:tav>
                                      </p:tavLst>
                                    </p:anim>
                                    <p:anim calcmode="lin" valueType="num">
                                      <p:cBhvr>
                                        <p:cTn id="129" dur="500" fill="hold"/>
                                        <p:tgtEl>
                                          <p:spTgt spid="112"/>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300"/>
                                  </p:stCondLst>
                                  <p:childTnLst>
                                    <p:set>
                                      <p:cBhvr>
                                        <p:cTn id="131" dur="1" fill="hold">
                                          <p:stCondLst>
                                            <p:cond delay="0"/>
                                          </p:stCondLst>
                                        </p:cTn>
                                        <p:tgtEl>
                                          <p:spTgt spid="113"/>
                                        </p:tgtEl>
                                        <p:attrNameLst>
                                          <p:attrName>style.visibility</p:attrName>
                                        </p:attrNameLst>
                                      </p:cBhvr>
                                      <p:to>
                                        <p:strVal val="visible"/>
                                      </p:to>
                                    </p:set>
                                    <p:animEffect transition="in" filter="fade">
                                      <p:cBhvr>
                                        <p:cTn id="132" dur="500"/>
                                        <p:tgtEl>
                                          <p:spTgt spid="113"/>
                                        </p:tgtEl>
                                      </p:cBhvr>
                                    </p:animEffect>
                                    <p:anim calcmode="lin" valueType="num">
                                      <p:cBhvr>
                                        <p:cTn id="133" dur="500" fill="hold"/>
                                        <p:tgtEl>
                                          <p:spTgt spid="113"/>
                                        </p:tgtEl>
                                        <p:attrNameLst>
                                          <p:attrName>ppt_x</p:attrName>
                                        </p:attrNameLst>
                                      </p:cBhvr>
                                      <p:tavLst>
                                        <p:tav tm="0">
                                          <p:val>
                                            <p:strVal val="#ppt_x"/>
                                          </p:val>
                                        </p:tav>
                                        <p:tav tm="100000">
                                          <p:val>
                                            <p:strVal val="#ppt_x"/>
                                          </p:val>
                                        </p:tav>
                                      </p:tavLst>
                                    </p:anim>
                                    <p:anim calcmode="lin" valueType="num">
                                      <p:cBhvr>
                                        <p:cTn id="134" dur="500" fill="hold"/>
                                        <p:tgtEl>
                                          <p:spTgt spid="113"/>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300"/>
                                  </p:stCondLst>
                                  <p:childTnLst>
                                    <p:set>
                                      <p:cBhvr>
                                        <p:cTn id="136" dur="1" fill="hold">
                                          <p:stCondLst>
                                            <p:cond delay="0"/>
                                          </p:stCondLst>
                                        </p:cTn>
                                        <p:tgtEl>
                                          <p:spTgt spid="115"/>
                                        </p:tgtEl>
                                        <p:attrNameLst>
                                          <p:attrName>style.visibility</p:attrName>
                                        </p:attrNameLst>
                                      </p:cBhvr>
                                      <p:to>
                                        <p:strVal val="visible"/>
                                      </p:to>
                                    </p:set>
                                    <p:animEffect transition="in" filter="fade">
                                      <p:cBhvr>
                                        <p:cTn id="137" dur="500"/>
                                        <p:tgtEl>
                                          <p:spTgt spid="115"/>
                                        </p:tgtEl>
                                      </p:cBhvr>
                                    </p:animEffect>
                                    <p:anim calcmode="lin" valueType="num">
                                      <p:cBhvr>
                                        <p:cTn id="138" dur="500" fill="hold"/>
                                        <p:tgtEl>
                                          <p:spTgt spid="115"/>
                                        </p:tgtEl>
                                        <p:attrNameLst>
                                          <p:attrName>ppt_x</p:attrName>
                                        </p:attrNameLst>
                                      </p:cBhvr>
                                      <p:tavLst>
                                        <p:tav tm="0">
                                          <p:val>
                                            <p:strVal val="#ppt_x"/>
                                          </p:val>
                                        </p:tav>
                                        <p:tav tm="100000">
                                          <p:val>
                                            <p:strVal val="#ppt_x"/>
                                          </p:val>
                                        </p:tav>
                                      </p:tavLst>
                                    </p:anim>
                                    <p:anim calcmode="lin" valueType="num">
                                      <p:cBhvr>
                                        <p:cTn id="139" dur="500" fill="hold"/>
                                        <p:tgtEl>
                                          <p:spTgt spid="115"/>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00"/>
                                  </p:stCondLst>
                                  <p:childTnLst>
                                    <p:set>
                                      <p:cBhvr>
                                        <p:cTn id="141" dur="1" fill="hold">
                                          <p:stCondLst>
                                            <p:cond delay="0"/>
                                          </p:stCondLst>
                                        </p:cTn>
                                        <p:tgtEl>
                                          <p:spTgt spid="117"/>
                                        </p:tgtEl>
                                        <p:attrNameLst>
                                          <p:attrName>style.visibility</p:attrName>
                                        </p:attrNameLst>
                                      </p:cBhvr>
                                      <p:to>
                                        <p:strVal val="visible"/>
                                      </p:to>
                                    </p:set>
                                    <p:animEffect transition="in" filter="fade">
                                      <p:cBhvr>
                                        <p:cTn id="142" dur="500"/>
                                        <p:tgtEl>
                                          <p:spTgt spid="117"/>
                                        </p:tgtEl>
                                      </p:cBhvr>
                                    </p:animEffect>
                                    <p:anim calcmode="lin" valueType="num">
                                      <p:cBhvr>
                                        <p:cTn id="143" dur="500" fill="hold"/>
                                        <p:tgtEl>
                                          <p:spTgt spid="117"/>
                                        </p:tgtEl>
                                        <p:attrNameLst>
                                          <p:attrName>ppt_x</p:attrName>
                                        </p:attrNameLst>
                                      </p:cBhvr>
                                      <p:tavLst>
                                        <p:tav tm="0">
                                          <p:val>
                                            <p:strVal val="#ppt_x"/>
                                          </p:val>
                                        </p:tav>
                                        <p:tav tm="100000">
                                          <p:val>
                                            <p:strVal val="#ppt_x"/>
                                          </p:val>
                                        </p:tav>
                                      </p:tavLst>
                                    </p:anim>
                                    <p:anim calcmode="lin" valueType="num">
                                      <p:cBhvr>
                                        <p:cTn id="144" dur="500" fill="hold"/>
                                        <p:tgtEl>
                                          <p:spTgt spid="117"/>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600"/>
                                  </p:stCondLst>
                                  <p:childTnLst>
                                    <p:set>
                                      <p:cBhvr>
                                        <p:cTn id="146" dur="1" fill="hold">
                                          <p:stCondLst>
                                            <p:cond delay="0"/>
                                          </p:stCondLst>
                                        </p:cTn>
                                        <p:tgtEl>
                                          <p:spTgt spid="118"/>
                                        </p:tgtEl>
                                        <p:attrNameLst>
                                          <p:attrName>style.visibility</p:attrName>
                                        </p:attrNameLst>
                                      </p:cBhvr>
                                      <p:to>
                                        <p:strVal val="visible"/>
                                      </p:to>
                                    </p:set>
                                    <p:animEffect transition="in" filter="fade">
                                      <p:cBhvr>
                                        <p:cTn id="147" dur="500"/>
                                        <p:tgtEl>
                                          <p:spTgt spid="118"/>
                                        </p:tgtEl>
                                      </p:cBhvr>
                                    </p:animEffect>
                                    <p:anim calcmode="lin" valueType="num">
                                      <p:cBhvr>
                                        <p:cTn id="148" dur="500" fill="hold"/>
                                        <p:tgtEl>
                                          <p:spTgt spid="118"/>
                                        </p:tgtEl>
                                        <p:attrNameLst>
                                          <p:attrName>ppt_x</p:attrName>
                                        </p:attrNameLst>
                                      </p:cBhvr>
                                      <p:tavLst>
                                        <p:tav tm="0">
                                          <p:val>
                                            <p:strVal val="#ppt_x"/>
                                          </p:val>
                                        </p:tav>
                                        <p:tav tm="100000">
                                          <p:val>
                                            <p:strVal val="#ppt_x"/>
                                          </p:val>
                                        </p:tav>
                                      </p:tavLst>
                                    </p:anim>
                                    <p:anim calcmode="lin" valueType="num">
                                      <p:cBhvr>
                                        <p:cTn id="149" dur="500" fill="hold"/>
                                        <p:tgtEl>
                                          <p:spTgt spid="118"/>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600"/>
                                  </p:stCondLst>
                                  <p:childTnLst>
                                    <p:set>
                                      <p:cBhvr>
                                        <p:cTn id="151" dur="1" fill="hold">
                                          <p:stCondLst>
                                            <p:cond delay="0"/>
                                          </p:stCondLst>
                                        </p:cTn>
                                        <p:tgtEl>
                                          <p:spTgt spid="119"/>
                                        </p:tgtEl>
                                        <p:attrNameLst>
                                          <p:attrName>style.visibility</p:attrName>
                                        </p:attrNameLst>
                                      </p:cBhvr>
                                      <p:to>
                                        <p:strVal val="visible"/>
                                      </p:to>
                                    </p:set>
                                    <p:animEffect transition="in" filter="fade">
                                      <p:cBhvr>
                                        <p:cTn id="152" dur="500"/>
                                        <p:tgtEl>
                                          <p:spTgt spid="119"/>
                                        </p:tgtEl>
                                      </p:cBhvr>
                                    </p:animEffect>
                                    <p:anim calcmode="lin" valueType="num">
                                      <p:cBhvr>
                                        <p:cTn id="153" dur="500" fill="hold"/>
                                        <p:tgtEl>
                                          <p:spTgt spid="119"/>
                                        </p:tgtEl>
                                        <p:attrNameLst>
                                          <p:attrName>ppt_x</p:attrName>
                                        </p:attrNameLst>
                                      </p:cBhvr>
                                      <p:tavLst>
                                        <p:tav tm="0">
                                          <p:val>
                                            <p:strVal val="#ppt_x"/>
                                          </p:val>
                                        </p:tav>
                                        <p:tav tm="100000">
                                          <p:val>
                                            <p:strVal val="#ppt_x"/>
                                          </p:val>
                                        </p:tav>
                                      </p:tavLst>
                                    </p:anim>
                                    <p:anim calcmode="lin" valueType="num">
                                      <p:cBhvr>
                                        <p:cTn id="154" dur="500" fill="hold"/>
                                        <p:tgtEl>
                                          <p:spTgt spid="119"/>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600"/>
                                  </p:stCondLst>
                                  <p:childTnLst>
                                    <p:set>
                                      <p:cBhvr>
                                        <p:cTn id="156" dur="1" fill="hold">
                                          <p:stCondLst>
                                            <p:cond delay="0"/>
                                          </p:stCondLst>
                                        </p:cTn>
                                        <p:tgtEl>
                                          <p:spTgt spid="120"/>
                                        </p:tgtEl>
                                        <p:attrNameLst>
                                          <p:attrName>style.visibility</p:attrName>
                                        </p:attrNameLst>
                                      </p:cBhvr>
                                      <p:to>
                                        <p:strVal val="visible"/>
                                      </p:to>
                                    </p:set>
                                    <p:animEffect transition="in" filter="fade">
                                      <p:cBhvr>
                                        <p:cTn id="157" dur="500"/>
                                        <p:tgtEl>
                                          <p:spTgt spid="120"/>
                                        </p:tgtEl>
                                      </p:cBhvr>
                                    </p:animEffect>
                                    <p:anim calcmode="lin" valueType="num">
                                      <p:cBhvr>
                                        <p:cTn id="158" dur="500" fill="hold"/>
                                        <p:tgtEl>
                                          <p:spTgt spid="120"/>
                                        </p:tgtEl>
                                        <p:attrNameLst>
                                          <p:attrName>ppt_x</p:attrName>
                                        </p:attrNameLst>
                                      </p:cBhvr>
                                      <p:tavLst>
                                        <p:tav tm="0">
                                          <p:val>
                                            <p:strVal val="#ppt_x"/>
                                          </p:val>
                                        </p:tav>
                                        <p:tav tm="100000">
                                          <p:val>
                                            <p:strVal val="#ppt_x"/>
                                          </p:val>
                                        </p:tav>
                                      </p:tavLst>
                                    </p:anim>
                                    <p:anim calcmode="lin" valueType="num">
                                      <p:cBhvr>
                                        <p:cTn id="159" dur="500" fill="hold"/>
                                        <p:tgtEl>
                                          <p:spTgt spid="120"/>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600"/>
                                  </p:stCondLst>
                                  <p:childTnLst>
                                    <p:set>
                                      <p:cBhvr>
                                        <p:cTn id="161" dur="1" fill="hold">
                                          <p:stCondLst>
                                            <p:cond delay="0"/>
                                          </p:stCondLst>
                                        </p:cTn>
                                        <p:tgtEl>
                                          <p:spTgt spid="121"/>
                                        </p:tgtEl>
                                        <p:attrNameLst>
                                          <p:attrName>style.visibility</p:attrName>
                                        </p:attrNameLst>
                                      </p:cBhvr>
                                      <p:to>
                                        <p:strVal val="visible"/>
                                      </p:to>
                                    </p:set>
                                    <p:animEffect transition="in" filter="fade">
                                      <p:cBhvr>
                                        <p:cTn id="162" dur="500"/>
                                        <p:tgtEl>
                                          <p:spTgt spid="121"/>
                                        </p:tgtEl>
                                      </p:cBhvr>
                                    </p:animEffect>
                                    <p:anim calcmode="lin" valueType="num">
                                      <p:cBhvr>
                                        <p:cTn id="163" dur="500" fill="hold"/>
                                        <p:tgtEl>
                                          <p:spTgt spid="121"/>
                                        </p:tgtEl>
                                        <p:attrNameLst>
                                          <p:attrName>ppt_x</p:attrName>
                                        </p:attrNameLst>
                                      </p:cBhvr>
                                      <p:tavLst>
                                        <p:tav tm="0">
                                          <p:val>
                                            <p:strVal val="#ppt_x"/>
                                          </p:val>
                                        </p:tav>
                                        <p:tav tm="100000">
                                          <p:val>
                                            <p:strVal val="#ppt_x"/>
                                          </p:val>
                                        </p:tav>
                                      </p:tavLst>
                                    </p:anim>
                                    <p:anim calcmode="lin" valueType="num">
                                      <p:cBhvr>
                                        <p:cTn id="164" dur="500" fill="hold"/>
                                        <p:tgtEl>
                                          <p:spTgt spid="121"/>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600"/>
                                  </p:stCondLst>
                                  <p:childTnLst>
                                    <p:set>
                                      <p:cBhvr>
                                        <p:cTn id="166" dur="1" fill="hold">
                                          <p:stCondLst>
                                            <p:cond delay="0"/>
                                          </p:stCondLst>
                                        </p:cTn>
                                        <p:tgtEl>
                                          <p:spTgt spid="122"/>
                                        </p:tgtEl>
                                        <p:attrNameLst>
                                          <p:attrName>style.visibility</p:attrName>
                                        </p:attrNameLst>
                                      </p:cBhvr>
                                      <p:to>
                                        <p:strVal val="visible"/>
                                      </p:to>
                                    </p:set>
                                    <p:animEffect transition="in" filter="fade">
                                      <p:cBhvr>
                                        <p:cTn id="167" dur="500"/>
                                        <p:tgtEl>
                                          <p:spTgt spid="122"/>
                                        </p:tgtEl>
                                      </p:cBhvr>
                                    </p:animEffect>
                                    <p:anim calcmode="lin" valueType="num">
                                      <p:cBhvr>
                                        <p:cTn id="168" dur="500" fill="hold"/>
                                        <p:tgtEl>
                                          <p:spTgt spid="122"/>
                                        </p:tgtEl>
                                        <p:attrNameLst>
                                          <p:attrName>ppt_x</p:attrName>
                                        </p:attrNameLst>
                                      </p:cBhvr>
                                      <p:tavLst>
                                        <p:tav tm="0">
                                          <p:val>
                                            <p:strVal val="#ppt_x"/>
                                          </p:val>
                                        </p:tav>
                                        <p:tav tm="100000">
                                          <p:val>
                                            <p:strVal val="#ppt_x"/>
                                          </p:val>
                                        </p:tav>
                                      </p:tavLst>
                                    </p:anim>
                                    <p:anim calcmode="lin" valueType="num">
                                      <p:cBhvr>
                                        <p:cTn id="169" dur="500" fill="hold"/>
                                        <p:tgtEl>
                                          <p:spTgt spid="122"/>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600"/>
                                  </p:stCondLst>
                                  <p:childTnLst>
                                    <p:set>
                                      <p:cBhvr>
                                        <p:cTn id="171" dur="1" fill="hold">
                                          <p:stCondLst>
                                            <p:cond delay="0"/>
                                          </p:stCondLst>
                                        </p:cTn>
                                        <p:tgtEl>
                                          <p:spTgt spid="123"/>
                                        </p:tgtEl>
                                        <p:attrNameLst>
                                          <p:attrName>style.visibility</p:attrName>
                                        </p:attrNameLst>
                                      </p:cBhvr>
                                      <p:to>
                                        <p:strVal val="visible"/>
                                      </p:to>
                                    </p:set>
                                    <p:animEffect transition="in" filter="fade">
                                      <p:cBhvr>
                                        <p:cTn id="172" dur="500"/>
                                        <p:tgtEl>
                                          <p:spTgt spid="123"/>
                                        </p:tgtEl>
                                      </p:cBhvr>
                                    </p:animEffect>
                                    <p:anim calcmode="lin" valueType="num">
                                      <p:cBhvr>
                                        <p:cTn id="173" dur="500" fill="hold"/>
                                        <p:tgtEl>
                                          <p:spTgt spid="123"/>
                                        </p:tgtEl>
                                        <p:attrNameLst>
                                          <p:attrName>ppt_x</p:attrName>
                                        </p:attrNameLst>
                                      </p:cBhvr>
                                      <p:tavLst>
                                        <p:tav tm="0">
                                          <p:val>
                                            <p:strVal val="#ppt_x"/>
                                          </p:val>
                                        </p:tav>
                                        <p:tav tm="100000">
                                          <p:val>
                                            <p:strVal val="#ppt_x"/>
                                          </p:val>
                                        </p:tav>
                                      </p:tavLst>
                                    </p:anim>
                                    <p:anim calcmode="lin" valueType="num">
                                      <p:cBhvr>
                                        <p:cTn id="174" dur="500" fill="hold"/>
                                        <p:tgtEl>
                                          <p:spTgt spid="123"/>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200"/>
                                  </p:stCondLst>
                                  <p:childTnLst>
                                    <p:set>
                                      <p:cBhvr>
                                        <p:cTn id="176" dur="1" fill="hold">
                                          <p:stCondLst>
                                            <p:cond delay="0"/>
                                          </p:stCondLst>
                                        </p:cTn>
                                        <p:tgtEl>
                                          <p:spTgt spid="126"/>
                                        </p:tgtEl>
                                        <p:attrNameLst>
                                          <p:attrName>style.visibility</p:attrName>
                                        </p:attrNameLst>
                                      </p:cBhvr>
                                      <p:to>
                                        <p:strVal val="visible"/>
                                      </p:to>
                                    </p:set>
                                    <p:animEffect transition="in" filter="fade">
                                      <p:cBhvr>
                                        <p:cTn id="177" dur="500"/>
                                        <p:tgtEl>
                                          <p:spTgt spid="126"/>
                                        </p:tgtEl>
                                      </p:cBhvr>
                                    </p:animEffect>
                                    <p:anim calcmode="lin" valueType="num">
                                      <p:cBhvr>
                                        <p:cTn id="178" dur="500" fill="hold"/>
                                        <p:tgtEl>
                                          <p:spTgt spid="126"/>
                                        </p:tgtEl>
                                        <p:attrNameLst>
                                          <p:attrName>ppt_x</p:attrName>
                                        </p:attrNameLst>
                                      </p:cBhvr>
                                      <p:tavLst>
                                        <p:tav tm="0">
                                          <p:val>
                                            <p:strVal val="#ppt_x"/>
                                          </p:val>
                                        </p:tav>
                                        <p:tav tm="100000">
                                          <p:val>
                                            <p:strVal val="#ppt_x"/>
                                          </p:val>
                                        </p:tav>
                                      </p:tavLst>
                                    </p:anim>
                                    <p:anim calcmode="lin" valueType="num">
                                      <p:cBhvr>
                                        <p:cTn id="179" dur="500" fill="hold"/>
                                        <p:tgtEl>
                                          <p:spTgt spid="126"/>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200"/>
                                  </p:stCondLst>
                                  <p:childTnLst>
                                    <p:set>
                                      <p:cBhvr>
                                        <p:cTn id="181" dur="1" fill="hold">
                                          <p:stCondLst>
                                            <p:cond delay="0"/>
                                          </p:stCondLst>
                                        </p:cTn>
                                        <p:tgtEl>
                                          <p:spTgt spid="127"/>
                                        </p:tgtEl>
                                        <p:attrNameLst>
                                          <p:attrName>style.visibility</p:attrName>
                                        </p:attrNameLst>
                                      </p:cBhvr>
                                      <p:to>
                                        <p:strVal val="visible"/>
                                      </p:to>
                                    </p:set>
                                    <p:animEffect transition="in" filter="fade">
                                      <p:cBhvr>
                                        <p:cTn id="182" dur="500"/>
                                        <p:tgtEl>
                                          <p:spTgt spid="127"/>
                                        </p:tgtEl>
                                      </p:cBhvr>
                                    </p:animEffect>
                                    <p:anim calcmode="lin" valueType="num">
                                      <p:cBhvr>
                                        <p:cTn id="183" dur="500" fill="hold"/>
                                        <p:tgtEl>
                                          <p:spTgt spid="127"/>
                                        </p:tgtEl>
                                        <p:attrNameLst>
                                          <p:attrName>ppt_x</p:attrName>
                                        </p:attrNameLst>
                                      </p:cBhvr>
                                      <p:tavLst>
                                        <p:tav tm="0">
                                          <p:val>
                                            <p:strVal val="#ppt_x"/>
                                          </p:val>
                                        </p:tav>
                                        <p:tav tm="100000">
                                          <p:val>
                                            <p:strVal val="#ppt_x"/>
                                          </p:val>
                                        </p:tav>
                                      </p:tavLst>
                                    </p:anim>
                                    <p:anim calcmode="lin" valueType="num">
                                      <p:cBhvr>
                                        <p:cTn id="184" dur="500" fill="hold"/>
                                        <p:tgtEl>
                                          <p:spTgt spid="127"/>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200"/>
                                  </p:stCondLst>
                                  <p:childTnLst>
                                    <p:set>
                                      <p:cBhvr>
                                        <p:cTn id="186" dur="1" fill="hold">
                                          <p:stCondLst>
                                            <p:cond delay="0"/>
                                          </p:stCondLst>
                                        </p:cTn>
                                        <p:tgtEl>
                                          <p:spTgt spid="128"/>
                                        </p:tgtEl>
                                        <p:attrNameLst>
                                          <p:attrName>style.visibility</p:attrName>
                                        </p:attrNameLst>
                                      </p:cBhvr>
                                      <p:to>
                                        <p:strVal val="visible"/>
                                      </p:to>
                                    </p:set>
                                    <p:animEffect transition="in" filter="fade">
                                      <p:cBhvr>
                                        <p:cTn id="187" dur="500"/>
                                        <p:tgtEl>
                                          <p:spTgt spid="128"/>
                                        </p:tgtEl>
                                      </p:cBhvr>
                                    </p:animEffect>
                                    <p:anim calcmode="lin" valueType="num">
                                      <p:cBhvr>
                                        <p:cTn id="188" dur="500" fill="hold"/>
                                        <p:tgtEl>
                                          <p:spTgt spid="128"/>
                                        </p:tgtEl>
                                        <p:attrNameLst>
                                          <p:attrName>ppt_x</p:attrName>
                                        </p:attrNameLst>
                                      </p:cBhvr>
                                      <p:tavLst>
                                        <p:tav tm="0">
                                          <p:val>
                                            <p:strVal val="#ppt_x"/>
                                          </p:val>
                                        </p:tav>
                                        <p:tav tm="100000">
                                          <p:val>
                                            <p:strVal val="#ppt_x"/>
                                          </p:val>
                                        </p:tav>
                                      </p:tavLst>
                                    </p:anim>
                                    <p:anim calcmode="lin" valueType="num">
                                      <p:cBhvr>
                                        <p:cTn id="189" dur="500" fill="hold"/>
                                        <p:tgtEl>
                                          <p:spTgt spid="128"/>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200"/>
                                  </p:stCondLst>
                                  <p:childTnLst>
                                    <p:set>
                                      <p:cBhvr>
                                        <p:cTn id="191" dur="1" fill="hold">
                                          <p:stCondLst>
                                            <p:cond delay="0"/>
                                          </p:stCondLst>
                                        </p:cTn>
                                        <p:tgtEl>
                                          <p:spTgt spid="129"/>
                                        </p:tgtEl>
                                        <p:attrNameLst>
                                          <p:attrName>style.visibility</p:attrName>
                                        </p:attrNameLst>
                                      </p:cBhvr>
                                      <p:to>
                                        <p:strVal val="visible"/>
                                      </p:to>
                                    </p:set>
                                    <p:animEffect transition="in" filter="fade">
                                      <p:cBhvr>
                                        <p:cTn id="192" dur="500"/>
                                        <p:tgtEl>
                                          <p:spTgt spid="129"/>
                                        </p:tgtEl>
                                      </p:cBhvr>
                                    </p:animEffect>
                                    <p:anim calcmode="lin" valueType="num">
                                      <p:cBhvr>
                                        <p:cTn id="193" dur="500" fill="hold"/>
                                        <p:tgtEl>
                                          <p:spTgt spid="129"/>
                                        </p:tgtEl>
                                        <p:attrNameLst>
                                          <p:attrName>ppt_x</p:attrName>
                                        </p:attrNameLst>
                                      </p:cBhvr>
                                      <p:tavLst>
                                        <p:tav tm="0">
                                          <p:val>
                                            <p:strVal val="#ppt_x"/>
                                          </p:val>
                                        </p:tav>
                                        <p:tav tm="100000">
                                          <p:val>
                                            <p:strVal val="#ppt_x"/>
                                          </p:val>
                                        </p:tav>
                                      </p:tavLst>
                                    </p:anim>
                                    <p:anim calcmode="lin" valueType="num">
                                      <p:cBhvr>
                                        <p:cTn id="194" dur="500" fill="hold"/>
                                        <p:tgtEl>
                                          <p:spTgt spid="129"/>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200"/>
                                  </p:stCondLst>
                                  <p:childTnLst>
                                    <p:set>
                                      <p:cBhvr>
                                        <p:cTn id="196" dur="1" fill="hold">
                                          <p:stCondLst>
                                            <p:cond delay="0"/>
                                          </p:stCondLst>
                                        </p:cTn>
                                        <p:tgtEl>
                                          <p:spTgt spid="130"/>
                                        </p:tgtEl>
                                        <p:attrNameLst>
                                          <p:attrName>style.visibility</p:attrName>
                                        </p:attrNameLst>
                                      </p:cBhvr>
                                      <p:to>
                                        <p:strVal val="visible"/>
                                      </p:to>
                                    </p:set>
                                    <p:animEffect transition="in" filter="fade">
                                      <p:cBhvr>
                                        <p:cTn id="197" dur="500"/>
                                        <p:tgtEl>
                                          <p:spTgt spid="130"/>
                                        </p:tgtEl>
                                      </p:cBhvr>
                                    </p:animEffect>
                                    <p:anim calcmode="lin" valueType="num">
                                      <p:cBhvr>
                                        <p:cTn id="198" dur="500" fill="hold"/>
                                        <p:tgtEl>
                                          <p:spTgt spid="130"/>
                                        </p:tgtEl>
                                        <p:attrNameLst>
                                          <p:attrName>ppt_x</p:attrName>
                                        </p:attrNameLst>
                                      </p:cBhvr>
                                      <p:tavLst>
                                        <p:tav tm="0">
                                          <p:val>
                                            <p:strVal val="#ppt_x"/>
                                          </p:val>
                                        </p:tav>
                                        <p:tav tm="100000">
                                          <p:val>
                                            <p:strVal val="#ppt_x"/>
                                          </p:val>
                                        </p:tav>
                                      </p:tavLst>
                                    </p:anim>
                                    <p:anim calcmode="lin" valueType="num">
                                      <p:cBhvr>
                                        <p:cTn id="199" dur="500" fill="hold"/>
                                        <p:tgtEl>
                                          <p:spTgt spid="130"/>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200"/>
                                  </p:stCondLst>
                                  <p:childTnLst>
                                    <p:set>
                                      <p:cBhvr>
                                        <p:cTn id="201" dur="1" fill="hold">
                                          <p:stCondLst>
                                            <p:cond delay="0"/>
                                          </p:stCondLst>
                                        </p:cTn>
                                        <p:tgtEl>
                                          <p:spTgt spid="131"/>
                                        </p:tgtEl>
                                        <p:attrNameLst>
                                          <p:attrName>style.visibility</p:attrName>
                                        </p:attrNameLst>
                                      </p:cBhvr>
                                      <p:to>
                                        <p:strVal val="visible"/>
                                      </p:to>
                                    </p:set>
                                    <p:animEffect transition="in" filter="fade">
                                      <p:cBhvr>
                                        <p:cTn id="202" dur="500"/>
                                        <p:tgtEl>
                                          <p:spTgt spid="131"/>
                                        </p:tgtEl>
                                      </p:cBhvr>
                                    </p:animEffect>
                                    <p:anim calcmode="lin" valueType="num">
                                      <p:cBhvr>
                                        <p:cTn id="203" dur="500" fill="hold"/>
                                        <p:tgtEl>
                                          <p:spTgt spid="131"/>
                                        </p:tgtEl>
                                        <p:attrNameLst>
                                          <p:attrName>ppt_x</p:attrName>
                                        </p:attrNameLst>
                                      </p:cBhvr>
                                      <p:tavLst>
                                        <p:tav tm="0">
                                          <p:val>
                                            <p:strVal val="#ppt_x"/>
                                          </p:val>
                                        </p:tav>
                                        <p:tav tm="100000">
                                          <p:val>
                                            <p:strVal val="#ppt_x"/>
                                          </p:val>
                                        </p:tav>
                                      </p:tavLst>
                                    </p:anim>
                                    <p:anim calcmode="lin" valueType="num">
                                      <p:cBhvr>
                                        <p:cTn id="204" dur="500" fill="hold"/>
                                        <p:tgtEl>
                                          <p:spTgt spid="131"/>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200"/>
                                  </p:stCondLst>
                                  <p:childTnLst>
                                    <p:set>
                                      <p:cBhvr>
                                        <p:cTn id="206" dur="1" fill="hold">
                                          <p:stCondLst>
                                            <p:cond delay="0"/>
                                          </p:stCondLst>
                                        </p:cTn>
                                        <p:tgtEl>
                                          <p:spTgt spid="133"/>
                                        </p:tgtEl>
                                        <p:attrNameLst>
                                          <p:attrName>style.visibility</p:attrName>
                                        </p:attrNameLst>
                                      </p:cBhvr>
                                      <p:to>
                                        <p:strVal val="visible"/>
                                      </p:to>
                                    </p:set>
                                    <p:animEffect transition="in" filter="fade">
                                      <p:cBhvr>
                                        <p:cTn id="207" dur="500"/>
                                        <p:tgtEl>
                                          <p:spTgt spid="133"/>
                                        </p:tgtEl>
                                      </p:cBhvr>
                                    </p:animEffect>
                                    <p:anim calcmode="lin" valueType="num">
                                      <p:cBhvr>
                                        <p:cTn id="208" dur="500" fill="hold"/>
                                        <p:tgtEl>
                                          <p:spTgt spid="133"/>
                                        </p:tgtEl>
                                        <p:attrNameLst>
                                          <p:attrName>ppt_x</p:attrName>
                                        </p:attrNameLst>
                                      </p:cBhvr>
                                      <p:tavLst>
                                        <p:tav tm="0">
                                          <p:val>
                                            <p:strVal val="#ppt_x"/>
                                          </p:val>
                                        </p:tav>
                                        <p:tav tm="100000">
                                          <p:val>
                                            <p:strVal val="#ppt_x"/>
                                          </p:val>
                                        </p:tav>
                                      </p:tavLst>
                                    </p:anim>
                                    <p:anim calcmode="lin" valueType="num">
                                      <p:cBhvr>
                                        <p:cTn id="209" dur="500" fill="hold"/>
                                        <p:tgtEl>
                                          <p:spTgt spid="133"/>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400"/>
                                  </p:stCondLst>
                                  <p:childTnLst>
                                    <p:set>
                                      <p:cBhvr>
                                        <p:cTn id="211" dur="1" fill="hold">
                                          <p:stCondLst>
                                            <p:cond delay="0"/>
                                          </p:stCondLst>
                                        </p:cTn>
                                        <p:tgtEl>
                                          <p:spTgt spid="134"/>
                                        </p:tgtEl>
                                        <p:attrNameLst>
                                          <p:attrName>style.visibility</p:attrName>
                                        </p:attrNameLst>
                                      </p:cBhvr>
                                      <p:to>
                                        <p:strVal val="visible"/>
                                      </p:to>
                                    </p:set>
                                    <p:animEffect transition="in" filter="fade">
                                      <p:cBhvr>
                                        <p:cTn id="212" dur="500"/>
                                        <p:tgtEl>
                                          <p:spTgt spid="134"/>
                                        </p:tgtEl>
                                      </p:cBhvr>
                                    </p:animEffect>
                                    <p:anim calcmode="lin" valueType="num">
                                      <p:cBhvr>
                                        <p:cTn id="213" dur="500" fill="hold"/>
                                        <p:tgtEl>
                                          <p:spTgt spid="134"/>
                                        </p:tgtEl>
                                        <p:attrNameLst>
                                          <p:attrName>ppt_x</p:attrName>
                                        </p:attrNameLst>
                                      </p:cBhvr>
                                      <p:tavLst>
                                        <p:tav tm="0">
                                          <p:val>
                                            <p:strVal val="#ppt_x"/>
                                          </p:val>
                                        </p:tav>
                                        <p:tav tm="100000">
                                          <p:val>
                                            <p:strVal val="#ppt_x"/>
                                          </p:val>
                                        </p:tav>
                                      </p:tavLst>
                                    </p:anim>
                                    <p:anim calcmode="lin" valueType="num">
                                      <p:cBhvr>
                                        <p:cTn id="214" dur="500" fill="hold"/>
                                        <p:tgtEl>
                                          <p:spTgt spid="134"/>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400"/>
                                  </p:stCondLst>
                                  <p:childTnLst>
                                    <p:set>
                                      <p:cBhvr>
                                        <p:cTn id="216" dur="1" fill="hold">
                                          <p:stCondLst>
                                            <p:cond delay="0"/>
                                          </p:stCondLst>
                                        </p:cTn>
                                        <p:tgtEl>
                                          <p:spTgt spid="135"/>
                                        </p:tgtEl>
                                        <p:attrNameLst>
                                          <p:attrName>style.visibility</p:attrName>
                                        </p:attrNameLst>
                                      </p:cBhvr>
                                      <p:to>
                                        <p:strVal val="visible"/>
                                      </p:to>
                                    </p:set>
                                    <p:animEffect transition="in" filter="fade">
                                      <p:cBhvr>
                                        <p:cTn id="217" dur="500"/>
                                        <p:tgtEl>
                                          <p:spTgt spid="135"/>
                                        </p:tgtEl>
                                      </p:cBhvr>
                                    </p:animEffect>
                                    <p:anim calcmode="lin" valueType="num">
                                      <p:cBhvr>
                                        <p:cTn id="218" dur="500" fill="hold"/>
                                        <p:tgtEl>
                                          <p:spTgt spid="135"/>
                                        </p:tgtEl>
                                        <p:attrNameLst>
                                          <p:attrName>ppt_x</p:attrName>
                                        </p:attrNameLst>
                                      </p:cBhvr>
                                      <p:tavLst>
                                        <p:tav tm="0">
                                          <p:val>
                                            <p:strVal val="#ppt_x"/>
                                          </p:val>
                                        </p:tav>
                                        <p:tav tm="100000">
                                          <p:val>
                                            <p:strVal val="#ppt_x"/>
                                          </p:val>
                                        </p:tav>
                                      </p:tavLst>
                                    </p:anim>
                                    <p:anim calcmode="lin" valueType="num">
                                      <p:cBhvr>
                                        <p:cTn id="219" dur="500" fill="hold"/>
                                        <p:tgtEl>
                                          <p:spTgt spid="135"/>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400"/>
                                  </p:stCondLst>
                                  <p:childTnLst>
                                    <p:set>
                                      <p:cBhvr>
                                        <p:cTn id="221" dur="1" fill="hold">
                                          <p:stCondLst>
                                            <p:cond delay="0"/>
                                          </p:stCondLst>
                                        </p:cTn>
                                        <p:tgtEl>
                                          <p:spTgt spid="136"/>
                                        </p:tgtEl>
                                        <p:attrNameLst>
                                          <p:attrName>style.visibility</p:attrName>
                                        </p:attrNameLst>
                                      </p:cBhvr>
                                      <p:to>
                                        <p:strVal val="visible"/>
                                      </p:to>
                                    </p:set>
                                    <p:animEffect transition="in" filter="fade">
                                      <p:cBhvr>
                                        <p:cTn id="222" dur="500"/>
                                        <p:tgtEl>
                                          <p:spTgt spid="136"/>
                                        </p:tgtEl>
                                      </p:cBhvr>
                                    </p:animEffect>
                                    <p:anim calcmode="lin" valueType="num">
                                      <p:cBhvr>
                                        <p:cTn id="223" dur="500" fill="hold"/>
                                        <p:tgtEl>
                                          <p:spTgt spid="136"/>
                                        </p:tgtEl>
                                        <p:attrNameLst>
                                          <p:attrName>ppt_x</p:attrName>
                                        </p:attrNameLst>
                                      </p:cBhvr>
                                      <p:tavLst>
                                        <p:tav tm="0">
                                          <p:val>
                                            <p:strVal val="#ppt_x"/>
                                          </p:val>
                                        </p:tav>
                                        <p:tav tm="100000">
                                          <p:val>
                                            <p:strVal val="#ppt_x"/>
                                          </p:val>
                                        </p:tav>
                                      </p:tavLst>
                                    </p:anim>
                                    <p:anim calcmode="lin" valueType="num">
                                      <p:cBhvr>
                                        <p:cTn id="224" dur="500" fill="hold"/>
                                        <p:tgtEl>
                                          <p:spTgt spid="136"/>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400"/>
                                  </p:stCondLst>
                                  <p:childTnLst>
                                    <p:set>
                                      <p:cBhvr>
                                        <p:cTn id="226" dur="1" fill="hold">
                                          <p:stCondLst>
                                            <p:cond delay="0"/>
                                          </p:stCondLst>
                                        </p:cTn>
                                        <p:tgtEl>
                                          <p:spTgt spid="211"/>
                                        </p:tgtEl>
                                        <p:attrNameLst>
                                          <p:attrName>style.visibility</p:attrName>
                                        </p:attrNameLst>
                                      </p:cBhvr>
                                      <p:to>
                                        <p:strVal val="visible"/>
                                      </p:to>
                                    </p:set>
                                    <p:animEffect transition="in" filter="fade">
                                      <p:cBhvr>
                                        <p:cTn id="227" dur="500"/>
                                        <p:tgtEl>
                                          <p:spTgt spid="211"/>
                                        </p:tgtEl>
                                      </p:cBhvr>
                                    </p:animEffect>
                                    <p:anim calcmode="lin" valueType="num">
                                      <p:cBhvr>
                                        <p:cTn id="228" dur="500" fill="hold"/>
                                        <p:tgtEl>
                                          <p:spTgt spid="211"/>
                                        </p:tgtEl>
                                        <p:attrNameLst>
                                          <p:attrName>ppt_x</p:attrName>
                                        </p:attrNameLst>
                                      </p:cBhvr>
                                      <p:tavLst>
                                        <p:tav tm="0">
                                          <p:val>
                                            <p:strVal val="#ppt_x"/>
                                          </p:val>
                                        </p:tav>
                                        <p:tav tm="100000">
                                          <p:val>
                                            <p:strVal val="#ppt_x"/>
                                          </p:val>
                                        </p:tav>
                                      </p:tavLst>
                                    </p:anim>
                                    <p:anim calcmode="lin" valueType="num">
                                      <p:cBhvr>
                                        <p:cTn id="229" dur="500" fill="hold"/>
                                        <p:tgtEl>
                                          <p:spTgt spid="211"/>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400"/>
                                  </p:stCondLst>
                                  <p:childTnLst>
                                    <p:set>
                                      <p:cBhvr>
                                        <p:cTn id="231" dur="1" fill="hold">
                                          <p:stCondLst>
                                            <p:cond delay="0"/>
                                          </p:stCondLst>
                                        </p:cTn>
                                        <p:tgtEl>
                                          <p:spTgt spid="212"/>
                                        </p:tgtEl>
                                        <p:attrNameLst>
                                          <p:attrName>style.visibility</p:attrName>
                                        </p:attrNameLst>
                                      </p:cBhvr>
                                      <p:to>
                                        <p:strVal val="visible"/>
                                      </p:to>
                                    </p:set>
                                    <p:animEffect transition="in" filter="fade">
                                      <p:cBhvr>
                                        <p:cTn id="232" dur="500"/>
                                        <p:tgtEl>
                                          <p:spTgt spid="212"/>
                                        </p:tgtEl>
                                      </p:cBhvr>
                                    </p:animEffect>
                                    <p:anim calcmode="lin" valueType="num">
                                      <p:cBhvr>
                                        <p:cTn id="233" dur="500" fill="hold"/>
                                        <p:tgtEl>
                                          <p:spTgt spid="212"/>
                                        </p:tgtEl>
                                        <p:attrNameLst>
                                          <p:attrName>ppt_x</p:attrName>
                                        </p:attrNameLst>
                                      </p:cBhvr>
                                      <p:tavLst>
                                        <p:tav tm="0">
                                          <p:val>
                                            <p:strVal val="#ppt_x"/>
                                          </p:val>
                                        </p:tav>
                                        <p:tav tm="100000">
                                          <p:val>
                                            <p:strVal val="#ppt_x"/>
                                          </p:val>
                                        </p:tav>
                                      </p:tavLst>
                                    </p:anim>
                                    <p:anim calcmode="lin" valueType="num">
                                      <p:cBhvr>
                                        <p:cTn id="234" dur="500" fill="hold"/>
                                        <p:tgtEl>
                                          <p:spTgt spid="212"/>
                                        </p:tgtEl>
                                        <p:attrNameLst>
                                          <p:attrName>ppt_y</p:attrName>
                                        </p:attrNameLst>
                                      </p:cBhvr>
                                      <p:tavLst>
                                        <p:tav tm="0">
                                          <p:val>
                                            <p:strVal val="#ppt_y+.1"/>
                                          </p:val>
                                        </p:tav>
                                        <p:tav tm="100000">
                                          <p:val>
                                            <p:strVal val="#ppt_y"/>
                                          </p:val>
                                        </p:tav>
                                      </p:tavLst>
                                    </p:anim>
                                  </p:childTnLst>
                                </p:cTn>
                              </p:par>
                              <p:par>
                                <p:cTn id="235" presetID="42" presetClass="entr" presetSubtype="0" fill="hold" grpId="0" nodeType="withEffect">
                                  <p:stCondLst>
                                    <p:cond delay="400"/>
                                  </p:stCondLst>
                                  <p:childTnLst>
                                    <p:set>
                                      <p:cBhvr>
                                        <p:cTn id="236" dur="1" fill="hold">
                                          <p:stCondLst>
                                            <p:cond delay="0"/>
                                          </p:stCondLst>
                                        </p:cTn>
                                        <p:tgtEl>
                                          <p:spTgt spid="213"/>
                                        </p:tgtEl>
                                        <p:attrNameLst>
                                          <p:attrName>style.visibility</p:attrName>
                                        </p:attrNameLst>
                                      </p:cBhvr>
                                      <p:to>
                                        <p:strVal val="visible"/>
                                      </p:to>
                                    </p:set>
                                    <p:animEffect transition="in" filter="fade">
                                      <p:cBhvr>
                                        <p:cTn id="237" dur="500"/>
                                        <p:tgtEl>
                                          <p:spTgt spid="213"/>
                                        </p:tgtEl>
                                      </p:cBhvr>
                                    </p:animEffect>
                                    <p:anim calcmode="lin" valueType="num">
                                      <p:cBhvr>
                                        <p:cTn id="238" dur="500" fill="hold"/>
                                        <p:tgtEl>
                                          <p:spTgt spid="213"/>
                                        </p:tgtEl>
                                        <p:attrNameLst>
                                          <p:attrName>ppt_x</p:attrName>
                                        </p:attrNameLst>
                                      </p:cBhvr>
                                      <p:tavLst>
                                        <p:tav tm="0">
                                          <p:val>
                                            <p:strVal val="#ppt_x"/>
                                          </p:val>
                                        </p:tav>
                                        <p:tav tm="100000">
                                          <p:val>
                                            <p:strVal val="#ppt_x"/>
                                          </p:val>
                                        </p:tav>
                                      </p:tavLst>
                                    </p:anim>
                                    <p:anim calcmode="lin" valueType="num">
                                      <p:cBhvr>
                                        <p:cTn id="239" dur="500" fill="hold"/>
                                        <p:tgtEl>
                                          <p:spTgt spid="213"/>
                                        </p:tgtEl>
                                        <p:attrNameLst>
                                          <p:attrName>ppt_y</p:attrName>
                                        </p:attrNameLst>
                                      </p:cBhvr>
                                      <p:tavLst>
                                        <p:tav tm="0">
                                          <p:val>
                                            <p:strVal val="#ppt_y+.1"/>
                                          </p:val>
                                        </p:tav>
                                        <p:tav tm="100000">
                                          <p:val>
                                            <p:strVal val="#ppt_y"/>
                                          </p:val>
                                        </p:tav>
                                      </p:tavLst>
                                    </p:anim>
                                  </p:childTnLst>
                                </p:cTn>
                              </p:par>
                              <p:par>
                                <p:cTn id="240" presetID="42" presetClass="entr" presetSubtype="0" fill="hold" grpId="0" nodeType="withEffect">
                                  <p:stCondLst>
                                    <p:cond delay="400"/>
                                  </p:stCondLst>
                                  <p:childTnLst>
                                    <p:set>
                                      <p:cBhvr>
                                        <p:cTn id="241" dur="1" fill="hold">
                                          <p:stCondLst>
                                            <p:cond delay="0"/>
                                          </p:stCondLst>
                                        </p:cTn>
                                        <p:tgtEl>
                                          <p:spTgt spid="214"/>
                                        </p:tgtEl>
                                        <p:attrNameLst>
                                          <p:attrName>style.visibility</p:attrName>
                                        </p:attrNameLst>
                                      </p:cBhvr>
                                      <p:to>
                                        <p:strVal val="visible"/>
                                      </p:to>
                                    </p:set>
                                    <p:animEffect transition="in" filter="fade">
                                      <p:cBhvr>
                                        <p:cTn id="242" dur="500"/>
                                        <p:tgtEl>
                                          <p:spTgt spid="214"/>
                                        </p:tgtEl>
                                      </p:cBhvr>
                                    </p:animEffect>
                                    <p:anim calcmode="lin" valueType="num">
                                      <p:cBhvr>
                                        <p:cTn id="243" dur="500" fill="hold"/>
                                        <p:tgtEl>
                                          <p:spTgt spid="214"/>
                                        </p:tgtEl>
                                        <p:attrNameLst>
                                          <p:attrName>ppt_x</p:attrName>
                                        </p:attrNameLst>
                                      </p:cBhvr>
                                      <p:tavLst>
                                        <p:tav tm="0">
                                          <p:val>
                                            <p:strVal val="#ppt_x"/>
                                          </p:val>
                                        </p:tav>
                                        <p:tav tm="100000">
                                          <p:val>
                                            <p:strVal val="#ppt_x"/>
                                          </p:val>
                                        </p:tav>
                                      </p:tavLst>
                                    </p:anim>
                                    <p:anim calcmode="lin" valueType="num">
                                      <p:cBhvr>
                                        <p:cTn id="244" dur="500" fill="hold"/>
                                        <p:tgtEl>
                                          <p:spTgt spid="214"/>
                                        </p:tgtEl>
                                        <p:attrNameLst>
                                          <p:attrName>ppt_y</p:attrName>
                                        </p:attrNameLst>
                                      </p:cBhvr>
                                      <p:tavLst>
                                        <p:tav tm="0">
                                          <p:val>
                                            <p:strVal val="#ppt_y+.1"/>
                                          </p:val>
                                        </p:tav>
                                        <p:tav tm="100000">
                                          <p:val>
                                            <p:strVal val="#ppt_y"/>
                                          </p:val>
                                        </p:tav>
                                      </p:tavLst>
                                    </p:anim>
                                  </p:childTnLst>
                                </p:cTn>
                              </p:par>
                              <p:par>
                                <p:cTn id="245" presetID="42" presetClass="entr" presetSubtype="0" fill="hold" grpId="0" nodeType="withEffect">
                                  <p:stCondLst>
                                    <p:cond delay="400"/>
                                  </p:stCondLst>
                                  <p:childTnLst>
                                    <p:set>
                                      <p:cBhvr>
                                        <p:cTn id="246" dur="1" fill="hold">
                                          <p:stCondLst>
                                            <p:cond delay="0"/>
                                          </p:stCondLst>
                                        </p:cTn>
                                        <p:tgtEl>
                                          <p:spTgt spid="215"/>
                                        </p:tgtEl>
                                        <p:attrNameLst>
                                          <p:attrName>style.visibility</p:attrName>
                                        </p:attrNameLst>
                                      </p:cBhvr>
                                      <p:to>
                                        <p:strVal val="visible"/>
                                      </p:to>
                                    </p:set>
                                    <p:animEffect transition="in" filter="fade">
                                      <p:cBhvr>
                                        <p:cTn id="247" dur="500"/>
                                        <p:tgtEl>
                                          <p:spTgt spid="215"/>
                                        </p:tgtEl>
                                      </p:cBhvr>
                                    </p:animEffect>
                                    <p:anim calcmode="lin" valueType="num">
                                      <p:cBhvr>
                                        <p:cTn id="248" dur="500" fill="hold"/>
                                        <p:tgtEl>
                                          <p:spTgt spid="215"/>
                                        </p:tgtEl>
                                        <p:attrNameLst>
                                          <p:attrName>ppt_x</p:attrName>
                                        </p:attrNameLst>
                                      </p:cBhvr>
                                      <p:tavLst>
                                        <p:tav tm="0">
                                          <p:val>
                                            <p:strVal val="#ppt_x"/>
                                          </p:val>
                                        </p:tav>
                                        <p:tav tm="100000">
                                          <p:val>
                                            <p:strVal val="#ppt_x"/>
                                          </p:val>
                                        </p:tav>
                                      </p:tavLst>
                                    </p:anim>
                                    <p:anim calcmode="lin" valueType="num">
                                      <p:cBhvr>
                                        <p:cTn id="249" dur="500" fill="hold"/>
                                        <p:tgtEl>
                                          <p:spTgt spid="215"/>
                                        </p:tgtEl>
                                        <p:attrNameLst>
                                          <p:attrName>ppt_y</p:attrName>
                                        </p:attrNameLst>
                                      </p:cBhvr>
                                      <p:tavLst>
                                        <p:tav tm="0">
                                          <p:val>
                                            <p:strVal val="#ppt_y+.1"/>
                                          </p:val>
                                        </p:tav>
                                        <p:tav tm="100000">
                                          <p:val>
                                            <p:strVal val="#ppt_y"/>
                                          </p:val>
                                        </p:tav>
                                      </p:tavLst>
                                    </p:anim>
                                  </p:childTnLst>
                                </p:cTn>
                              </p:par>
                              <p:par>
                                <p:cTn id="250" presetID="42" presetClass="entr" presetSubtype="0" fill="hold" grpId="0" nodeType="withEffect">
                                  <p:stCondLst>
                                    <p:cond delay="400"/>
                                  </p:stCondLst>
                                  <p:childTnLst>
                                    <p:set>
                                      <p:cBhvr>
                                        <p:cTn id="251" dur="1" fill="hold">
                                          <p:stCondLst>
                                            <p:cond delay="0"/>
                                          </p:stCondLst>
                                        </p:cTn>
                                        <p:tgtEl>
                                          <p:spTgt spid="216"/>
                                        </p:tgtEl>
                                        <p:attrNameLst>
                                          <p:attrName>style.visibility</p:attrName>
                                        </p:attrNameLst>
                                      </p:cBhvr>
                                      <p:to>
                                        <p:strVal val="visible"/>
                                      </p:to>
                                    </p:set>
                                    <p:animEffect transition="in" filter="fade">
                                      <p:cBhvr>
                                        <p:cTn id="252" dur="500"/>
                                        <p:tgtEl>
                                          <p:spTgt spid="216"/>
                                        </p:tgtEl>
                                      </p:cBhvr>
                                    </p:animEffect>
                                    <p:anim calcmode="lin" valueType="num">
                                      <p:cBhvr>
                                        <p:cTn id="253" dur="500" fill="hold"/>
                                        <p:tgtEl>
                                          <p:spTgt spid="216"/>
                                        </p:tgtEl>
                                        <p:attrNameLst>
                                          <p:attrName>ppt_x</p:attrName>
                                        </p:attrNameLst>
                                      </p:cBhvr>
                                      <p:tavLst>
                                        <p:tav tm="0">
                                          <p:val>
                                            <p:strVal val="#ppt_x"/>
                                          </p:val>
                                        </p:tav>
                                        <p:tav tm="100000">
                                          <p:val>
                                            <p:strVal val="#ppt_x"/>
                                          </p:val>
                                        </p:tav>
                                      </p:tavLst>
                                    </p:anim>
                                    <p:anim calcmode="lin" valueType="num">
                                      <p:cBhvr>
                                        <p:cTn id="254" dur="500" fill="hold"/>
                                        <p:tgtEl>
                                          <p:spTgt spid="216"/>
                                        </p:tgtEl>
                                        <p:attrNameLst>
                                          <p:attrName>ppt_y</p:attrName>
                                        </p:attrNameLst>
                                      </p:cBhvr>
                                      <p:tavLst>
                                        <p:tav tm="0">
                                          <p:val>
                                            <p:strVal val="#ppt_y+.1"/>
                                          </p:val>
                                        </p:tav>
                                        <p:tav tm="100000">
                                          <p:val>
                                            <p:strVal val="#ppt_y"/>
                                          </p:val>
                                        </p:tav>
                                      </p:tavLst>
                                    </p:anim>
                                  </p:childTnLst>
                                </p:cTn>
                              </p:par>
                              <p:par>
                                <p:cTn id="255" presetID="42" presetClass="entr" presetSubtype="0" fill="hold" grpId="0" nodeType="withEffect">
                                  <p:stCondLst>
                                    <p:cond delay="800"/>
                                  </p:stCondLst>
                                  <p:childTnLst>
                                    <p:set>
                                      <p:cBhvr>
                                        <p:cTn id="256" dur="1" fill="hold">
                                          <p:stCondLst>
                                            <p:cond delay="0"/>
                                          </p:stCondLst>
                                        </p:cTn>
                                        <p:tgtEl>
                                          <p:spTgt spid="217"/>
                                        </p:tgtEl>
                                        <p:attrNameLst>
                                          <p:attrName>style.visibility</p:attrName>
                                        </p:attrNameLst>
                                      </p:cBhvr>
                                      <p:to>
                                        <p:strVal val="visible"/>
                                      </p:to>
                                    </p:set>
                                    <p:animEffect transition="in" filter="fade">
                                      <p:cBhvr>
                                        <p:cTn id="257" dur="500"/>
                                        <p:tgtEl>
                                          <p:spTgt spid="217"/>
                                        </p:tgtEl>
                                      </p:cBhvr>
                                    </p:animEffect>
                                    <p:anim calcmode="lin" valueType="num">
                                      <p:cBhvr>
                                        <p:cTn id="258" dur="500" fill="hold"/>
                                        <p:tgtEl>
                                          <p:spTgt spid="217"/>
                                        </p:tgtEl>
                                        <p:attrNameLst>
                                          <p:attrName>ppt_x</p:attrName>
                                        </p:attrNameLst>
                                      </p:cBhvr>
                                      <p:tavLst>
                                        <p:tav tm="0">
                                          <p:val>
                                            <p:strVal val="#ppt_x"/>
                                          </p:val>
                                        </p:tav>
                                        <p:tav tm="100000">
                                          <p:val>
                                            <p:strVal val="#ppt_x"/>
                                          </p:val>
                                        </p:tav>
                                      </p:tavLst>
                                    </p:anim>
                                    <p:anim calcmode="lin" valueType="num">
                                      <p:cBhvr>
                                        <p:cTn id="259" dur="500" fill="hold"/>
                                        <p:tgtEl>
                                          <p:spTgt spid="217"/>
                                        </p:tgtEl>
                                        <p:attrNameLst>
                                          <p:attrName>ppt_y</p:attrName>
                                        </p:attrNameLst>
                                      </p:cBhvr>
                                      <p:tavLst>
                                        <p:tav tm="0">
                                          <p:val>
                                            <p:strVal val="#ppt_y+.1"/>
                                          </p:val>
                                        </p:tav>
                                        <p:tav tm="100000">
                                          <p:val>
                                            <p:strVal val="#ppt_y"/>
                                          </p:val>
                                        </p:tav>
                                      </p:tavLst>
                                    </p:anim>
                                  </p:childTnLst>
                                </p:cTn>
                              </p:par>
                              <p:par>
                                <p:cTn id="260" presetID="42" presetClass="entr" presetSubtype="0" fill="hold" grpId="0" nodeType="withEffect">
                                  <p:stCondLst>
                                    <p:cond delay="800"/>
                                  </p:stCondLst>
                                  <p:childTnLst>
                                    <p:set>
                                      <p:cBhvr>
                                        <p:cTn id="261" dur="1" fill="hold">
                                          <p:stCondLst>
                                            <p:cond delay="0"/>
                                          </p:stCondLst>
                                        </p:cTn>
                                        <p:tgtEl>
                                          <p:spTgt spid="218"/>
                                        </p:tgtEl>
                                        <p:attrNameLst>
                                          <p:attrName>style.visibility</p:attrName>
                                        </p:attrNameLst>
                                      </p:cBhvr>
                                      <p:to>
                                        <p:strVal val="visible"/>
                                      </p:to>
                                    </p:set>
                                    <p:animEffect transition="in" filter="fade">
                                      <p:cBhvr>
                                        <p:cTn id="262" dur="500"/>
                                        <p:tgtEl>
                                          <p:spTgt spid="218"/>
                                        </p:tgtEl>
                                      </p:cBhvr>
                                    </p:animEffect>
                                    <p:anim calcmode="lin" valueType="num">
                                      <p:cBhvr>
                                        <p:cTn id="263" dur="500" fill="hold"/>
                                        <p:tgtEl>
                                          <p:spTgt spid="218"/>
                                        </p:tgtEl>
                                        <p:attrNameLst>
                                          <p:attrName>ppt_x</p:attrName>
                                        </p:attrNameLst>
                                      </p:cBhvr>
                                      <p:tavLst>
                                        <p:tav tm="0">
                                          <p:val>
                                            <p:strVal val="#ppt_x"/>
                                          </p:val>
                                        </p:tav>
                                        <p:tav tm="100000">
                                          <p:val>
                                            <p:strVal val="#ppt_x"/>
                                          </p:val>
                                        </p:tav>
                                      </p:tavLst>
                                    </p:anim>
                                    <p:anim calcmode="lin" valueType="num">
                                      <p:cBhvr>
                                        <p:cTn id="264" dur="500" fill="hold"/>
                                        <p:tgtEl>
                                          <p:spTgt spid="218"/>
                                        </p:tgtEl>
                                        <p:attrNameLst>
                                          <p:attrName>ppt_y</p:attrName>
                                        </p:attrNameLst>
                                      </p:cBhvr>
                                      <p:tavLst>
                                        <p:tav tm="0">
                                          <p:val>
                                            <p:strVal val="#ppt_y+.1"/>
                                          </p:val>
                                        </p:tav>
                                        <p:tav tm="100000">
                                          <p:val>
                                            <p:strVal val="#ppt_y"/>
                                          </p:val>
                                        </p:tav>
                                      </p:tavLst>
                                    </p:anim>
                                  </p:childTnLst>
                                </p:cTn>
                              </p:par>
                              <p:par>
                                <p:cTn id="265" presetID="42" presetClass="entr" presetSubtype="0" fill="hold" grpId="0" nodeType="withEffect">
                                  <p:stCondLst>
                                    <p:cond delay="800"/>
                                  </p:stCondLst>
                                  <p:childTnLst>
                                    <p:set>
                                      <p:cBhvr>
                                        <p:cTn id="266" dur="1" fill="hold">
                                          <p:stCondLst>
                                            <p:cond delay="0"/>
                                          </p:stCondLst>
                                        </p:cTn>
                                        <p:tgtEl>
                                          <p:spTgt spid="219"/>
                                        </p:tgtEl>
                                        <p:attrNameLst>
                                          <p:attrName>style.visibility</p:attrName>
                                        </p:attrNameLst>
                                      </p:cBhvr>
                                      <p:to>
                                        <p:strVal val="visible"/>
                                      </p:to>
                                    </p:set>
                                    <p:animEffect transition="in" filter="fade">
                                      <p:cBhvr>
                                        <p:cTn id="267" dur="500"/>
                                        <p:tgtEl>
                                          <p:spTgt spid="219"/>
                                        </p:tgtEl>
                                      </p:cBhvr>
                                    </p:animEffect>
                                    <p:anim calcmode="lin" valueType="num">
                                      <p:cBhvr>
                                        <p:cTn id="268" dur="500" fill="hold"/>
                                        <p:tgtEl>
                                          <p:spTgt spid="219"/>
                                        </p:tgtEl>
                                        <p:attrNameLst>
                                          <p:attrName>ppt_x</p:attrName>
                                        </p:attrNameLst>
                                      </p:cBhvr>
                                      <p:tavLst>
                                        <p:tav tm="0">
                                          <p:val>
                                            <p:strVal val="#ppt_x"/>
                                          </p:val>
                                        </p:tav>
                                        <p:tav tm="100000">
                                          <p:val>
                                            <p:strVal val="#ppt_x"/>
                                          </p:val>
                                        </p:tav>
                                      </p:tavLst>
                                    </p:anim>
                                    <p:anim calcmode="lin" valueType="num">
                                      <p:cBhvr>
                                        <p:cTn id="269" dur="500" fill="hold"/>
                                        <p:tgtEl>
                                          <p:spTgt spid="219"/>
                                        </p:tgtEl>
                                        <p:attrNameLst>
                                          <p:attrName>ppt_y</p:attrName>
                                        </p:attrNameLst>
                                      </p:cBhvr>
                                      <p:tavLst>
                                        <p:tav tm="0">
                                          <p:val>
                                            <p:strVal val="#ppt_y+.1"/>
                                          </p:val>
                                        </p:tav>
                                        <p:tav tm="100000">
                                          <p:val>
                                            <p:strVal val="#ppt_y"/>
                                          </p:val>
                                        </p:tav>
                                      </p:tavLst>
                                    </p:anim>
                                  </p:childTnLst>
                                </p:cTn>
                              </p:par>
                              <p:par>
                                <p:cTn id="270" presetID="42" presetClass="entr" presetSubtype="0" fill="hold" grpId="0" nodeType="withEffect">
                                  <p:stCondLst>
                                    <p:cond delay="800"/>
                                  </p:stCondLst>
                                  <p:childTnLst>
                                    <p:set>
                                      <p:cBhvr>
                                        <p:cTn id="271" dur="1" fill="hold">
                                          <p:stCondLst>
                                            <p:cond delay="0"/>
                                          </p:stCondLst>
                                        </p:cTn>
                                        <p:tgtEl>
                                          <p:spTgt spid="220"/>
                                        </p:tgtEl>
                                        <p:attrNameLst>
                                          <p:attrName>style.visibility</p:attrName>
                                        </p:attrNameLst>
                                      </p:cBhvr>
                                      <p:to>
                                        <p:strVal val="visible"/>
                                      </p:to>
                                    </p:set>
                                    <p:animEffect transition="in" filter="fade">
                                      <p:cBhvr>
                                        <p:cTn id="272" dur="500"/>
                                        <p:tgtEl>
                                          <p:spTgt spid="220"/>
                                        </p:tgtEl>
                                      </p:cBhvr>
                                    </p:animEffect>
                                    <p:anim calcmode="lin" valueType="num">
                                      <p:cBhvr>
                                        <p:cTn id="273" dur="500" fill="hold"/>
                                        <p:tgtEl>
                                          <p:spTgt spid="220"/>
                                        </p:tgtEl>
                                        <p:attrNameLst>
                                          <p:attrName>ppt_x</p:attrName>
                                        </p:attrNameLst>
                                      </p:cBhvr>
                                      <p:tavLst>
                                        <p:tav tm="0">
                                          <p:val>
                                            <p:strVal val="#ppt_x"/>
                                          </p:val>
                                        </p:tav>
                                        <p:tav tm="100000">
                                          <p:val>
                                            <p:strVal val="#ppt_x"/>
                                          </p:val>
                                        </p:tav>
                                      </p:tavLst>
                                    </p:anim>
                                    <p:anim calcmode="lin" valueType="num">
                                      <p:cBhvr>
                                        <p:cTn id="274" dur="500" fill="hold"/>
                                        <p:tgtEl>
                                          <p:spTgt spid="220"/>
                                        </p:tgtEl>
                                        <p:attrNameLst>
                                          <p:attrName>ppt_y</p:attrName>
                                        </p:attrNameLst>
                                      </p:cBhvr>
                                      <p:tavLst>
                                        <p:tav tm="0">
                                          <p:val>
                                            <p:strVal val="#ppt_y+.1"/>
                                          </p:val>
                                        </p:tav>
                                        <p:tav tm="100000">
                                          <p:val>
                                            <p:strVal val="#ppt_y"/>
                                          </p:val>
                                        </p:tav>
                                      </p:tavLst>
                                    </p:anim>
                                  </p:childTnLst>
                                </p:cTn>
                              </p:par>
                              <p:par>
                                <p:cTn id="275" presetID="42" presetClass="entr" presetSubtype="0" fill="hold" grpId="0" nodeType="withEffect">
                                  <p:stCondLst>
                                    <p:cond delay="800"/>
                                  </p:stCondLst>
                                  <p:childTnLst>
                                    <p:set>
                                      <p:cBhvr>
                                        <p:cTn id="276" dur="1" fill="hold">
                                          <p:stCondLst>
                                            <p:cond delay="0"/>
                                          </p:stCondLst>
                                        </p:cTn>
                                        <p:tgtEl>
                                          <p:spTgt spid="221"/>
                                        </p:tgtEl>
                                        <p:attrNameLst>
                                          <p:attrName>style.visibility</p:attrName>
                                        </p:attrNameLst>
                                      </p:cBhvr>
                                      <p:to>
                                        <p:strVal val="visible"/>
                                      </p:to>
                                    </p:set>
                                    <p:animEffect transition="in" filter="fade">
                                      <p:cBhvr>
                                        <p:cTn id="277" dur="500"/>
                                        <p:tgtEl>
                                          <p:spTgt spid="221"/>
                                        </p:tgtEl>
                                      </p:cBhvr>
                                    </p:animEffect>
                                    <p:anim calcmode="lin" valueType="num">
                                      <p:cBhvr>
                                        <p:cTn id="278" dur="500" fill="hold"/>
                                        <p:tgtEl>
                                          <p:spTgt spid="221"/>
                                        </p:tgtEl>
                                        <p:attrNameLst>
                                          <p:attrName>ppt_x</p:attrName>
                                        </p:attrNameLst>
                                      </p:cBhvr>
                                      <p:tavLst>
                                        <p:tav tm="0">
                                          <p:val>
                                            <p:strVal val="#ppt_x"/>
                                          </p:val>
                                        </p:tav>
                                        <p:tav tm="100000">
                                          <p:val>
                                            <p:strVal val="#ppt_x"/>
                                          </p:val>
                                        </p:tav>
                                      </p:tavLst>
                                    </p:anim>
                                    <p:anim calcmode="lin" valueType="num">
                                      <p:cBhvr>
                                        <p:cTn id="279" dur="500" fill="hold"/>
                                        <p:tgtEl>
                                          <p:spTgt spid="221"/>
                                        </p:tgtEl>
                                        <p:attrNameLst>
                                          <p:attrName>ppt_y</p:attrName>
                                        </p:attrNameLst>
                                      </p:cBhvr>
                                      <p:tavLst>
                                        <p:tav tm="0">
                                          <p:val>
                                            <p:strVal val="#ppt_y+.1"/>
                                          </p:val>
                                        </p:tav>
                                        <p:tav tm="100000">
                                          <p:val>
                                            <p:strVal val="#ppt_y"/>
                                          </p:val>
                                        </p:tav>
                                      </p:tavLst>
                                    </p:anim>
                                  </p:childTnLst>
                                </p:cTn>
                              </p:par>
                              <p:par>
                                <p:cTn id="280" presetID="42" presetClass="entr" presetSubtype="0" fill="hold" nodeType="withEffect">
                                  <p:stCondLst>
                                    <p:cond delay="800"/>
                                  </p:stCondLst>
                                  <p:childTnLst>
                                    <p:set>
                                      <p:cBhvr>
                                        <p:cTn id="281" dur="1" fill="hold">
                                          <p:stCondLst>
                                            <p:cond delay="0"/>
                                          </p:stCondLst>
                                        </p:cTn>
                                        <p:tgtEl>
                                          <p:spTgt spid="196"/>
                                        </p:tgtEl>
                                        <p:attrNameLst>
                                          <p:attrName>style.visibility</p:attrName>
                                        </p:attrNameLst>
                                      </p:cBhvr>
                                      <p:to>
                                        <p:strVal val="visible"/>
                                      </p:to>
                                    </p:set>
                                    <p:animEffect transition="in" filter="fade">
                                      <p:cBhvr>
                                        <p:cTn id="282" dur="500"/>
                                        <p:tgtEl>
                                          <p:spTgt spid="196"/>
                                        </p:tgtEl>
                                      </p:cBhvr>
                                    </p:animEffect>
                                    <p:anim calcmode="lin" valueType="num">
                                      <p:cBhvr>
                                        <p:cTn id="283" dur="500" fill="hold"/>
                                        <p:tgtEl>
                                          <p:spTgt spid="196"/>
                                        </p:tgtEl>
                                        <p:attrNameLst>
                                          <p:attrName>ppt_x</p:attrName>
                                        </p:attrNameLst>
                                      </p:cBhvr>
                                      <p:tavLst>
                                        <p:tav tm="0">
                                          <p:val>
                                            <p:strVal val="#ppt_x"/>
                                          </p:val>
                                        </p:tav>
                                        <p:tav tm="100000">
                                          <p:val>
                                            <p:strVal val="#ppt_x"/>
                                          </p:val>
                                        </p:tav>
                                      </p:tavLst>
                                    </p:anim>
                                    <p:anim calcmode="lin" valueType="num">
                                      <p:cBhvr>
                                        <p:cTn id="284" dur="500" fill="hold"/>
                                        <p:tgtEl>
                                          <p:spTgt spid="196"/>
                                        </p:tgtEl>
                                        <p:attrNameLst>
                                          <p:attrName>ppt_y</p:attrName>
                                        </p:attrNameLst>
                                      </p:cBhvr>
                                      <p:tavLst>
                                        <p:tav tm="0">
                                          <p:val>
                                            <p:strVal val="#ppt_y+.1"/>
                                          </p:val>
                                        </p:tav>
                                        <p:tav tm="100000">
                                          <p:val>
                                            <p:strVal val="#ppt_y"/>
                                          </p:val>
                                        </p:tav>
                                      </p:tavLst>
                                    </p:anim>
                                  </p:childTnLst>
                                </p:cTn>
                              </p:par>
                              <p:par>
                                <p:cTn id="285" presetID="42" presetClass="entr" presetSubtype="0" fill="hold" grpId="0" nodeType="withEffect">
                                  <p:stCondLst>
                                    <p:cond delay="800"/>
                                  </p:stCondLst>
                                  <p:childTnLst>
                                    <p:set>
                                      <p:cBhvr>
                                        <p:cTn id="286" dur="1" fill="hold">
                                          <p:stCondLst>
                                            <p:cond delay="0"/>
                                          </p:stCondLst>
                                        </p:cTn>
                                        <p:tgtEl>
                                          <p:spTgt spid="197"/>
                                        </p:tgtEl>
                                        <p:attrNameLst>
                                          <p:attrName>style.visibility</p:attrName>
                                        </p:attrNameLst>
                                      </p:cBhvr>
                                      <p:to>
                                        <p:strVal val="visible"/>
                                      </p:to>
                                    </p:set>
                                    <p:animEffect transition="in" filter="fade">
                                      <p:cBhvr>
                                        <p:cTn id="287" dur="500"/>
                                        <p:tgtEl>
                                          <p:spTgt spid="197"/>
                                        </p:tgtEl>
                                      </p:cBhvr>
                                    </p:animEffect>
                                    <p:anim calcmode="lin" valueType="num">
                                      <p:cBhvr>
                                        <p:cTn id="288" dur="500" fill="hold"/>
                                        <p:tgtEl>
                                          <p:spTgt spid="197"/>
                                        </p:tgtEl>
                                        <p:attrNameLst>
                                          <p:attrName>ppt_x</p:attrName>
                                        </p:attrNameLst>
                                      </p:cBhvr>
                                      <p:tavLst>
                                        <p:tav tm="0">
                                          <p:val>
                                            <p:strVal val="#ppt_x"/>
                                          </p:val>
                                        </p:tav>
                                        <p:tav tm="100000">
                                          <p:val>
                                            <p:strVal val="#ppt_x"/>
                                          </p:val>
                                        </p:tav>
                                      </p:tavLst>
                                    </p:anim>
                                    <p:anim calcmode="lin" valueType="num">
                                      <p:cBhvr>
                                        <p:cTn id="289" dur="500" fill="hold"/>
                                        <p:tgtEl>
                                          <p:spTgt spid="197"/>
                                        </p:tgtEl>
                                        <p:attrNameLst>
                                          <p:attrName>ppt_y</p:attrName>
                                        </p:attrNameLst>
                                      </p:cBhvr>
                                      <p:tavLst>
                                        <p:tav tm="0">
                                          <p:val>
                                            <p:strVal val="#ppt_y+.1"/>
                                          </p:val>
                                        </p:tav>
                                        <p:tav tm="100000">
                                          <p:val>
                                            <p:strVal val="#ppt_y"/>
                                          </p:val>
                                        </p:tav>
                                      </p:tavLst>
                                    </p:anim>
                                  </p:childTnLst>
                                </p:cTn>
                              </p:par>
                              <p:par>
                                <p:cTn id="290" presetID="42" presetClass="entr" presetSubtype="0" fill="hold" grpId="0" nodeType="withEffect">
                                  <p:stCondLst>
                                    <p:cond delay="400"/>
                                  </p:stCondLst>
                                  <p:childTnLst>
                                    <p:set>
                                      <p:cBhvr>
                                        <p:cTn id="291" dur="1" fill="hold">
                                          <p:stCondLst>
                                            <p:cond delay="0"/>
                                          </p:stCondLst>
                                        </p:cTn>
                                        <p:tgtEl>
                                          <p:spTgt spid="198"/>
                                        </p:tgtEl>
                                        <p:attrNameLst>
                                          <p:attrName>style.visibility</p:attrName>
                                        </p:attrNameLst>
                                      </p:cBhvr>
                                      <p:to>
                                        <p:strVal val="visible"/>
                                      </p:to>
                                    </p:set>
                                    <p:animEffect transition="in" filter="fade">
                                      <p:cBhvr>
                                        <p:cTn id="292" dur="500"/>
                                        <p:tgtEl>
                                          <p:spTgt spid="198"/>
                                        </p:tgtEl>
                                      </p:cBhvr>
                                    </p:animEffect>
                                    <p:anim calcmode="lin" valueType="num">
                                      <p:cBhvr>
                                        <p:cTn id="293" dur="500" fill="hold"/>
                                        <p:tgtEl>
                                          <p:spTgt spid="198"/>
                                        </p:tgtEl>
                                        <p:attrNameLst>
                                          <p:attrName>ppt_x</p:attrName>
                                        </p:attrNameLst>
                                      </p:cBhvr>
                                      <p:tavLst>
                                        <p:tav tm="0">
                                          <p:val>
                                            <p:strVal val="#ppt_x"/>
                                          </p:val>
                                        </p:tav>
                                        <p:tav tm="100000">
                                          <p:val>
                                            <p:strVal val="#ppt_x"/>
                                          </p:val>
                                        </p:tav>
                                      </p:tavLst>
                                    </p:anim>
                                    <p:anim calcmode="lin" valueType="num">
                                      <p:cBhvr>
                                        <p:cTn id="294" dur="500" fill="hold"/>
                                        <p:tgtEl>
                                          <p:spTgt spid="198"/>
                                        </p:tgtEl>
                                        <p:attrNameLst>
                                          <p:attrName>ppt_y</p:attrName>
                                        </p:attrNameLst>
                                      </p:cBhvr>
                                      <p:tavLst>
                                        <p:tav tm="0">
                                          <p:val>
                                            <p:strVal val="#ppt_y+.1"/>
                                          </p:val>
                                        </p:tav>
                                        <p:tav tm="100000">
                                          <p:val>
                                            <p:strVal val="#ppt_y"/>
                                          </p:val>
                                        </p:tav>
                                      </p:tavLst>
                                    </p:anim>
                                  </p:childTnLst>
                                </p:cTn>
                              </p:par>
                              <p:par>
                                <p:cTn id="295" presetID="42" presetClass="entr" presetSubtype="0" fill="hold" grpId="0" nodeType="withEffect">
                                  <p:stCondLst>
                                    <p:cond delay="400"/>
                                  </p:stCondLst>
                                  <p:childTnLst>
                                    <p:set>
                                      <p:cBhvr>
                                        <p:cTn id="296" dur="1" fill="hold">
                                          <p:stCondLst>
                                            <p:cond delay="0"/>
                                          </p:stCondLst>
                                        </p:cTn>
                                        <p:tgtEl>
                                          <p:spTgt spid="201"/>
                                        </p:tgtEl>
                                        <p:attrNameLst>
                                          <p:attrName>style.visibility</p:attrName>
                                        </p:attrNameLst>
                                      </p:cBhvr>
                                      <p:to>
                                        <p:strVal val="visible"/>
                                      </p:to>
                                    </p:set>
                                    <p:animEffect transition="in" filter="fade">
                                      <p:cBhvr>
                                        <p:cTn id="297" dur="500"/>
                                        <p:tgtEl>
                                          <p:spTgt spid="201"/>
                                        </p:tgtEl>
                                      </p:cBhvr>
                                    </p:animEffect>
                                    <p:anim calcmode="lin" valueType="num">
                                      <p:cBhvr>
                                        <p:cTn id="298" dur="500" fill="hold"/>
                                        <p:tgtEl>
                                          <p:spTgt spid="201"/>
                                        </p:tgtEl>
                                        <p:attrNameLst>
                                          <p:attrName>ppt_x</p:attrName>
                                        </p:attrNameLst>
                                      </p:cBhvr>
                                      <p:tavLst>
                                        <p:tav tm="0">
                                          <p:val>
                                            <p:strVal val="#ppt_x"/>
                                          </p:val>
                                        </p:tav>
                                        <p:tav tm="100000">
                                          <p:val>
                                            <p:strVal val="#ppt_x"/>
                                          </p:val>
                                        </p:tav>
                                      </p:tavLst>
                                    </p:anim>
                                    <p:anim calcmode="lin" valueType="num">
                                      <p:cBhvr>
                                        <p:cTn id="299" dur="500" fill="hold"/>
                                        <p:tgtEl>
                                          <p:spTgt spid="201"/>
                                        </p:tgtEl>
                                        <p:attrNameLst>
                                          <p:attrName>ppt_y</p:attrName>
                                        </p:attrNameLst>
                                      </p:cBhvr>
                                      <p:tavLst>
                                        <p:tav tm="0">
                                          <p:val>
                                            <p:strVal val="#ppt_y+.1"/>
                                          </p:val>
                                        </p:tav>
                                        <p:tav tm="100000">
                                          <p:val>
                                            <p:strVal val="#ppt_y"/>
                                          </p:val>
                                        </p:tav>
                                      </p:tavLst>
                                    </p:anim>
                                  </p:childTnLst>
                                </p:cTn>
                              </p:par>
                              <p:par>
                                <p:cTn id="300" presetID="42" presetClass="entr" presetSubtype="0" fill="hold" grpId="0" nodeType="withEffect">
                                  <p:stCondLst>
                                    <p:cond delay="400"/>
                                  </p:stCondLst>
                                  <p:childTnLst>
                                    <p:set>
                                      <p:cBhvr>
                                        <p:cTn id="301" dur="1" fill="hold">
                                          <p:stCondLst>
                                            <p:cond delay="0"/>
                                          </p:stCondLst>
                                        </p:cTn>
                                        <p:tgtEl>
                                          <p:spTgt spid="222"/>
                                        </p:tgtEl>
                                        <p:attrNameLst>
                                          <p:attrName>style.visibility</p:attrName>
                                        </p:attrNameLst>
                                      </p:cBhvr>
                                      <p:to>
                                        <p:strVal val="visible"/>
                                      </p:to>
                                    </p:set>
                                    <p:animEffect transition="in" filter="fade">
                                      <p:cBhvr>
                                        <p:cTn id="302" dur="500"/>
                                        <p:tgtEl>
                                          <p:spTgt spid="222"/>
                                        </p:tgtEl>
                                      </p:cBhvr>
                                    </p:animEffect>
                                    <p:anim calcmode="lin" valueType="num">
                                      <p:cBhvr>
                                        <p:cTn id="303" dur="500" fill="hold"/>
                                        <p:tgtEl>
                                          <p:spTgt spid="222"/>
                                        </p:tgtEl>
                                        <p:attrNameLst>
                                          <p:attrName>ppt_x</p:attrName>
                                        </p:attrNameLst>
                                      </p:cBhvr>
                                      <p:tavLst>
                                        <p:tav tm="0">
                                          <p:val>
                                            <p:strVal val="#ppt_x"/>
                                          </p:val>
                                        </p:tav>
                                        <p:tav tm="100000">
                                          <p:val>
                                            <p:strVal val="#ppt_x"/>
                                          </p:val>
                                        </p:tav>
                                      </p:tavLst>
                                    </p:anim>
                                    <p:anim calcmode="lin" valueType="num">
                                      <p:cBhvr>
                                        <p:cTn id="304" dur="500" fill="hold"/>
                                        <p:tgtEl>
                                          <p:spTgt spid="222"/>
                                        </p:tgtEl>
                                        <p:attrNameLst>
                                          <p:attrName>ppt_y</p:attrName>
                                        </p:attrNameLst>
                                      </p:cBhvr>
                                      <p:tavLst>
                                        <p:tav tm="0">
                                          <p:val>
                                            <p:strVal val="#ppt_y+.1"/>
                                          </p:val>
                                        </p:tav>
                                        <p:tav tm="100000">
                                          <p:val>
                                            <p:strVal val="#ppt_y"/>
                                          </p:val>
                                        </p:tav>
                                      </p:tavLst>
                                    </p:anim>
                                  </p:childTnLst>
                                </p:cTn>
                              </p:par>
                              <p:par>
                                <p:cTn id="305" presetID="37" presetClass="entr" presetSubtype="0" fill="hold" nodeType="withEffect">
                                  <p:stCondLst>
                                    <p:cond delay="800"/>
                                  </p:stCondLst>
                                  <p:childTnLst>
                                    <p:set>
                                      <p:cBhvr>
                                        <p:cTn id="306" dur="1" fill="hold">
                                          <p:stCondLst>
                                            <p:cond delay="0"/>
                                          </p:stCondLst>
                                        </p:cTn>
                                        <p:tgtEl>
                                          <p:spTgt spid="3"/>
                                        </p:tgtEl>
                                        <p:attrNameLst>
                                          <p:attrName>style.visibility</p:attrName>
                                        </p:attrNameLst>
                                      </p:cBhvr>
                                      <p:to>
                                        <p:strVal val="visible"/>
                                      </p:to>
                                    </p:set>
                                    <p:animEffect transition="in" filter="fade">
                                      <p:cBhvr>
                                        <p:cTn id="307" dur="500"/>
                                        <p:tgtEl>
                                          <p:spTgt spid="3"/>
                                        </p:tgtEl>
                                      </p:cBhvr>
                                    </p:animEffect>
                                    <p:anim calcmode="lin" valueType="num">
                                      <p:cBhvr>
                                        <p:cTn id="308" dur="500" fill="hold"/>
                                        <p:tgtEl>
                                          <p:spTgt spid="3"/>
                                        </p:tgtEl>
                                        <p:attrNameLst>
                                          <p:attrName>ppt_x</p:attrName>
                                        </p:attrNameLst>
                                      </p:cBhvr>
                                      <p:tavLst>
                                        <p:tav tm="0">
                                          <p:val>
                                            <p:strVal val="#ppt_x"/>
                                          </p:val>
                                        </p:tav>
                                        <p:tav tm="100000">
                                          <p:val>
                                            <p:strVal val="#ppt_x"/>
                                          </p:val>
                                        </p:tav>
                                      </p:tavLst>
                                    </p:anim>
                                    <p:anim calcmode="lin" valueType="num">
                                      <p:cBhvr>
                                        <p:cTn id="309" dur="450" decel="100000" fill="hold"/>
                                        <p:tgtEl>
                                          <p:spTgt spid="3"/>
                                        </p:tgtEl>
                                        <p:attrNameLst>
                                          <p:attrName>ppt_y</p:attrName>
                                        </p:attrNameLst>
                                      </p:cBhvr>
                                      <p:tavLst>
                                        <p:tav tm="0">
                                          <p:val>
                                            <p:strVal val="#ppt_y+1"/>
                                          </p:val>
                                        </p:tav>
                                        <p:tav tm="100000">
                                          <p:val>
                                            <p:strVal val="#ppt_y-.03"/>
                                          </p:val>
                                        </p:tav>
                                      </p:tavLst>
                                    </p:anim>
                                    <p:anim calcmode="lin" valueType="num">
                                      <p:cBhvr>
                                        <p:cTn id="310"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bldLvl="0" animBg="1"/>
      <p:bldP spid="88" grpId="0" bldLvl="0" animBg="1"/>
      <p:bldP spid="89" grpId="0" bldLvl="0" animBg="1"/>
      <p:bldP spid="90" grpId="0" bldLvl="0" animBg="1"/>
      <p:bldP spid="91" grpId="0" bldLvl="0" animBg="1"/>
      <p:bldP spid="92" grpId="0" bldLvl="0" animBg="1"/>
      <p:bldP spid="93" grpId="0" bldLvl="0" animBg="1"/>
      <p:bldP spid="94" grpId="0" bldLvl="0" animBg="1"/>
      <p:bldP spid="95" grpId="0" bldLvl="0" animBg="1"/>
      <p:bldP spid="96" grpId="0" bldLvl="0" animBg="1"/>
      <p:bldP spid="98" grpId="0" bldLvl="0" animBg="1"/>
      <p:bldP spid="99" grpId="0" bldLvl="0" animBg="1"/>
      <p:bldP spid="100" grpId="0" bldLvl="0" animBg="1"/>
      <p:bldP spid="101" grpId="0" bldLvl="0" animBg="1"/>
      <p:bldP spid="102" grpId="0" bldLvl="0" animBg="1"/>
      <p:bldP spid="103" grpId="0" bldLvl="0" animBg="1"/>
      <p:bldP spid="104" grpId="0" bldLvl="0" animBg="1"/>
      <p:bldP spid="105" grpId="0" bldLvl="0" animBg="1"/>
      <p:bldP spid="106" grpId="0" bldLvl="0" animBg="1"/>
      <p:bldP spid="107" grpId="0" bldLvl="0" animBg="1"/>
      <p:bldP spid="108" grpId="0" bldLvl="0" animBg="1"/>
      <p:bldP spid="109" grpId="0" bldLvl="0" animBg="1"/>
      <p:bldP spid="110" grpId="0" bldLvl="0" animBg="1"/>
      <p:bldP spid="111" grpId="0" bldLvl="0" animBg="1"/>
      <p:bldP spid="112" grpId="0" bldLvl="0" animBg="1"/>
      <p:bldP spid="113" grpId="0" bldLvl="0" animBg="1"/>
      <p:bldP spid="115" grpId="0" bldLvl="0" animBg="1"/>
      <p:bldP spid="117" grpId="0" bldLvl="0" animBg="1"/>
      <p:bldP spid="118" grpId="0" bldLvl="0" animBg="1"/>
      <p:bldP spid="119" grpId="0" bldLvl="0" animBg="1"/>
      <p:bldP spid="120" grpId="0" bldLvl="0" animBg="1"/>
      <p:bldP spid="121" grpId="0" bldLvl="0" animBg="1"/>
      <p:bldP spid="122" grpId="0" bldLvl="0" animBg="1"/>
      <p:bldP spid="123" grpId="0" bldLvl="0" animBg="1"/>
      <p:bldP spid="126" grpId="0" bldLvl="0" animBg="1"/>
      <p:bldP spid="127" grpId="0" bldLvl="0" animBg="1"/>
      <p:bldP spid="128" grpId="0" bldLvl="0" animBg="1"/>
      <p:bldP spid="129" grpId="0" bldLvl="0" animBg="1"/>
      <p:bldP spid="130" grpId="0" bldLvl="0" animBg="1"/>
      <p:bldP spid="131" grpId="0" bldLvl="0" animBg="1"/>
      <p:bldP spid="133" grpId="0" bldLvl="0" animBg="1"/>
      <p:bldP spid="134" grpId="0" bldLvl="0" animBg="1"/>
      <p:bldP spid="135" grpId="0" bldLvl="0" animBg="1"/>
      <p:bldP spid="136" grpId="0" bldLvl="0" animBg="1"/>
      <p:bldP spid="211" grpId="0" bldLvl="0" animBg="1"/>
      <p:bldP spid="212" grpId="0" bldLvl="0" animBg="1"/>
      <p:bldP spid="213" grpId="0" bldLvl="0" animBg="1"/>
      <p:bldP spid="214" grpId="0" bldLvl="0" animBg="1"/>
      <p:bldP spid="215" grpId="0" bldLvl="0" animBg="1"/>
      <p:bldP spid="216" grpId="0" bldLvl="0" animBg="1"/>
      <p:bldP spid="217" grpId="0" bldLvl="0" animBg="1"/>
      <p:bldP spid="218" grpId="0" bldLvl="0" animBg="1"/>
      <p:bldP spid="219" grpId="0" bldLvl="0" animBg="1"/>
      <p:bldP spid="220" grpId="0" bldLvl="0" animBg="1"/>
      <p:bldP spid="221" grpId="0" bldLvl="0" animBg="1"/>
      <p:bldP spid="197" grpId="0" bldLvl="0" animBg="1"/>
      <p:bldP spid="198" grpId="0" bldLvl="0" animBg="1"/>
      <p:bldP spid="201" grpId="0" bldLvl="0" animBg="1"/>
      <p:bldP spid="2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4E8276AB-F8FF-4B9B-B06B-AF11592B9CF9}"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10</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CCC5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77" name="组合 76"/>
          <p:cNvGrpSpPr/>
          <p:nvPr/>
        </p:nvGrpSpPr>
        <p:grpSpPr bwMode="auto">
          <a:xfrm>
            <a:off x="945515" y="4455795"/>
            <a:ext cx="1073150" cy="1073150"/>
            <a:chOff x="7026060" y="1437835"/>
            <a:chExt cx="1073580" cy="1073578"/>
          </a:xfrm>
        </p:grpSpPr>
        <p:sp>
          <p:nvSpPr>
            <p:cNvPr id="60" name="椭圆 59"/>
            <p:cNvSpPr/>
            <p:nvPr/>
          </p:nvSpPr>
          <p:spPr>
            <a:xfrm>
              <a:off x="7026060" y="1437835"/>
              <a:ext cx="1073580" cy="1073578"/>
            </a:xfrm>
            <a:prstGeom prst="ellipse">
              <a:avLst/>
            </a:prstGeom>
            <a:solidFill>
              <a:srgbClr val="CCC5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402" name="文本框 23"/>
            <p:cNvSpPr txBox="1">
              <a:spLocks noChangeArrowheads="1"/>
            </p:cNvSpPr>
            <p:nvPr/>
          </p:nvSpPr>
          <p:spPr bwMode="auto">
            <a:xfrm>
              <a:off x="7064348" y="1497549"/>
              <a:ext cx="996714" cy="9535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b="1">
                  <a:solidFill>
                    <a:schemeClr val="bg1"/>
                  </a:solidFill>
                  <a:latin typeface="Century Gothic" panose="020B0502020202020204" pitchFamily="34" charset="0"/>
                </a:rPr>
                <a:t>制作页面</a:t>
              </a:r>
            </a:p>
          </p:txBody>
        </p:sp>
      </p:grpSp>
      <p:sp>
        <p:nvSpPr>
          <p:cNvPr id="62" name="矩形 61"/>
          <p:cNvSpPr/>
          <p:nvPr/>
        </p:nvSpPr>
        <p:spPr>
          <a:xfrm>
            <a:off x="2018665" y="4515485"/>
            <a:ext cx="8470900" cy="829945"/>
          </a:xfrm>
          <a:prstGeom prst="rect">
            <a:avLst/>
          </a:prstGeom>
        </p:spPr>
        <p:txBody>
          <a:bodyPr wrap="square">
            <a:spAutoFit/>
          </a:bodyPr>
          <a:lstStyle/>
          <a:p>
            <a:pPr eaLnBrk="1" fontAlgn="auto" hangingPunct="1">
              <a:lnSpc>
                <a:spcPct val="150000"/>
              </a:lnSpc>
              <a:spcBef>
                <a:spcPts val="0"/>
              </a:spcBef>
              <a:spcAft>
                <a:spcPts val="0"/>
              </a:spcAft>
              <a:defRPr/>
            </a:pPr>
            <a:r>
              <a:rPr sz="1600" dirty="0">
                <a:solidFill>
                  <a:schemeClr val="tx1">
                    <a:lumMod val="50000"/>
                    <a:lumOff val="50000"/>
                  </a:schemeClr>
                </a:solidFill>
                <a:latin typeface="微软雅黑 Light" panose="020B0502040204020203" pitchFamily="34" charset="-122"/>
                <a:ea typeface="微软雅黑 Light" panose="020B0502040204020203" pitchFamily="34" charset="-122"/>
              </a:rPr>
              <a:t>图片处理好后，就要开始着手描述文字的写作，最后配以处理过后的图片并将其编排得当，这样一篇图文并茂的商品图文详情页就完成了。</a:t>
            </a:r>
          </a:p>
        </p:txBody>
      </p:sp>
      <p:sp>
        <p:nvSpPr>
          <p:cNvPr id="54" name="文本框 53"/>
          <p:cNvSpPr txBox="1"/>
          <p:nvPr/>
        </p:nvSpPr>
        <p:spPr bwMode="auto">
          <a:xfrm>
            <a:off x="401638" y="242888"/>
            <a:ext cx="29260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商品采编的基本流程</a:t>
            </a:r>
          </a:p>
        </p:txBody>
      </p:sp>
      <p:pic>
        <p:nvPicPr>
          <p:cNvPr id="6" name="图片 6"/>
          <p:cNvPicPr>
            <a:picLocks noChangeAspect="1"/>
          </p:cNvPicPr>
          <p:nvPr/>
        </p:nvPicPr>
        <p:blipFill>
          <a:blip r:embed="rId2" cstate="print"/>
          <a:stretch>
            <a:fillRect/>
          </a:stretch>
        </p:blipFill>
        <p:spPr>
          <a:xfrm>
            <a:off x="3458845" y="1031558"/>
            <a:ext cx="5274310" cy="315531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938"/>
            <a:ext cx="2665412" cy="2346325"/>
            <a:chOff x="1394854" y="2039732"/>
            <a:chExt cx="2666393" cy="2346735"/>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476" name="文本框 5"/>
            <p:cNvSpPr txBox="1">
              <a:spLocks noChangeArrowheads="1"/>
            </p:cNvSpPr>
            <p:nvPr/>
          </p:nvSpPr>
          <p:spPr bwMode="auto">
            <a:xfrm>
              <a:off x="1950177" y="2186816"/>
              <a:ext cx="1960793" cy="20159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03</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2"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787400"/>
            <a:chOff x="277329" y="1418946"/>
            <a:chExt cx="5427948" cy="787434"/>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商品采编的重要性</a:t>
              </a:r>
            </a:p>
          </p:txBody>
        </p:sp>
      </p:grpSp>
      <p:sp>
        <p:nvSpPr>
          <p:cNvPr id="26" name="椭圆 25"/>
          <p:cNvSpPr/>
          <p:nvPr/>
        </p:nvSpPr>
        <p:spPr>
          <a:xfrm>
            <a:off x="1865313" y="4125913"/>
            <a:ext cx="147637" cy="1492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FA828987-4274-4168-9207-35F67700B711}"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12</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CCC5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9" name="组合 28"/>
          <p:cNvGrpSpPr/>
          <p:nvPr/>
        </p:nvGrpSpPr>
        <p:grpSpPr bwMode="auto">
          <a:xfrm>
            <a:off x="1162050" y="5053013"/>
            <a:ext cx="9731375" cy="1599566"/>
            <a:chOff x="1444608" y="836515"/>
            <a:chExt cx="9731392" cy="1600639"/>
          </a:xfrm>
        </p:grpSpPr>
        <p:sp>
          <p:nvSpPr>
            <p:cNvPr id="30" name="矩形 29"/>
            <p:cNvSpPr/>
            <p:nvPr/>
          </p:nvSpPr>
          <p:spPr bwMode="auto">
            <a:xfrm>
              <a:off x="1543033" y="836515"/>
              <a:ext cx="9632967" cy="1457032"/>
            </a:xfrm>
            <a:prstGeom prst="rect">
              <a:avLst/>
            </a:prstGeom>
            <a:solidFill>
              <a:schemeClr val="accent4">
                <a:alpha val="18000"/>
              </a:schemeClr>
            </a:solidFill>
            <a:ln>
              <a:noFill/>
            </a:ln>
          </p:spPr>
          <p:txBody>
            <a:bodyPr/>
            <a:lstStyle/>
            <a:p>
              <a:pPr algn="ct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grpSp>
          <p:nvGrpSpPr>
            <p:cNvPr id="24629" name="组合 32"/>
            <p:cNvGrpSpPr/>
            <p:nvPr/>
          </p:nvGrpSpPr>
          <p:grpSpPr bwMode="auto">
            <a:xfrm>
              <a:off x="1444608" y="836515"/>
              <a:ext cx="9278954" cy="1600639"/>
              <a:chOff x="1104129" y="5270499"/>
              <a:chExt cx="9278954" cy="1600639"/>
            </a:xfrm>
          </p:grpSpPr>
          <p:sp>
            <p:nvSpPr>
              <p:cNvPr id="34" name="矩形 33"/>
              <p:cNvSpPr/>
              <p:nvPr/>
            </p:nvSpPr>
            <p:spPr>
              <a:xfrm>
                <a:off x="1104129" y="5270499"/>
                <a:ext cx="98425" cy="145639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cs typeface="Arial" panose="020B0604020202020204" pitchFamily="34" charset="0"/>
                </a:endParaRPr>
              </a:p>
            </p:txBody>
          </p:sp>
          <p:sp>
            <p:nvSpPr>
              <p:cNvPr id="35" name="矩形 34"/>
              <p:cNvSpPr/>
              <p:nvPr/>
            </p:nvSpPr>
            <p:spPr>
              <a:xfrm>
                <a:off x="1405754" y="5270500"/>
                <a:ext cx="8977329" cy="1600638"/>
              </a:xfrm>
              <a:prstGeom prst="rect">
                <a:avLst/>
              </a:prstGeom>
            </p:spPr>
            <p:txBody>
              <a:bodyPr>
                <a:spAutoFit/>
              </a:bodyPr>
              <a:lstStyle/>
              <a:p>
                <a:pPr eaLnBrk="1" fontAlgn="auto" hangingPunct="1">
                  <a:lnSpc>
                    <a:spcPct val="150000"/>
                  </a:lnSpc>
                  <a:spcBef>
                    <a:spcPts val="0"/>
                  </a:spcBef>
                  <a:spcAft>
                    <a:spcPts val="0"/>
                  </a:spcAft>
                  <a:defRPr/>
                </a:pPr>
                <a:r>
                  <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rPr>
                  <a:t>商品采编的对网店运营来说非常重要。消费者在虚拟的电子商务中购物，网络虽然突破了时间和空间的界限，但也让我们无法依靠现场视觉、触觉、嗅觉去切身了解和体验商品，而消费者在购物过程中又不可避免的需要了解商品的各种信息，这些就需要图片和文字的介绍来弥补。只有清晰、完整的商品描述才能让消费者最大程度的了解商品，不会对所购买的商品认识出现较大的偏差，其重要性不言而喻。</a:t>
                </a:r>
              </a:p>
              <a:p>
                <a:pPr eaLnBrk="1" fontAlgn="auto" hangingPunct="1">
                  <a:spcBef>
                    <a:spcPts val="0"/>
                  </a:spcBef>
                  <a:spcAft>
                    <a:spcPts val="0"/>
                  </a:spcAft>
                  <a:defRPr/>
                </a:pP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grpSp>
        <p:nvGrpSpPr>
          <p:cNvPr id="74" name="组合 73"/>
          <p:cNvGrpSpPr/>
          <p:nvPr/>
        </p:nvGrpSpPr>
        <p:grpSpPr bwMode="auto">
          <a:xfrm>
            <a:off x="1568450" y="895350"/>
            <a:ext cx="9029700" cy="4029075"/>
            <a:chOff x="1567998" y="894805"/>
            <a:chExt cx="9029701" cy="4029076"/>
          </a:xfrm>
        </p:grpSpPr>
        <p:grpSp>
          <p:nvGrpSpPr>
            <p:cNvPr id="24596" name="组合 72"/>
            <p:cNvGrpSpPr/>
            <p:nvPr/>
          </p:nvGrpSpPr>
          <p:grpSpPr bwMode="auto">
            <a:xfrm>
              <a:off x="1567998" y="894805"/>
              <a:ext cx="9029701" cy="4029076"/>
              <a:chOff x="1567998" y="894805"/>
              <a:chExt cx="9029701" cy="4029076"/>
            </a:xfrm>
          </p:grpSpPr>
          <p:grpSp>
            <p:nvGrpSpPr>
              <p:cNvPr id="24601" name="组合 5"/>
              <p:cNvGrpSpPr/>
              <p:nvPr/>
            </p:nvGrpSpPr>
            <p:grpSpPr bwMode="auto">
              <a:xfrm>
                <a:off x="1567998" y="894805"/>
                <a:ext cx="9029701" cy="4029076"/>
                <a:chOff x="1581150" y="1414463"/>
                <a:chExt cx="9029701" cy="4029076"/>
              </a:xfrm>
            </p:grpSpPr>
            <p:sp>
              <p:nvSpPr>
                <p:cNvPr id="7" name="Oval 5"/>
                <p:cNvSpPr>
                  <a:spLocks noChangeArrowheads="1"/>
                </p:cNvSpPr>
                <p:nvPr/>
              </p:nvSpPr>
              <p:spPr bwMode="auto">
                <a:xfrm>
                  <a:off x="8793164" y="2528888"/>
                  <a:ext cx="1817687" cy="1816100"/>
                </a:xfrm>
                <a:prstGeom prst="ellipse">
                  <a:avLst/>
                </a:prstGeom>
                <a:solidFill>
                  <a:schemeClr val="accent4"/>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8" name="Freeform 6"/>
                <p:cNvSpPr/>
                <p:nvPr/>
              </p:nvSpPr>
              <p:spPr bwMode="auto">
                <a:xfrm>
                  <a:off x="8113714" y="2287588"/>
                  <a:ext cx="1330325" cy="1500188"/>
                </a:xfrm>
                <a:custGeom>
                  <a:avLst/>
                  <a:gdLst>
                    <a:gd name="T0" fmla="*/ 354 w 354"/>
                    <a:gd name="T1" fmla="*/ 74 h 399"/>
                    <a:gd name="T2" fmla="*/ 175 w 354"/>
                    <a:gd name="T3" fmla="*/ 0 h 399"/>
                    <a:gd name="T4" fmla="*/ 0 w 354"/>
                    <a:gd name="T5" fmla="*/ 333 h 399"/>
                    <a:gd name="T6" fmla="*/ 200 w 354"/>
                    <a:gd name="T7" fmla="*/ 399 h 399"/>
                    <a:gd name="T8" fmla="*/ 354 w 354"/>
                    <a:gd name="T9" fmla="*/ 74 h 399"/>
                  </a:gdLst>
                  <a:ahLst/>
                  <a:cxnLst>
                    <a:cxn ang="0">
                      <a:pos x="T0" y="T1"/>
                    </a:cxn>
                    <a:cxn ang="0">
                      <a:pos x="T2" y="T3"/>
                    </a:cxn>
                    <a:cxn ang="0">
                      <a:pos x="T4" y="T5"/>
                    </a:cxn>
                    <a:cxn ang="0">
                      <a:pos x="T6" y="T7"/>
                    </a:cxn>
                    <a:cxn ang="0">
                      <a:pos x="T8" y="T9"/>
                    </a:cxn>
                  </a:cxnLst>
                  <a:rect l="0" t="0" r="r" b="b"/>
                  <a:pathLst>
                    <a:path w="354" h="399">
                      <a:moveTo>
                        <a:pt x="354" y="74"/>
                      </a:moveTo>
                      <a:cubicBezTo>
                        <a:pt x="354" y="74"/>
                        <a:pt x="217" y="128"/>
                        <a:pt x="175" y="0"/>
                      </a:cubicBezTo>
                      <a:cubicBezTo>
                        <a:pt x="0" y="333"/>
                        <a:pt x="0" y="333"/>
                        <a:pt x="0" y="333"/>
                      </a:cubicBezTo>
                      <a:cubicBezTo>
                        <a:pt x="0" y="333"/>
                        <a:pt x="132" y="270"/>
                        <a:pt x="200" y="399"/>
                      </a:cubicBezTo>
                      <a:lnTo>
                        <a:pt x="354" y="74"/>
                      </a:lnTo>
                      <a:close/>
                    </a:path>
                  </a:pathLst>
                </a:custGeom>
                <a:solidFill>
                  <a:schemeClr val="accent4"/>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24614" name="Oval 7"/>
                <p:cNvSpPr>
                  <a:spLocks noChangeArrowheads="1"/>
                </p:cNvSpPr>
                <p:nvPr/>
              </p:nvSpPr>
              <p:spPr bwMode="auto">
                <a:xfrm>
                  <a:off x="8921750" y="2652713"/>
                  <a:ext cx="1565275" cy="1568450"/>
                </a:xfrm>
                <a:prstGeom prst="ellipse">
                  <a:avLst/>
                </a:pr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cs typeface="Arial" panose="020B0604020202020204" pitchFamily="34" charset="0"/>
                  </a:endParaRPr>
                </a:p>
              </p:txBody>
            </p:sp>
            <p:sp>
              <p:nvSpPr>
                <p:cNvPr id="10" name="Freeform 8"/>
                <p:cNvSpPr/>
                <p:nvPr/>
              </p:nvSpPr>
              <p:spPr bwMode="auto">
                <a:xfrm>
                  <a:off x="8113714" y="2287588"/>
                  <a:ext cx="819150" cy="1252538"/>
                </a:xfrm>
                <a:custGeom>
                  <a:avLst/>
                  <a:gdLst>
                    <a:gd name="T0" fmla="*/ 175 w 218"/>
                    <a:gd name="T1" fmla="*/ 0 h 333"/>
                    <a:gd name="T2" fmla="*/ 0 w 218"/>
                    <a:gd name="T3" fmla="*/ 333 h 333"/>
                    <a:gd name="T4" fmla="*/ 94 w 218"/>
                    <a:gd name="T5" fmla="*/ 319 h 333"/>
                    <a:gd name="T6" fmla="*/ 218 w 218"/>
                    <a:gd name="T7" fmla="*/ 64 h 333"/>
                    <a:gd name="T8" fmla="*/ 175 w 218"/>
                    <a:gd name="T9" fmla="*/ 0 h 333"/>
                  </a:gdLst>
                  <a:ahLst/>
                  <a:cxnLst>
                    <a:cxn ang="0">
                      <a:pos x="T0" y="T1"/>
                    </a:cxn>
                    <a:cxn ang="0">
                      <a:pos x="T2" y="T3"/>
                    </a:cxn>
                    <a:cxn ang="0">
                      <a:pos x="T4" y="T5"/>
                    </a:cxn>
                    <a:cxn ang="0">
                      <a:pos x="T6" y="T7"/>
                    </a:cxn>
                    <a:cxn ang="0">
                      <a:pos x="T8" y="T9"/>
                    </a:cxn>
                  </a:cxnLst>
                  <a:rect l="0" t="0" r="r" b="b"/>
                  <a:pathLst>
                    <a:path w="218" h="333">
                      <a:moveTo>
                        <a:pt x="175" y="0"/>
                      </a:moveTo>
                      <a:cubicBezTo>
                        <a:pt x="0" y="333"/>
                        <a:pt x="0" y="333"/>
                        <a:pt x="0" y="333"/>
                      </a:cubicBezTo>
                      <a:cubicBezTo>
                        <a:pt x="0" y="333"/>
                        <a:pt x="44" y="312"/>
                        <a:pt x="94" y="319"/>
                      </a:cubicBezTo>
                      <a:cubicBezTo>
                        <a:pt x="169" y="259"/>
                        <a:pt x="217" y="167"/>
                        <a:pt x="218" y="64"/>
                      </a:cubicBezTo>
                      <a:cubicBezTo>
                        <a:pt x="200" y="51"/>
                        <a:pt x="185" y="31"/>
                        <a:pt x="175" y="0"/>
                      </a:cubicBezTo>
                      <a:close/>
                    </a:path>
                  </a:pathLst>
                </a:custGeom>
                <a:solidFill>
                  <a:schemeClr val="accent4">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11" name="Oval 9"/>
                <p:cNvSpPr>
                  <a:spLocks noChangeArrowheads="1"/>
                </p:cNvSpPr>
                <p:nvPr/>
              </p:nvSpPr>
              <p:spPr bwMode="auto">
                <a:xfrm>
                  <a:off x="6589714" y="1414463"/>
                  <a:ext cx="2203450" cy="2212976"/>
                </a:xfrm>
                <a:prstGeom prst="ellipse">
                  <a:avLst/>
                </a:prstGeom>
                <a:solidFill>
                  <a:schemeClr val="accent3"/>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12" name="Freeform 10"/>
                <p:cNvSpPr/>
                <p:nvPr/>
              </p:nvSpPr>
              <p:spPr bwMode="auto">
                <a:xfrm>
                  <a:off x="5846763" y="2493963"/>
                  <a:ext cx="1722437" cy="1633538"/>
                </a:xfrm>
                <a:custGeom>
                  <a:avLst/>
                  <a:gdLst>
                    <a:gd name="T0" fmla="*/ 198 w 459"/>
                    <a:gd name="T1" fmla="*/ 0 h 434"/>
                    <a:gd name="T2" fmla="*/ 0 w 459"/>
                    <a:gd name="T3" fmla="*/ 138 h 434"/>
                    <a:gd name="T4" fmla="*/ 198 w 459"/>
                    <a:gd name="T5" fmla="*/ 375 h 434"/>
                    <a:gd name="T6" fmla="*/ 289 w 459"/>
                    <a:gd name="T7" fmla="*/ 434 h 434"/>
                    <a:gd name="T8" fmla="*/ 459 w 459"/>
                    <a:gd name="T9" fmla="*/ 299 h 434"/>
                    <a:gd name="T10" fmla="*/ 198 w 459"/>
                    <a:gd name="T11" fmla="*/ 0 h 434"/>
                  </a:gdLst>
                  <a:ahLst/>
                  <a:cxnLst>
                    <a:cxn ang="0">
                      <a:pos x="T0" y="T1"/>
                    </a:cxn>
                    <a:cxn ang="0">
                      <a:pos x="T2" y="T3"/>
                    </a:cxn>
                    <a:cxn ang="0">
                      <a:pos x="T4" y="T5"/>
                    </a:cxn>
                    <a:cxn ang="0">
                      <a:pos x="T6" y="T7"/>
                    </a:cxn>
                    <a:cxn ang="0">
                      <a:pos x="T8" y="T9"/>
                    </a:cxn>
                    <a:cxn ang="0">
                      <a:pos x="T10" y="T11"/>
                    </a:cxn>
                  </a:cxnLst>
                  <a:rect l="0" t="0" r="r" b="b"/>
                  <a:pathLst>
                    <a:path w="459" h="434">
                      <a:moveTo>
                        <a:pt x="198" y="0"/>
                      </a:moveTo>
                      <a:cubicBezTo>
                        <a:pt x="198" y="0"/>
                        <a:pt x="192" y="132"/>
                        <a:pt x="0" y="138"/>
                      </a:cubicBezTo>
                      <a:cubicBezTo>
                        <a:pt x="198" y="375"/>
                        <a:pt x="198" y="375"/>
                        <a:pt x="198" y="375"/>
                      </a:cubicBezTo>
                      <a:cubicBezTo>
                        <a:pt x="289" y="434"/>
                        <a:pt x="289" y="434"/>
                        <a:pt x="289" y="434"/>
                      </a:cubicBezTo>
                      <a:cubicBezTo>
                        <a:pt x="289" y="434"/>
                        <a:pt x="278" y="285"/>
                        <a:pt x="459" y="299"/>
                      </a:cubicBezTo>
                      <a:lnTo>
                        <a:pt x="198" y="0"/>
                      </a:lnTo>
                      <a:close/>
                    </a:path>
                  </a:pathLst>
                </a:custGeom>
                <a:solidFill>
                  <a:schemeClr val="accent3"/>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24618" name="Oval 11"/>
                <p:cNvSpPr>
                  <a:spLocks noChangeArrowheads="1"/>
                </p:cNvSpPr>
                <p:nvPr/>
              </p:nvSpPr>
              <p:spPr bwMode="auto">
                <a:xfrm>
                  <a:off x="6765925" y="1590676"/>
                  <a:ext cx="1855788" cy="1858963"/>
                </a:xfrm>
                <a:prstGeom prst="ellipse">
                  <a:avLst/>
                </a:pr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cs typeface="Arial" panose="020B0604020202020204" pitchFamily="34" charset="0"/>
                  </a:endParaRPr>
                </a:p>
              </p:txBody>
            </p:sp>
            <p:sp>
              <p:nvSpPr>
                <p:cNvPr id="14" name="Freeform 12"/>
                <p:cNvSpPr/>
                <p:nvPr/>
              </p:nvSpPr>
              <p:spPr bwMode="auto">
                <a:xfrm>
                  <a:off x="5846763" y="2941638"/>
                  <a:ext cx="1182687" cy="1185863"/>
                </a:xfrm>
                <a:custGeom>
                  <a:avLst/>
                  <a:gdLst>
                    <a:gd name="T0" fmla="*/ 100 w 315"/>
                    <a:gd name="T1" fmla="*/ 0 h 315"/>
                    <a:gd name="T2" fmla="*/ 0 w 315"/>
                    <a:gd name="T3" fmla="*/ 19 h 315"/>
                    <a:gd name="T4" fmla="*/ 198 w 315"/>
                    <a:gd name="T5" fmla="*/ 256 h 315"/>
                    <a:gd name="T6" fmla="*/ 289 w 315"/>
                    <a:gd name="T7" fmla="*/ 315 h 315"/>
                    <a:gd name="T8" fmla="*/ 315 w 315"/>
                    <a:gd name="T9" fmla="*/ 229 h 315"/>
                    <a:gd name="T10" fmla="*/ 100 w 315"/>
                    <a:gd name="T11" fmla="*/ 0 h 315"/>
                  </a:gdLst>
                  <a:ahLst/>
                  <a:cxnLst>
                    <a:cxn ang="0">
                      <a:pos x="T0" y="T1"/>
                    </a:cxn>
                    <a:cxn ang="0">
                      <a:pos x="T2" y="T3"/>
                    </a:cxn>
                    <a:cxn ang="0">
                      <a:pos x="T4" y="T5"/>
                    </a:cxn>
                    <a:cxn ang="0">
                      <a:pos x="T6" y="T7"/>
                    </a:cxn>
                    <a:cxn ang="0">
                      <a:pos x="T8" y="T9"/>
                    </a:cxn>
                    <a:cxn ang="0">
                      <a:pos x="T10" y="T11"/>
                    </a:cxn>
                  </a:cxnLst>
                  <a:rect l="0" t="0" r="r" b="b"/>
                  <a:pathLst>
                    <a:path w="315" h="315">
                      <a:moveTo>
                        <a:pt x="100" y="0"/>
                      </a:moveTo>
                      <a:cubicBezTo>
                        <a:pt x="74" y="11"/>
                        <a:pt x="42" y="18"/>
                        <a:pt x="0" y="19"/>
                      </a:cubicBezTo>
                      <a:cubicBezTo>
                        <a:pt x="198" y="256"/>
                        <a:pt x="198" y="256"/>
                        <a:pt x="198" y="256"/>
                      </a:cubicBezTo>
                      <a:cubicBezTo>
                        <a:pt x="289" y="315"/>
                        <a:pt x="289" y="315"/>
                        <a:pt x="289" y="315"/>
                      </a:cubicBezTo>
                      <a:cubicBezTo>
                        <a:pt x="289" y="315"/>
                        <a:pt x="286" y="268"/>
                        <a:pt x="315" y="229"/>
                      </a:cubicBezTo>
                      <a:cubicBezTo>
                        <a:pt x="280" y="125"/>
                        <a:pt x="201" y="41"/>
                        <a:pt x="100" y="0"/>
                      </a:cubicBezTo>
                      <a:close/>
                    </a:path>
                  </a:pathLst>
                </a:custGeom>
                <a:solidFill>
                  <a:schemeClr val="accent3">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24620" name="Oval 13"/>
                <p:cNvSpPr>
                  <a:spLocks noChangeArrowheads="1"/>
                </p:cNvSpPr>
                <p:nvPr/>
              </p:nvSpPr>
              <p:spPr bwMode="auto">
                <a:xfrm>
                  <a:off x="4497388" y="3006726"/>
                  <a:ext cx="2433638" cy="2436813"/>
                </a:xfrm>
                <a:prstGeom prst="ellipse">
                  <a:avLst/>
                </a:pr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cs typeface="Arial" panose="020B0604020202020204" pitchFamily="34" charset="0"/>
                  </a:endParaRPr>
                </a:p>
              </p:txBody>
            </p:sp>
            <p:sp>
              <p:nvSpPr>
                <p:cNvPr id="24621" name="Freeform 14"/>
                <p:cNvSpPr/>
                <p:nvPr/>
              </p:nvSpPr>
              <p:spPr bwMode="auto">
                <a:xfrm>
                  <a:off x="3190875" y="2559051"/>
                  <a:ext cx="2144713" cy="2316163"/>
                </a:xfrm>
                <a:custGeom>
                  <a:avLst/>
                  <a:gdLst>
                    <a:gd name="T0" fmla="*/ 2147483646 w 571"/>
                    <a:gd name="T1" fmla="*/ 1922719850 h 616"/>
                    <a:gd name="T2" fmla="*/ 2147483646 w 571"/>
                    <a:gd name="T3" fmla="*/ 0 h 616"/>
                    <a:gd name="T4" fmla="*/ 0 w 571"/>
                    <a:gd name="T5" fmla="*/ 2147483646 h 616"/>
                    <a:gd name="T6" fmla="*/ 2147483646 w 571"/>
                    <a:gd name="T7" fmla="*/ 2147483646 h 616"/>
                    <a:gd name="T8" fmla="*/ 2147483646 w 571"/>
                    <a:gd name="T9" fmla="*/ 1922719850 h 6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1" h="616">
                      <a:moveTo>
                        <a:pt x="571" y="136"/>
                      </a:moveTo>
                      <a:cubicBezTo>
                        <a:pt x="571" y="136"/>
                        <a:pt x="396" y="179"/>
                        <a:pt x="329" y="0"/>
                      </a:cubicBezTo>
                      <a:cubicBezTo>
                        <a:pt x="0" y="506"/>
                        <a:pt x="0" y="506"/>
                        <a:pt x="0" y="506"/>
                      </a:cubicBezTo>
                      <a:cubicBezTo>
                        <a:pt x="0" y="506"/>
                        <a:pt x="309" y="429"/>
                        <a:pt x="398" y="616"/>
                      </a:cubicBezTo>
                      <a:lnTo>
                        <a:pt x="571" y="136"/>
                      </a:ln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4622" name="Oval 15"/>
                <p:cNvSpPr>
                  <a:spLocks noChangeArrowheads="1"/>
                </p:cNvSpPr>
                <p:nvPr/>
              </p:nvSpPr>
              <p:spPr bwMode="auto">
                <a:xfrm>
                  <a:off x="4670425" y="3182938"/>
                  <a:ext cx="2087563" cy="2087563"/>
                </a:xfrm>
                <a:prstGeom prst="ellipse">
                  <a:avLst/>
                </a:pr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cs typeface="Arial" panose="020B0604020202020204" pitchFamily="34" charset="0"/>
                  </a:endParaRPr>
                </a:p>
              </p:txBody>
            </p:sp>
            <p:sp>
              <p:nvSpPr>
                <p:cNvPr id="18" name="Freeform 16"/>
                <p:cNvSpPr/>
                <p:nvPr/>
              </p:nvSpPr>
              <p:spPr bwMode="auto">
                <a:xfrm>
                  <a:off x="3190875" y="2559051"/>
                  <a:ext cx="1473200" cy="1903412"/>
                </a:xfrm>
                <a:custGeom>
                  <a:avLst/>
                  <a:gdLst>
                    <a:gd name="T0" fmla="*/ 329 w 392"/>
                    <a:gd name="T1" fmla="*/ 0 h 506"/>
                    <a:gd name="T2" fmla="*/ 0 w 392"/>
                    <a:gd name="T3" fmla="*/ 506 h 506"/>
                    <a:gd name="T4" fmla="*/ 179 w 392"/>
                    <a:gd name="T5" fmla="*/ 492 h 506"/>
                    <a:gd name="T6" fmla="*/ 392 w 392"/>
                    <a:gd name="T7" fmla="*/ 119 h 506"/>
                    <a:gd name="T8" fmla="*/ 391 w 392"/>
                    <a:gd name="T9" fmla="*/ 93 h 506"/>
                    <a:gd name="T10" fmla="*/ 329 w 392"/>
                    <a:gd name="T11" fmla="*/ 0 h 506"/>
                  </a:gdLst>
                  <a:ahLst/>
                  <a:cxnLst>
                    <a:cxn ang="0">
                      <a:pos x="T0" y="T1"/>
                    </a:cxn>
                    <a:cxn ang="0">
                      <a:pos x="T2" y="T3"/>
                    </a:cxn>
                    <a:cxn ang="0">
                      <a:pos x="T4" y="T5"/>
                    </a:cxn>
                    <a:cxn ang="0">
                      <a:pos x="T6" y="T7"/>
                    </a:cxn>
                    <a:cxn ang="0">
                      <a:pos x="T8" y="T9"/>
                    </a:cxn>
                    <a:cxn ang="0">
                      <a:pos x="T10" y="T11"/>
                    </a:cxn>
                  </a:cxnLst>
                  <a:rect l="0" t="0" r="r" b="b"/>
                  <a:pathLst>
                    <a:path w="392" h="506">
                      <a:moveTo>
                        <a:pt x="329" y="0"/>
                      </a:moveTo>
                      <a:cubicBezTo>
                        <a:pt x="0" y="506"/>
                        <a:pt x="0" y="506"/>
                        <a:pt x="0" y="506"/>
                      </a:cubicBezTo>
                      <a:cubicBezTo>
                        <a:pt x="0" y="506"/>
                        <a:pt x="85" y="485"/>
                        <a:pt x="179" y="492"/>
                      </a:cubicBezTo>
                      <a:cubicBezTo>
                        <a:pt x="307" y="417"/>
                        <a:pt x="392" y="278"/>
                        <a:pt x="392" y="119"/>
                      </a:cubicBezTo>
                      <a:cubicBezTo>
                        <a:pt x="392" y="110"/>
                        <a:pt x="391" y="102"/>
                        <a:pt x="391" y="93"/>
                      </a:cubicBezTo>
                      <a:cubicBezTo>
                        <a:pt x="367" y="72"/>
                        <a:pt x="345" y="42"/>
                        <a:pt x="329" y="0"/>
                      </a:cubicBezTo>
                      <a:close/>
                    </a:path>
                  </a:pathLst>
                </a:custGeom>
                <a:solidFill>
                  <a:schemeClr val="accent2">
                    <a:lumMod val="75000"/>
                  </a:schemeClr>
                </a:solid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24624" name="Oval 17"/>
                <p:cNvSpPr>
                  <a:spLocks noChangeArrowheads="1"/>
                </p:cNvSpPr>
                <p:nvPr/>
              </p:nvSpPr>
              <p:spPr bwMode="auto">
                <a:xfrm>
                  <a:off x="1581150" y="1546226"/>
                  <a:ext cx="2916238" cy="2922588"/>
                </a:xfrm>
                <a:prstGeom prst="ellipse">
                  <a:avLst/>
                </a:pr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cs typeface="Arial" panose="020B0604020202020204" pitchFamily="34" charset="0"/>
                  </a:endParaRPr>
                </a:p>
              </p:txBody>
            </p:sp>
            <p:sp>
              <p:nvSpPr>
                <p:cNvPr id="24625" name="Oval 18"/>
                <p:cNvSpPr>
                  <a:spLocks noChangeArrowheads="1"/>
                </p:cNvSpPr>
                <p:nvPr/>
              </p:nvSpPr>
              <p:spPr bwMode="auto">
                <a:xfrm>
                  <a:off x="1835150" y="1801813"/>
                  <a:ext cx="2408238" cy="2411413"/>
                </a:xfrm>
                <a:prstGeom prst="ellipse">
                  <a:avLst/>
                </a:pr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cs typeface="Arial" panose="020B0604020202020204" pitchFamily="34" charset="0"/>
                  </a:endParaRPr>
                </a:p>
              </p:txBody>
            </p:sp>
          </p:grpSp>
          <p:sp>
            <p:nvSpPr>
              <p:cNvPr id="41" name="Freeform 54"/>
              <p:cNvSpPr>
                <a:spLocks noEditPoints="1"/>
              </p:cNvSpPr>
              <p:nvPr/>
            </p:nvSpPr>
            <p:spPr bwMode="auto">
              <a:xfrm>
                <a:off x="7459212" y="1259930"/>
                <a:ext cx="495300" cy="485775"/>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accent3"/>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45" name="文本框 44"/>
              <p:cNvSpPr txBox="1"/>
              <p:nvPr/>
            </p:nvSpPr>
            <p:spPr>
              <a:xfrm>
                <a:off x="7030904" y="1745705"/>
                <a:ext cx="1299845" cy="645160"/>
              </a:xfrm>
              <a:prstGeom prst="rect">
                <a:avLst/>
              </a:prstGeom>
              <a:noFill/>
            </p:spPr>
            <p:txBody>
              <a:bodyPr wrap="square">
                <a:spAutoFit/>
              </a:bodyPr>
              <a:lstStyle/>
              <a:p>
                <a:pPr algn="ctr" eaLnBrk="1" fontAlgn="auto" hangingPunct="1">
                  <a:spcBef>
                    <a:spcPts val="0"/>
                  </a:spcBef>
                  <a:spcAft>
                    <a:spcPts val="0"/>
                  </a:spcAft>
                  <a:defRPr/>
                </a:pPr>
                <a:r>
                  <a:rPr lang="zh-CN" altLang="en-US" b="1" dirty="0">
                    <a:solidFill>
                      <a:schemeClr val="accent3"/>
                    </a:solidFill>
                    <a:latin typeface="微软雅黑 Light" panose="020B0502040204020203" pitchFamily="34" charset="-122"/>
                    <a:ea typeface="微软雅黑 Light" panose="020B0502040204020203" pitchFamily="34" charset="-122"/>
                    <a:cs typeface="Arial" panose="020B0604020202020204" pitchFamily="34" charset="0"/>
                  </a:rPr>
                  <a:t>提升产品品牌形象</a:t>
                </a:r>
              </a:p>
            </p:txBody>
          </p:sp>
          <p:grpSp>
            <p:nvGrpSpPr>
              <p:cNvPr id="24604" name="组合 50"/>
              <p:cNvGrpSpPr/>
              <p:nvPr/>
            </p:nvGrpSpPr>
            <p:grpSpPr bwMode="auto">
              <a:xfrm>
                <a:off x="2524662" y="1468011"/>
                <a:ext cx="909246" cy="1207868"/>
                <a:chOff x="2321159" y="1222786"/>
                <a:chExt cx="909246" cy="1207868"/>
              </a:xfrm>
            </p:grpSpPr>
            <p:sp>
              <p:nvSpPr>
                <p:cNvPr id="24609" name="Freeform 72"/>
                <p:cNvSpPr>
                  <a:spLocks noEditPoints="1"/>
                </p:cNvSpPr>
                <p:nvPr/>
              </p:nvSpPr>
              <p:spPr bwMode="auto">
                <a:xfrm>
                  <a:off x="2454117" y="1222786"/>
                  <a:ext cx="642952" cy="685292"/>
                </a:xfrm>
                <a:custGeom>
                  <a:avLst/>
                  <a:gdLst>
                    <a:gd name="T0" fmla="*/ 409632262 w 358"/>
                    <a:gd name="T1" fmla="*/ 939739843 h 382"/>
                    <a:gd name="T2" fmla="*/ 1038597362 w 358"/>
                    <a:gd name="T3" fmla="*/ 202751352 h 382"/>
                    <a:gd name="T4" fmla="*/ 1074076459 w 358"/>
                    <a:gd name="T5" fmla="*/ 363665807 h 382"/>
                    <a:gd name="T6" fmla="*/ 1083753067 w 358"/>
                    <a:gd name="T7" fmla="*/ 572855675 h 382"/>
                    <a:gd name="T8" fmla="*/ 1090204138 w 358"/>
                    <a:gd name="T9" fmla="*/ 788480471 h 382"/>
                    <a:gd name="T10" fmla="*/ 1035371827 w 358"/>
                    <a:gd name="T11" fmla="*/ 1010541988 h 382"/>
                    <a:gd name="T12" fmla="*/ 874098632 w 358"/>
                    <a:gd name="T13" fmla="*/ 1229385145 h 382"/>
                    <a:gd name="T14" fmla="*/ 554777778 w 358"/>
                    <a:gd name="T15" fmla="*/ 727333408 h 382"/>
                    <a:gd name="T16" fmla="*/ 396731915 w 358"/>
                    <a:gd name="T17" fmla="*/ 634002737 h 382"/>
                    <a:gd name="T18" fmla="*/ 403181191 w 358"/>
                    <a:gd name="T19" fmla="*/ 669402913 h 382"/>
                    <a:gd name="T20" fmla="*/ 561228850 w 358"/>
                    <a:gd name="T21" fmla="*/ 759515223 h 382"/>
                    <a:gd name="T22" fmla="*/ 554777778 w 358"/>
                    <a:gd name="T23" fmla="*/ 727333408 h 382"/>
                    <a:gd name="T24" fmla="*/ 928930943 w 358"/>
                    <a:gd name="T25" fmla="*/ 437686313 h 382"/>
                    <a:gd name="T26" fmla="*/ 848294346 w 358"/>
                    <a:gd name="T27" fmla="*/ 402286138 h 382"/>
                    <a:gd name="T28" fmla="*/ 551552243 w 358"/>
                    <a:gd name="T29" fmla="*/ 225279878 h 382"/>
                    <a:gd name="T30" fmla="*/ 477366717 w 358"/>
                    <a:gd name="T31" fmla="*/ 173787898 h 382"/>
                    <a:gd name="T32" fmla="*/ 551552243 w 358"/>
                    <a:gd name="T33" fmla="*/ 225279878 h 382"/>
                    <a:gd name="T34" fmla="*/ 657993126 w 358"/>
                    <a:gd name="T35" fmla="*/ 125512486 h 382"/>
                    <a:gd name="T36" fmla="*/ 622512233 w 358"/>
                    <a:gd name="T37" fmla="*/ 205969713 h 382"/>
                    <a:gd name="T38" fmla="*/ 832166667 w 358"/>
                    <a:gd name="T39" fmla="*/ 331483993 h 382"/>
                    <a:gd name="T40" fmla="*/ 883775239 w 358"/>
                    <a:gd name="T41" fmla="*/ 257463487 h 382"/>
                    <a:gd name="T42" fmla="*/ 832166667 w 358"/>
                    <a:gd name="T43" fmla="*/ 331483993 h 382"/>
                    <a:gd name="T44" fmla="*/ 803138642 w 358"/>
                    <a:gd name="T45" fmla="*/ 177006259 h 382"/>
                    <a:gd name="T46" fmla="*/ 728953116 w 358"/>
                    <a:gd name="T47" fmla="*/ 228498239 h 382"/>
                    <a:gd name="T48" fmla="*/ 587033136 w 358"/>
                    <a:gd name="T49" fmla="*/ 672621274 h 382"/>
                    <a:gd name="T50" fmla="*/ 428985477 w 358"/>
                    <a:gd name="T51" fmla="*/ 579290603 h 382"/>
                    <a:gd name="T52" fmla="*/ 435436548 w 358"/>
                    <a:gd name="T53" fmla="*/ 611474211 h 382"/>
                    <a:gd name="T54" fmla="*/ 593484207 w 358"/>
                    <a:gd name="T55" fmla="*/ 704804882 h 382"/>
                    <a:gd name="T56" fmla="*/ 587033136 w 358"/>
                    <a:gd name="T57" fmla="*/ 672621274 h 382"/>
                    <a:gd name="T58" fmla="*/ 506396538 w 358"/>
                    <a:gd name="T59" fmla="*/ 334702353 h 382"/>
                    <a:gd name="T60" fmla="*/ 599935278 w 358"/>
                    <a:gd name="T61" fmla="*/ 627566016 h 382"/>
                    <a:gd name="T62" fmla="*/ 716050973 w 358"/>
                    <a:gd name="T63" fmla="*/ 289645301 h 382"/>
                    <a:gd name="T64" fmla="*/ 438662084 w 358"/>
                    <a:gd name="T65" fmla="*/ 765951945 h 382"/>
                    <a:gd name="T66" fmla="*/ 416083334 w 358"/>
                    <a:gd name="T67" fmla="*/ 695149800 h 38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3" name="文本框 42"/>
                <p:cNvSpPr txBox="1"/>
                <p:nvPr/>
              </p:nvSpPr>
              <p:spPr>
                <a:xfrm>
                  <a:off x="2321159" y="2032293"/>
                  <a:ext cx="909246" cy="398361"/>
                </a:xfrm>
                <a:prstGeom prst="rect">
                  <a:avLst/>
                </a:prstGeom>
                <a:noFill/>
              </p:spPr>
              <p:txBody>
                <a:bodyPr wrap="none">
                  <a:spAutoFit/>
                </a:bodyPr>
                <a:lstStyle/>
                <a:p>
                  <a:pPr algn="ctr" eaLnBrk="1" fontAlgn="auto" hangingPunct="1">
                    <a:spcBef>
                      <a:spcPts val="0"/>
                    </a:spcBef>
                    <a:spcAft>
                      <a:spcPts val="0"/>
                    </a:spcAft>
                    <a:defRPr/>
                  </a:pPr>
                  <a:r>
                    <a:rPr lang="zh-CN" altLang="en-US" sz="2000" b="1" dirty="0">
                      <a:solidFill>
                        <a:schemeClr val="accent1">
                          <a:lumMod val="75000"/>
                        </a:schemeClr>
                      </a:solidFill>
                      <a:latin typeface="微软雅黑 Light" panose="020B0502040204020203" pitchFamily="34" charset="-122"/>
                      <a:ea typeface="微软雅黑 Light" panose="020B0502040204020203" pitchFamily="34" charset="-122"/>
                      <a:cs typeface="Arial" panose="020B0604020202020204" pitchFamily="34" charset="0"/>
                    </a:rPr>
                    <a:t>传递商品信息</a:t>
                  </a:r>
                </a:p>
              </p:txBody>
            </p:sp>
          </p:grpSp>
          <p:grpSp>
            <p:nvGrpSpPr>
              <p:cNvPr id="24606" name="组合 52"/>
              <p:cNvGrpSpPr/>
              <p:nvPr/>
            </p:nvGrpSpPr>
            <p:grpSpPr bwMode="auto">
              <a:xfrm>
                <a:off x="9283740" y="2510880"/>
                <a:ext cx="853093" cy="887083"/>
                <a:chOff x="9080237" y="2265655"/>
                <a:chExt cx="853093" cy="887083"/>
              </a:xfrm>
            </p:grpSpPr>
            <p:sp>
              <p:nvSpPr>
                <p:cNvPr id="46" name="文本框 45"/>
                <p:cNvSpPr txBox="1"/>
                <p:nvPr/>
              </p:nvSpPr>
              <p:spPr>
                <a:xfrm>
                  <a:off x="9080237" y="2784768"/>
                  <a:ext cx="853093" cy="367970"/>
                </a:xfrm>
                <a:prstGeom prst="rect">
                  <a:avLst/>
                </a:prstGeom>
                <a:noFill/>
              </p:spPr>
              <p:txBody>
                <a:bodyPr wrap="none">
                  <a:spAutoFit/>
                </a:bodyPr>
                <a:lstStyle/>
                <a:p>
                  <a:pPr algn="ctr" eaLnBrk="1" fontAlgn="auto" hangingPunct="1">
                    <a:spcBef>
                      <a:spcPts val="0"/>
                    </a:spcBef>
                    <a:spcAft>
                      <a:spcPts val="0"/>
                    </a:spcAft>
                    <a:defRPr/>
                  </a:pPr>
                  <a:r>
                    <a:rPr lang="zh-CN" altLang="en-US" b="1" dirty="0">
                      <a:solidFill>
                        <a:schemeClr val="accent4">
                          <a:lumMod val="75000"/>
                        </a:schemeClr>
                      </a:solidFill>
                      <a:latin typeface="微软雅黑 Light" panose="020B0502040204020203" pitchFamily="34" charset="-122"/>
                      <a:ea typeface="微软雅黑 Light" panose="020B0502040204020203" pitchFamily="34" charset="-122"/>
                      <a:cs typeface="Arial" panose="020B0604020202020204" pitchFamily="34" charset="0"/>
                    </a:rPr>
                    <a:t>提高转化率</a:t>
                  </a:r>
                </a:p>
              </p:txBody>
            </p:sp>
            <p:sp>
              <p:nvSpPr>
                <p:cNvPr id="52" name="Freeform 28"/>
                <p:cNvSpPr>
                  <a:spLocks noEditPoints="1"/>
                </p:cNvSpPr>
                <p:nvPr/>
              </p:nvSpPr>
              <p:spPr bwMode="auto">
                <a:xfrm>
                  <a:off x="9151184" y="2265655"/>
                  <a:ext cx="711200" cy="530225"/>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chemeClr val="accent4"/>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24597" name="组合 71"/>
            <p:cNvGrpSpPr/>
            <p:nvPr/>
          </p:nvGrpSpPr>
          <p:grpSpPr bwMode="auto">
            <a:xfrm>
              <a:off x="4917940" y="2952637"/>
              <a:ext cx="1558290" cy="1224167"/>
              <a:chOff x="4917940" y="2952637"/>
              <a:chExt cx="1558290" cy="1224167"/>
            </a:xfrm>
          </p:grpSpPr>
          <p:sp>
            <p:nvSpPr>
              <p:cNvPr id="24598" name="Freeform 16"/>
              <p:cNvSpPr>
                <a:spLocks noEditPoints="1"/>
              </p:cNvSpPr>
              <p:nvPr/>
            </p:nvSpPr>
            <p:spPr bwMode="auto">
              <a:xfrm>
                <a:off x="5407809" y="2952637"/>
                <a:ext cx="578853" cy="558715"/>
              </a:xfrm>
              <a:custGeom>
                <a:avLst/>
                <a:gdLst>
                  <a:gd name="T0" fmla="*/ 1460082098 w 97"/>
                  <a:gd name="T1" fmla="*/ 2147483646 h 94"/>
                  <a:gd name="T2" fmla="*/ 1744973255 w 97"/>
                  <a:gd name="T3" fmla="*/ 2147483646 h 94"/>
                  <a:gd name="T4" fmla="*/ 1531304887 w 97"/>
                  <a:gd name="T5" fmla="*/ 2147483646 h 94"/>
                  <a:gd name="T6" fmla="*/ 213668368 w 97"/>
                  <a:gd name="T7" fmla="*/ 2147483646 h 94"/>
                  <a:gd name="T8" fmla="*/ 320505535 w 97"/>
                  <a:gd name="T9" fmla="*/ 2147483646 h 94"/>
                  <a:gd name="T10" fmla="*/ 71222789 w 97"/>
                  <a:gd name="T11" fmla="*/ 2147483646 h 94"/>
                  <a:gd name="T12" fmla="*/ 356119914 w 97"/>
                  <a:gd name="T13" fmla="*/ 1943068119 h 94"/>
                  <a:gd name="T14" fmla="*/ 249282746 w 97"/>
                  <a:gd name="T15" fmla="*/ 1519122310 h 94"/>
                  <a:gd name="T16" fmla="*/ 35614378 w 97"/>
                  <a:gd name="T17" fmla="*/ 1024528772 h 94"/>
                  <a:gd name="T18" fmla="*/ 1388859309 w 97"/>
                  <a:gd name="T19" fmla="*/ 1024528772 h 94"/>
                  <a:gd name="T20" fmla="*/ 1460082098 w 97"/>
                  <a:gd name="T21" fmla="*/ 1448468638 h 94"/>
                  <a:gd name="T22" fmla="*/ 1673750466 w 97"/>
                  <a:gd name="T23" fmla="*/ 1943068119 h 94"/>
                  <a:gd name="T24" fmla="*/ 2147483646 w 97"/>
                  <a:gd name="T25" fmla="*/ 35329808 h 94"/>
                  <a:gd name="T26" fmla="*/ 1958647590 w 97"/>
                  <a:gd name="T27" fmla="*/ 529929290 h 94"/>
                  <a:gd name="T28" fmla="*/ 1709364844 w 97"/>
                  <a:gd name="T29" fmla="*/ 706572387 h 94"/>
                  <a:gd name="T30" fmla="*/ 1958647590 w 97"/>
                  <a:gd name="T31" fmla="*/ 1130512252 h 94"/>
                  <a:gd name="T32" fmla="*/ 1923033212 w 97"/>
                  <a:gd name="T33" fmla="*/ 1589781926 h 94"/>
                  <a:gd name="T34" fmla="*/ 1923033212 w 97"/>
                  <a:gd name="T35" fmla="*/ 2049051600 h 94"/>
                  <a:gd name="T36" fmla="*/ 2029870379 w 97"/>
                  <a:gd name="T37" fmla="*/ 2147483646 h 94"/>
                  <a:gd name="T38" fmla="*/ 1958647590 w 97"/>
                  <a:gd name="T39" fmla="*/ 2147483646 h 94"/>
                  <a:gd name="T40" fmla="*/ 2147483646 w 97"/>
                  <a:gd name="T41" fmla="*/ 2147483646 h 94"/>
                  <a:gd name="T42" fmla="*/ 2147483646 w 97"/>
                  <a:gd name="T43" fmla="*/ 2147483646 h 94"/>
                  <a:gd name="T44" fmla="*/ 2147483646 w 97"/>
                  <a:gd name="T45" fmla="*/ 2147483646 h 94"/>
                  <a:gd name="T46" fmla="*/ 2147483646 w 97"/>
                  <a:gd name="T47" fmla="*/ 2147483646 h 94"/>
                  <a:gd name="T48" fmla="*/ 2147483646 w 97"/>
                  <a:gd name="T49" fmla="*/ 1695765407 h 94"/>
                  <a:gd name="T50" fmla="*/ 2147483646 w 97"/>
                  <a:gd name="T51" fmla="*/ 1236495733 h 94"/>
                  <a:gd name="T52" fmla="*/ 2147483646 w 97"/>
                  <a:gd name="T53" fmla="*/ 1059852636 h 94"/>
                  <a:gd name="T54" fmla="*/ 2147483646 w 97"/>
                  <a:gd name="T55" fmla="*/ 635912770 h 94"/>
                  <a:gd name="T56" fmla="*/ 2147483646 w 97"/>
                  <a:gd name="T57" fmla="*/ 176643097 h 94"/>
                  <a:gd name="T58" fmla="*/ 2147483646 w 97"/>
                  <a:gd name="T59" fmla="*/ 635912770 h 94"/>
                  <a:gd name="T60" fmla="*/ 2147483646 w 97"/>
                  <a:gd name="T61" fmla="*/ 741896251 h 94"/>
                  <a:gd name="T62" fmla="*/ 2147483646 w 97"/>
                  <a:gd name="T63" fmla="*/ 635912770 h 94"/>
                  <a:gd name="T64" fmla="*/ 2147483646 w 97"/>
                  <a:gd name="T65" fmla="*/ 176643097 h 94"/>
                  <a:gd name="T66" fmla="*/ 2101093169 w 97"/>
                  <a:gd name="T67" fmla="*/ 176643097 h 94"/>
                  <a:gd name="T68" fmla="*/ 2147483646 w 97"/>
                  <a:gd name="T69" fmla="*/ 1165842060 h 94"/>
                  <a:gd name="T70" fmla="*/ 2147483646 w 97"/>
                  <a:gd name="T71" fmla="*/ 1271825541 h 94"/>
                  <a:gd name="T72" fmla="*/ 2147483646 w 97"/>
                  <a:gd name="T73" fmla="*/ 1165842060 h 94"/>
                  <a:gd name="T74" fmla="*/ 2147483646 w 97"/>
                  <a:gd name="T75" fmla="*/ 1695765407 h 94"/>
                  <a:gd name="T76" fmla="*/ 2147483646 w 97"/>
                  <a:gd name="T77" fmla="*/ 1766425023 h 94"/>
                  <a:gd name="T78" fmla="*/ 2147483646 w 97"/>
                  <a:gd name="T79" fmla="*/ 1695765407 h 94"/>
                  <a:gd name="T80" fmla="*/ 2147483646 w 97"/>
                  <a:gd name="T81" fmla="*/ 2147483646 h 94"/>
                  <a:gd name="T82" fmla="*/ 2147483646 w 97"/>
                  <a:gd name="T83" fmla="*/ 2147483646 h 94"/>
                  <a:gd name="T84" fmla="*/ 2147483646 w 97"/>
                  <a:gd name="T85" fmla="*/ 2147483646 h 94"/>
                  <a:gd name="T86" fmla="*/ 2147483646 w 97"/>
                  <a:gd name="T87" fmla="*/ 2147483646 h 94"/>
                  <a:gd name="T88" fmla="*/ 2147483646 w 97"/>
                  <a:gd name="T89" fmla="*/ 2147483646 h 94"/>
                  <a:gd name="T90" fmla="*/ 356119914 w 97"/>
                  <a:gd name="T91" fmla="*/ 2147483646 h 94"/>
                  <a:gd name="T92" fmla="*/ 1424467720 w 97"/>
                  <a:gd name="T93" fmla="*/ 2147483646 h 94"/>
                  <a:gd name="T94" fmla="*/ 1460082098 w 97"/>
                  <a:gd name="T95" fmla="*/ 2147483646 h 94"/>
                  <a:gd name="T96" fmla="*/ 1210799352 w 97"/>
                  <a:gd name="T97" fmla="*/ 1519122310 h 94"/>
                  <a:gd name="T98" fmla="*/ 498565492 w 97"/>
                  <a:gd name="T99" fmla="*/ 1589781926 h 94"/>
                  <a:gd name="T100" fmla="*/ 1566913298 w 97"/>
                  <a:gd name="T101" fmla="*/ 1589781926 h 94"/>
                  <a:gd name="T102" fmla="*/ 712233860 w 97"/>
                  <a:gd name="T103" fmla="*/ 1024528772 h 94"/>
                  <a:gd name="T104" fmla="*/ 712233860 w 97"/>
                  <a:gd name="T105" fmla="*/ 1130512252 h 94"/>
                  <a:gd name="T106" fmla="*/ 1210799352 w 97"/>
                  <a:gd name="T107" fmla="*/ 2049051600 h 94"/>
                  <a:gd name="T108" fmla="*/ 320505535 w 97"/>
                  <a:gd name="T109" fmla="*/ 2049051600 h 94"/>
                  <a:gd name="T110" fmla="*/ 1175184974 w 97"/>
                  <a:gd name="T111" fmla="*/ 2119711216 h 9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7" h="94">
                    <a:moveTo>
                      <a:pt x="40" y="58"/>
                    </a:moveTo>
                    <a:cubicBezTo>
                      <a:pt x="40" y="58"/>
                      <a:pt x="40" y="58"/>
                      <a:pt x="40" y="58"/>
                    </a:cubicBezTo>
                    <a:cubicBezTo>
                      <a:pt x="41" y="58"/>
                      <a:pt x="41" y="59"/>
                      <a:pt x="41" y="59"/>
                    </a:cubicBezTo>
                    <a:cubicBezTo>
                      <a:pt x="41" y="67"/>
                      <a:pt x="41" y="67"/>
                      <a:pt x="41" y="67"/>
                    </a:cubicBezTo>
                    <a:cubicBezTo>
                      <a:pt x="41" y="67"/>
                      <a:pt x="42" y="67"/>
                      <a:pt x="42" y="67"/>
                    </a:cubicBezTo>
                    <a:cubicBezTo>
                      <a:pt x="45" y="68"/>
                      <a:pt x="47" y="68"/>
                      <a:pt x="48" y="69"/>
                    </a:cubicBezTo>
                    <a:cubicBezTo>
                      <a:pt x="49" y="70"/>
                      <a:pt x="49" y="70"/>
                      <a:pt x="49" y="71"/>
                    </a:cubicBezTo>
                    <a:cubicBezTo>
                      <a:pt x="49" y="74"/>
                      <a:pt x="49" y="77"/>
                      <a:pt x="49" y="80"/>
                    </a:cubicBezTo>
                    <a:cubicBezTo>
                      <a:pt x="49" y="80"/>
                      <a:pt x="49" y="81"/>
                      <a:pt x="48" y="81"/>
                    </a:cubicBezTo>
                    <a:cubicBezTo>
                      <a:pt x="47" y="82"/>
                      <a:pt x="46" y="83"/>
                      <a:pt x="44" y="83"/>
                    </a:cubicBezTo>
                    <a:cubicBezTo>
                      <a:pt x="44" y="90"/>
                      <a:pt x="44" y="90"/>
                      <a:pt x="44" y="90"/>
                    </a:cubicBezTo>
                    <a:cubicBezTo>
                      <a:pt x="44" y="90"/>
                      <a:pt x="44" y="91"/>
                      <a:pt x="43" y="91"/>
                    </a:cubicBezTo>
                    <a:cubicBezTo>
                      <a:pt x="42" y="92"/>
                      <a:pt x="40" y="93"/>
                      <a:pt x="37" y="93"/>
                    </a:cubicBezTo>
                    <a:cubicBezTo>
                      <a:pt x="34" y="94"/>
                      <a:pt x="29" y="94"/>
                      <a:pt x="24" y="94"/>
                    </a:cubicBezTo>
                    <a:cubicBezTo>
                      <a:pt x="19" y="94"/>
                      <a:pt x="15" y="94"/>
                      <a:pt x="12" y="93"/>
                    </a:cubicBezTo>
                    <a:cubicBezTo>
                      <a:pt x="9" y="93"/>
                      <a:pt x="7" y="92"/>
                      <a:pt x="6" y="91"/>
                    </a:cubicBezTo>
                    <a:cubicBezTo>
                      <a:pt x="5" y="91"/>
                      <a:pt x="5" y="90"/>
                      <a:pt x="5" y="90"/>
                    </a:cubicBezTo>
                    <a:cubicBezTo>
                      <a:pt x="5" y="87"/>
                      <a:pt x="5" y="84"/>
                      <a:pt x="5" y="81"/>
                    </a:cubicBezTo>
                    <a:cubicBezTo>
                      <a:pt x="5" y="80"/>
                      <a:pt x="5" y="80"/>
                      <a:pt x="5" y="79"/>
                    </a:cubicBezTo>
                    <a:cubicBezTo>
                      <a:pt x="6" y="79"/>
                      <a:pt x="8" y="78"/>
                      <a:pt x="9" y="78"/>
                    </a:cubicBezTo>
                    <a:cubicBezTo>
                      <a:pt x="9" y="72"/>
                      <a:pt x="9" y="72"/>
                      <a:pt x="9" y="72"/>
                    </a:cubicBezTo>
                    <a:cubicBezTo>
                      <a:pt x="9" y="72"/>
                      <a:pt x="9" y="72"/>
                      <a:pt x="8" y="72"/>
                    </a:cubicBezTo>
                    <a:cubicBezTo>
                      <a:pt x="6" y="71"/>
                      <a:pt x="4" y="71"/>
                      <a:pt x="2" y="70"/>
                    </a:cubicBezTo>
                    <a:cubicBezTo>
                      <a:pt x="2" y="69"/>
                      <a:pt x="2" y="69"/>
                      <a:pt x="2" y="68"/>
                    </a:cubicBezTo>
                    <a:cubicBezTo>
                      <a:pt x="2" y="65"/>
                      <a:pt x="2" y="62"/>
                      <a:pt x="2" y="59"/>
                    </a:cubicBezTo>
                    <a:cubicBezTo>
                      <a:pt x="2" y="59"/>
                      <a:pt x="2" y="58"/>
                      <a:pt x="2" y="58"/>
                    </a:cubicBezTo>
                    <a:cubicBezTo>
                      <a:pt x="3" y="57"/>
                      <a:pt x="6" y="56"/>
                      <a:pt x="8" y="56"/>
                    </a:cubicBezTo>
                    <a:cubicBezTo>
                      <a:pt x="9" y="55"/>
                      <a:pt x="9" y="55"/>
                      <a:pt x="10" y="55"/>
                    </a:cubicBezTo>
                    <a:cubicBezTo>
                      <a:pt x="9" y="55"/>
                      <a:pt x="9" y="54"/>
                      <a:pt x="9" y="54"/>
                    </a:cubicBezTo>
                    <a:cubicBezTo>
                      <a:pt x="9" y="51"/>
                      <a:pt x="9" y="48"/>
                      <a:pt x="9" y="45"/>
                    </a:cubicBezTo>
                    <a:cubicBezTo>
                      <a:pt x="9" y="45"/>
                      <a:pt x="9" y="44"/>
                      <a:pt x="10" y="44"/>
                    </a:cubicBezTo>
                    <a:cubicBezTo>
                      <a:pt x="9" y="44"/>
                      <a:pt x="8" y="43"/>
                      <a:pt x="7" y="43"/>
                    </a:cubicBezTo>
                    <a:cubicBezTo>
                      <a:pt x="4" y="43"/>
                      <a:pt x="2" y="42"/>
                      <a:pt x="1" y="41"/>
                    </a:cubicBezTo>
                    <a:cubicBezTo>
                      <a:pt x="1" y="40"/>
                      <a:pt x="0" y="40"/>
                      <a:pt x="0" y="39"/>
                    </a:cubicBezTo>
                    <a:cubicBezTo>
                      <a:pt x="0" y="37"/>
                      <a:pt x="0" y="34"/>
                      <a:pt x="0" y="31"/>
                    </a:cubicBezTo>
                    <a:cubicBezTo>
                      <a:pt x="0" y="30"/>
                      <a:pt x="1" y="30"/>
                      <a:pt x="1" y="29"/>
                    </a:cubicBezTo>
                    <a:cubicBezTo>
                      <a:pt x="2" y="28"/>
                      <a:pt x="4" y="27"/>
                      <a:pt x="7" y="27"/>
                    </a:cubicBezTo>
                    <a:cubicBezTo>
                      <a:pt x="11" y="26"/>
                      <a:pt x="15" y="26"/>
                      <a:pt x="20" y="26"/>
                    </a:cubicBezTo>
                    <a:cubicBezTo>
                      <a:pt x="25" y="26"/>
                      <a:pt x="30" y="26"/>
                      <a:pt x="33" y="27"/>
                    </a:cubicBezTo>
                    <a:cubicBezTo>
                      <a:pt x="36" y="27"/>
                      <a:pt x="38" y="28"/>
                      <a:pt x="39" y="29"/>
                    </a:cubicBezTo>
                    <a:cubicBezTo>
                      <a:pt x="40" y="30"/>
                      <a:pt x="40" y="30"/>
                      <a:pt x="40" y="31"/>
                    </a:cubicBezTo>
                    <a:cubicBezTo>
                      <a:pt x="40" y="34"/>
                      <a:pt x="40" y="37"/>
                      <a:pt x="40" y="39"/>
                    </a:cubicBezTo>
                    <a:cubicBezTo>
                      <a:pt x="40" y="40"/>
                      <a:pt x="40" y="41"/>
                      <a:pt x="39" y="41"/>
                    </a:cubicBezTo>
                    <a:cubicBezTo>
                      <a:pt x="40" y="41"/>
                      <a:pt x="41" y="41"/>
                      <a:pt x="41" y="41"/>
                    </a:cubicBezTo>
                    <a:cubicBezTo>
                      <a:pt x="44" y="42"/>
                      <a:pt x="46" y="42"/>
                      <a:pt x="47" y="43"/>
                    </a:cubicBezTo>
                    <a:cubicBezTo>
                      <a:pt x="48" y="44"/>
                      <a:pt x="48" y="45"/>
                      <a:pt x="48" y="45"/>
                    </a:cubicBezTo>
                    <a:cubicBezTo>
                      <a:pt x="48" y="48"/>
                      <a:pt x="48" y="51"/>
                      <a:pt x="48" y="54"/>
                    </a:cubicBezTo>
                    <a:cubicBezTo>
                      <a:pt x="48" y="55"/>
                      <a:pt x="48" y="55"/>
                      <a:pt x="47" y="55"/>
                    </a:cubicBezTo>
                    <a:cubicBezTo>
                      <a:pt x="46" y="56"/>
                      <a:pt x="44" y="57"/>
                      <a:pt x="41" y="58"/>
                    </a:cubicBezTo>
                    <a:cubicBezTo>
                      <a:pt x="41" y="58"/>
                      <a:pt x="41" y="58"/>
                      <a:pt x="40" y="58"/>
                    </a:cubicBezTo>
                    <a:close/>
                    <a:moveTo>
                      <a:pt x="74" y="0"/>
                    </a:moveTo>
                    <a:cubicBezTo>
                      <a:pt x="69" y="0"/>
                      <a:pt x="64" y="1"/>
                      <a:pt x="61" y="1"/>
                    </a:cubicBezTo>
                    <a:cubicBezTo>
                      <a:pt x="58" y="2"/>
                      <a:pt x="56" y="2"/>
                      <a:pt x="55" y="4"/>
                    </a:cubicBezTo>
                    <a:cubicBezTo>
                      <a:pt x="54" y="4"/>
                      <a:pt x="54" y="4"/>
                      <a:pt x="54" y="5"/>
                    </a:cubicBezTo>
                    <a:cubicBezTo>
                      <a:pt x="54" y="8"/>
                      <a:pt x="54" y="11"/>
                      <a:pt x="54" y="14"/>
                    </a:cubicBezTo>
                    <a:cubicBezTo>
                      <a:pt x="54" y="14"/>
                      <a:pt x="54" y="15"/>
                      <a:pt x="55" y="15"/>
                    </a:cubicBezTo>
                    <a:cubicBezTo>
                      <a:pt x="55" y="16"/>
                      <a:pt x="55" y="16"/>
                      <a:pt x="55" y="16"/>
                    </a:cubicBezTo>
                    <a:cubicBezTo>
                      <a:pt x="55" y="16"/>
                      <a:pt x="55" y="16"/>
                      <a:pt x="55" y="16"/>
                    </a:cubicBezTo>
                    <a:cubicBezTo>
                      <a:pt x="52" y="16"/>
                      <a:pt x="49" y="17"/>
                      <a:pt x="48" y="18"/>
                    </a:cubicBezTo>
                    <a:cubicBezTo>
                      <a:pt x="48" y="19"/>
                      <a:pt x="48" y="19"/>
                      <a:pt x="48" y="20"/>
                    </a:cubicBezTo>
                    <a:cubicBezTo>
                      <a:pt x="48" y="23"/>
                      <a:pt x="48" y="26"/>
                      <a:pt x="48" y="28"/>
                    </a:cubicBezTo>
                    <a:cubicBezTo>
                      <a:pt x="48" y="29"/>
                      <a:pt x="48" y="30"/>
                      <a:pt x="48" y="30"/>
                    </a:cubicBezTo>
                    <a:cubicBezTo>
                      <a:pt x="50" y="31"/>
                      <a:pt x="52" y="32"/>
                      <a:pt x="55" y="32"/>
                    </a:cubicBezTo>
                    <a:cubicBezTo>
                      <a:pt x="55" y="32"/>
                      <a:pt x="55" y="32"/>
                      <a:pt x="55" y="32"/>
                    </a:cubicBezTo>
                    <a:cubicBezTo>
                      <a:pt x="55" y="33"/>
                      <a:pt x="54" y="33"/>
                      <a:pt x="54" y="33"/>
                    </a:cubicBezTo>
                    <a:cubicBezTo>
                      <a:pt x="54" y="34"/>
                      <a:pt x="53" y="34"/>
                      <a:pt x="53" y="35"/>
                    </a:cubicBezTo>
                    <a:cubicBezTo>
                      <a:pt x="53" y="37"/>
                      <a:pt x="53" y="40"/>
                      <a:pt x="53" y="43"/>
                    </a:cubicBezTo>
                    <a:cubicBezTo>
                      <a:pt x="53" y="44"/>
                      <a:pt x="54" y="44"/>
                      <a:pt x="54" y="45"/>
                    </a:cubicBezTo>
                    <a:cubicBezTo>
                      <a:pt x="55" y="46"/>
                      <a:pt x="56" y="46"/>
                      <a:pt x="58" y="47"/>
                    </a:cubicBezTo>
                    <a:cubicBezTo>
                      <a:pt x="57" y="47"/>
                      <a:pt x="56" y="47"/>
                      <a:pt x="55" y="48"/>
                    </a:cubicBezTo>
                    <a:cubicBezTo>
                      <a:pt x="55" y="48"/>
                      <a:pt x="54" y="49"/>
                      <a:pt x="54" y="50"/>
                    </a:cubicBezTo>
                    <a:cubicBezTo>
                      <a:pt x="54" y="52"/>
                      <a:pt x="54" y="55"/>
                      <a:pt x="54" y="58"/>
                    </a:cubicBezTo>
                    <a:cubicBezTo>
                      <a:pt x="54" y="59"/>
                      <a:pt x="55" y="59"/>
                      <a:pt x="55" y="60"/>
                    </a:cubicBezTo>
                    <a:cubicBezTo>
                      <a:pt x="56" y="60"/>
                      <a:pt x="58" y="61"/>
                      <a:pt x="60" y="62"/>
                    </a:cubicBezTo>
                    <a:cubicBezTo>
                      <a:pt x="59" y="62"/>
                      <a:pt x="58" y="62"/>
                      <a:pt x="58" y="63"/>
                    </a:cubicBezTo>
                    <a:cubicBezTo>
                      <a:pt x="57" y="63"/>
                      <a:pt x="57" y="64"/>
                      <a:pt x="57" y="64"/>
                    </a:cubicBezTo>
                    <a:cubicBezTo>
                      <a:pt x="57" y="67"/>
                      <a:pt x="57" y="70"/>
                      <a:pt x="57" y="73"/>
                    </a:cubicBezTo>
                    <a:cubicBezTo>
                      <a:pt x="57" y="74"/>
                      <a:pt x="57" y="74"/>
                      <a:pt x="58" y="74"/>
                    </a:cubicBezTo>
                    <a:cubicBezTo>
                      <a:pt x="58" y="75"/>
                      <a:pt x="59" y="75"/>
                      <a:pt x="59" y="75"/>
                    </a:cubicBezTo>
                    <a:cubicBezTo>
                      <a:pt x="57" y="76"/>
                      <a:pt x="56" y="76"/>
                      <a:pt x="55" y="77"/>
                    </a:cubicBezTo>
                    <a:cubicBezTo>
                      <a:pt x="55" y="78"/>
                      <a:pt x="54" y="78"/>
                      <a:pt x="54" y="79"/>
                    </a:cubicBezTo>
                    <a:cubicBezTo>
                      <a:pt x="54" y="82"/>
                      <a:pt x="54" y="85"/>
                      <a:pt x="54" y="87"/>
                    </a:cubicBezTo>
                    <a:cubicBezTo>
                      <a:pt x="54" y="88"/>
                      <a:pt x="55" y="88"/>
                      <a:pt x="55" y="89"/>
                    </a:cubicBezTo>
                    <a:cubicBezTo>
                      <a:pt x="56" y="90"/>
                      <a:pt x="59" y="91"/>
                      <a:pt x="61" y="91"/>
                    </a:cubicBezTo>
                    <a:cubicBezTo>
                      <a:pt x="65" y="92"/>
                      <a:pt x="69" y="92"/>
                      <a:pt x="74" y="92"/>
                    </a:cubicBezTo>
                    <a:cubicBezTo>
                      <a:pt x="79" y="92"/>
                      <a:pt x="84" y="92"/>
                      <a:pt x="87" y="91"/>
                    </a:cubicBezTo>
                    <a:cubicBezTo>
                      <a:pt x="90" y="91"/>
                      <a:pt x="92" y="90"/>
                      <a:pt x="93" y="89"/>
                    </a:cubicBezTo>
                    <a:cubicBezTo>
                      <a:pt x="94" y="89"/>
                      <a:pt x="94" y="88"/>
                      <a:pt x="94" y="87"/>
                    </a:cubicBezTo>
                    <a:cubicBezTo>
                      <a:pt x="94" y="85"/>
                      <a:pt x="94" y="82"/>
                      <a:pt x="94" y="79"/>
                    </a:cubicBezTo>
                    <a:cubicBezTo>
                      <a:pt x="94" y="78"/>
                      <a:pt x="94" y="78"/>
                      <a:pt x="93" y="77"/>
                    </a:cubicBezTo>
                    <a:cubicBezTo>
                      <a:pt x="93" y="77"/>
                      <a:pt x="92" y="77"/>
                      <a:pt x="92" y="76"/>
                    </a:cubicBezTo>
                    <a:cubicBezTo>
                      <a:pt x="93" y="76"/>
                      <a:pt x="95" y="75"/>
                      <a:pt x="96" y="75"/>
                    </a:cubicBezTo>
                    <a:cubicBezTo>
                      <a:pt x="96" y="74"/>
                      <a:pt x="96" y="74"/>
                      <a:pt x="97" y="73"/>
                    </a:cubicBezTo>
                    <a:cubicBezTo>
                      <a:pt x="97" y="70"/>
                      <a:pt x="97" y="67"/>
                      <a:pt x="97" y="64"/>
                    </a:cubicBezTo>
                    <a:cubicBezTo>
                      <a:pt x="97" y="64"/>
                      <a:pt x="96" y="63"/>
                      <a:pt x="96" y="63"/>
                    </a:cubicBezTo>
                    <a:cubicBezTo>
                      <a:pt x="95" y="62"/>
                      <a:pt x="93" y="61"/>
                      <a:pt x="91" y="61"/>
                    </a:cubicBezTo>
                    <a:cubicBezTo>
                      <a:pt x="92" y="60"/>
                      <a:pt x="93" y="60"/>
                      <a:pt x="93" y="60"/>
                    </a:cubicBezTo>
                    <a:cubicBezTo>
                      <a:pt x="94" y="59"/>
                      <a:pt x="94" y="59"/>
                      <a:pt x="94" y="58"/>
                    </a:cubicBezTo>
                    <a:cubicBezTo>
                      <a:pt x="94" y="55"/>
                      <a:pt x="94" y="52"/>
                      <a:pt x="94" y="50"/>
                    </a:cubicBezTo>
                    <a:cubicBezTo>
                      <a:pt x="94" y="49"/>
                      <a:pt x="94" y="48"/>
                      <a:pt x="93" y="48"/>
                    </a:cubicBezTo>
                    <a:cubicBezTo>
                      <a:pt x="92" y="47"/>
                      <a:pt x="91" y="47"/>
                      <a:pt x="90" y="46"/>
                    </a:cubicBezTo>
                    <a:cubicBezTo>
                      <a:pt x="91" y="46"/>
                      <a:pt x="91" y="45"/>
                      <a:pt x="92" y="45"/>
                    </a:cubicBezTo>
                    <a:cubicBezTo>
                      <a:pt x="93" y="44"/>
                      <a:pt x="93" y="44"/>
                      <a:pt x="93" y="43"/>
                    </a:cubicBezTo>
                    <a:cubicBezTo>
                      <a:pt x="93" y="40"/>
                      <a:pt x="93" y="37"/>
                      <a:pt x="93" y="35"/>
                    </a:cubicBezTo>
                    <a:cubicBezTo>
                      <a:pt x="93" y="34"/>
                      <a:pt x="93" y="34"/>
                      <a:pt x="92" y="33"/>
                    </a:cubicBezTo>
                    <a:cubicBezTo>
                      <a:pt x="91" y="32"/>
                      <a:pt x="89" y="31"/>
                      <a:pt x="86" y="31"/>
                    </a:cubicBezTo>
                    <a:cubicBezTo>
                      <a:pt x="86" y="31"/>
                      <a:pt x="86"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6"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3" y="3"/>
                    </a:cubicBezTo>
                    <a:cubicBezTo>
                      <a:pt x="91" y="2"/>
                      <a:pt x="89" y="2"/>
                      <a:pt x="86" y="1"/>
                    </a:cubicBezTo>
                    <a:cubicBezTo>
                      <a:pt x="83" y="1"/>
                      <a:pt x="79" y="0"/>
                      <a:pt x="74" y="0"/>
                    </a:cubicBezTo>
                    <a:close/>
                    <a:moveTo>
                      <a:pt x="78" y="18"/>
                    </a:moveTo>
                    <a:cubicBezTo>
                      <a:pt x="78" y="18"/>
                      <a:pt x="79" y="19"/>
                      <a:pt x="79" y="19"/>
                    </a:cubicBezTo>
                    <a:cubicBezTo>
                      <a:pt x="81" y="19"/>
                      <a:pt x="82" y="19"/>
                      <a:pt x="82" y="19"/>
                    </a:cubicBezTo>
                    <a:cubicBezTo>
                      <a:pt x="82" y="20"/>
                      <a:pt x="81" y="20"/>
                      <a:pt x="79" y="20"/>
                    </a:cubicBezTo>
                    <a:cubicBezTo>
                      <a:pt x="76" y="21"/>
                      <a:pt x="72" y="21"/>
                      <a:pt x="67" y="21"/>
                    </a:cubicBezTo>
                    <a:cubicBezTo>
                      <a:pt x="63" y="21"/>
                      <a:pt x="58" y="21"/>
                      <a:pt x="55" y="20"/>
                    </a:cubicBezTo>
                    <a:cubicBezTo>
                      <a:pt x="53" y="20"/>
                      <a:pt x="52" y="20"/>
                      <a:pt x="52" y="19"/>
                    </a:cubicBezTo>
                    <a:cubicBezTo>
                      <a:pt x="52" y="19"/>
                      <a:pt x="53" y="19"/>
                      <a:pt x="55" y="19"/>
                    </a:cubicBezTo>
                    <a:cubicBezTo>
                      <a:pt x="57" y="18"/>
                      <a:pt x="60" y="18"/>
                      <a:pt x="63" y="18"/>
                    </a:cubicBezTo>
                    <a:cubicBezTo>
                      <a:pt x="66" y="18"/>
                      <a:pt x="70" y="18"/>
                      <a:pt x="74" y="18"/>
                    </a:cubicBezTo>
                    <a:cubicBezTo>
                      <a:pt x="75" y="18"/>
                      <a:pt x="76" y="18"/>
                      <a:pt x="78" y="18"/>
                    </a:cubicBezTo>
                    <a:close/>
                    <a:moveTo>
                      <a:pt x="86" y="4"/>
                    </a:moveTo>
                    <a:cubicBezTo>
                      <a:pt x="88" y="4"/>
                      <a:pt x="89" y="4"/>
                      <a:pt x="89" y="5"/>
                    </a:cubicBezTo>
                    <a:cubicBezTo>
                      <a:pt x="89" y="5"/>
                      <a:pt x="88" y="5"/>
                      <a:pt x="86" y="5"/>
                    </a:cubicBezTo>
                    <a:cubicBezTo>
                      <a:pt x="83" y="6"/>
                      <a:pt x="78" y="6"/>
                      <a:pt x="74" y="6"/>
                    </a:cubicBezTo>
                    <a:cubicBezTo>
                      <a:pt x="69" y="6"/>
                      <a:pt x="65" y="6"/>
                      <a:pt x="62" y="5"/>
                    </a:cubicBezTo>
                    <a:cubicBezTo>
                      <a:pt x="60" y="5"/>
                      <a:pt x="59" y="5"/>
                      <a:pt x="59" y="5"/>
                    </a:cubicBezTo>
                    <a:cubicBezTo>
                      <a:pt x="59" y="4"/>
                      <a:pt x="60" y="4"/>
                      <a:pt x="62" y="4"/>
                    </a:cubicBezTo>
                    <a:cubicBezTo>
                      <a:pt x="65" y="3"/>
                      <a:pt x="69" y="3"/>
                      <a:pt x="74" y="3"/>
                    </a:cubicBezTo>
                    <a:cubicBezTo>
                      <a:pt x="78" y="3"/>
                      <a:pt x="83" y="3"/>
                      <a:pt x="86" y="4"/>
                    </a:cubicBezTo>
                    <a:close/>
                    <a:moveTo>
                      <a:pt x="78" y="33"/>
                    </a:moveTo>
                    <a:cubicBezTo>
                      <a:pt x="81" y="33"/>
                      <a:pt x="83" y="33"/>
                      <a:pt x="85" y="33"/>
                    </a:cubicBezTo>
                    <a:cubicBezTo>
                      <a:pt x="87" y="34"/>
                      <a:pt x="88" y="34"/>
                      <a:pt x="88" y="34"/>
                    </a:cubicBezTo>
                    <a:cubicBezTo>
                      <a:pt x="88" y="34"/>
                      <a:pt x="87" y="35"/>
                      <a:pt x="85" y="35"/>
                    </a:cubicBezTo>
                    <a:cubicBezTo>
                      <a:pt x="82" y="35"/>
                      <a:pt x="78" y="36"/>
                      <a:pt x="73" y="36"/>
                    </a:cubicBezTo>
                    <a:cubicBezTo>
                      <a:pt x="68" y="36"/>
                      <a:pt x="64" y="35"/>
                      <a:pt x="61" y="35"/>
                    </a:cubicBezTo>
                    <a:cubicBezTo>
                      <a:pt x="59" y="35"/>
                      <a:pt x="58" y="34"/>
                      <a:pt x="58" y="34"/>
                    </a:cubicBezTo>
                    <a:cubicBezTo>
                      <a:pt x="58" y="34"/>
                      <a:pt x="59" y="34"/>
                      <a:pt x="61" y="33"/>
                    </a:cubicBezTo>
                    <a:cubicBezTo>
                      <a:pt x="62"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49"/>
                      <a:pt x="86" y="50"/>
                    </a:cubicBezTo>
                    <a:cubicBezTo>
                      <a:pt x="83" y="50"/>
                      <a:pt x="79" y="51"/>
                      <a:pt x="74" y="51"/>
                    </a:cubicBezTo>
                    <a:cubicBezTo>
                      <a:pt x="69" y="51"/>
                      <a:pt x="65" y="50"/>
                      <a:pt x="62" y="50"/>
                    </a:cubicBezTo>
                    <a:cubicBezTo>
                      <a:pt x="60" y="49"/>
                      <a:pt x="59" y="49"/>
                      <a:pt x="59" y="49"/>
                    </a:cubicBezTo>
                    <a:cubicBezTo>
                      <a:pt x="59" y="49"/>
                      <a:pt x="60" y="49"/>
                      <a:pt x="62" y="48"/>
                    </a:cubicBezTo>
                    <a:cubicBezTo>
                      <a:pt x="63" y="48"/>
                      <a:pt x="64" y="48"/>
                      <a:pt x="66" y="48"/>
                    </a:cubicBezTo>
                    <a:cubicBezTo>
                      <a:pt x="68" y="48"/>
                      <a:pt x="70" y="48"/>
                      <a:pt x="73" y="48"/>
                    </a:cubicBezTo>
                    <a:cubicBezTo>
                      <a:pt x="76" y="48"/>
                      <a:pt x="79" y="48"/>
                      <a:pt x="82" y="48"/>
                    </a:cubicBezTo>
                    <a:close/>
                    <a:moveTo>
                      <a:pt x="84" y="62"/>
                    </a:moveTo>
                    <a:cubicBezTo>
                      <a:pt x="86" y="63"/>
                      <a:pt x="87" y="63"/>
                      <a:pt x="89" y="63"/>
                    </a:cubicBezTo>
                    <a:cubicBezTo>
                      <a:pt x="91" y="63"/>
                      <a:pt x="92" y="64"/>
                      <a:pt x="92" y="64"/>
                    </a:cubicBezTo>
                    <a:cubicBezTo>
                      <a:pt x="92" y="64"/>
                      <a:pt x="91" y="64"/>
                      <a:pt x="89" y="65"/>
                    </a:cubicBezTo>
                    <a:cubicBezTo>
                      <a:pt x="86" y="65"/>
                      <a:pt x="82" y="65"/>
                      <a:pt x="77" y="65"/>
                    </a:cubicBezTo>
                    <a:cubicBezTo>
                      <a:pt x="72" y="65"/>
                      <a:pt x="68" y="65"/>
                      <a:pt x="65" y="65"/>
                    </a:cubicBezTo>
                    <a:cubicBezTo>
                      <a:pt x="63" y="64"/>
                      <a:pt x="62" y="64"/>
                      <a:pt x="62" y="64"/>
                    </a:cubicBezTo>
                    <a:cubicBezTo>
                      <a:pt x="62" y="64"/>
                      <a:pt x="63" y="63"/>
                      <a:pt x="65" y="63"/>
                    </a:cubicBezTo>
                    <a:cubicBezTo>
                      <a:pt x="66" y="63"/>
                      <a:pt x="67" y="63"/>
                      <a:pt x="68" y="63"/>
                    </a:cubicBezTo>
                    <a:cubicBezTo>
                      <a:pt x="70" y="63"/>
                      <a:pt x="72" y="63"/>
                      <a:pt x="74" y="63"/>
                    </a:cubicBezTo>
                    <a:cubicBezTo>
                      <a:pt x="78" y="63"/>
                      <a:pt x="81" y="63"/>
                      <a:pt x="84" y="62"/>
                    </a:cubicBezTo>
                    <a:close/>
                    <a:moveTo>
                      <a:pt x="85" y="77"/>
                    </a:moveTo>
                    <a:cubicBezTo>
                      <a:pt x="85" y="77"/>
                      <a:pt x="86" y="77"/>
                      <a:pt x="86" y="78"/>
                    </a:cubicBezTo>
                    <a:cubicBezTo>
                      <a:pt x="88" y="78"/>
                      <a:pt x="89" y="78"/>
                      <a:pt x="89" y="78"/>
                    </a:cubicBezTo>
                    <a:cubicBezTo>
                      <a:pt x="89" y="79"/>
                      <a:pt x="88" y="79"/>
                      <a:pt x="86" y="79"/>
                    </a:cubicBezTo>
                    <a:cubicBezTo>
                      <a:pt x="83" y="80"/>
                      <a:pt x="79" y="80"/>
                      <a:pt x="74" y="80"/>
                    </a:cubicBezTo>
                    <a:cubicBezTo>
                      <a:pt x="69" y="80"/>
                      <a:pt x="65" y="80"/>
                      <a:pt x="62" y="79"/>
                    </a:cubicBezTo>
                    <a:cubicBezTo>
                      <a:pt x="60" y="79"/>
                      <a:pt x="59" y="79"/>
                      <a:pt x="59" y="78"/>
                    </a:cubicBezTo>
                    <a:cubicBezTo>
                      <a:pt x="59" y="78"/>
                      <a:pt x="60" y="78"/>
                      <a:pt x="62" y="78"/>
                    </a:cubicBezTo>
                    <a:cubicBezTo>
                      <a:pt x="63" y="77"/>
                      <a:pt x="65" y="77"/>
                      <a:pt x="66" y="77"/>
                    </a:cubicBezTo>
                    <a:cubicBezTo>
                      <a:pt x="69" y="77"/>
                      <a:pt x="73" y="78"/>
                      <a:pt x="77" y="78"/>
                    </a:cubicBezTo>
                    <a:cubicBezTo>
                      <a:pt x="80" y="78"/>
                      <a:pt x="82" y="78"/>
                      <a:pt x="85" y="77"/>
                    </a:cubicBezTo>
                    <a:close/>
                    <a:moveTo>
                      <a:pt x="10" y="81"/>
                    </a:moveTo>
                    <a:cubicBezTo>
                      <a:pt x="10" y="81"/>
                      <a:pt x="10" y="81"/>
                      <a:pt x="10" y="80"/>
                    </a:cubicBezTo>
                    <a:cubicBezTo>
                      <a:pt x="9" y="80"/>
                      <a:pt x="9" y="80"/>
                      <a:pt x="9" y="81"/>
                    </a:cubicBezTo>
                    <a:cubicBezTo>
                      <a:pt x="9" y="81"/>
                      <a:pt x="10" y="81"/>
                      <a:pt x="10" y="81"/>
                    </a:cubicBezTo>
                    <a:close/>
                    <a:moveTo>
                      <a:pt x="40" y="70"/>
                    </a:moveTo>
                    <a:cubicBezTo>
                      <a:pt x="40" y="70"/>
                      <a:pt x="40" y="70"/>
                      <a:pt x="40" y="70"/>
                    </a:cubicBezTo>
                    <a:cubicBezTo>
                      <a:pt x="39" y="71"/>
                      <a:pt x="37" y="71"/>
                      <a:pt x="34" y="72"/>
                    </a:cubicBezTo>
                    <a:cubicBezTo>
                      <a:pt x="34" y="72"/>
                      <a:pt x="34" y="72"/>
                      <a:pt x="33" y="72"/>
                    </a:cubicBezTo>
                    <a:cubicBezTo>
                      <a:pt x="36" y="72"/>
                      <a:pt x="39" y="72"/>
                      <a:pt x="41" y="71"/>
                    </a:cubicBezTo>
                    <a:cubicBezTo>
                      <a:pt x="43" y="71"/>
                      <a:pt x="44" y="71"/>
                      <a:pt x="44" y="71"/>
                    </a:cubicBezTo>
                    <a:cubicBezTo>
                      <a:pt x="44" y="70"/>
                      <a:pt x="43" y="70"/>
                      <a:pt x="41" y="70"/>
                    </a:cubicBezTo>
                    <a:cubicBezTo>
                      <a:pt x="41" y="70"/>
                      <a:pt x="41" y="70"/>
                      <a:pt x="40" y="70"/>
                    </a:cubicBezTo>
                    <a:close/>
                    <a:moveTo>
                      <a:pt x="34" y="43"/>
                    </a:moveTo>
                    <a:cubicBezTo>
                      <a:pt x="33" y="43"/>
                      <a:pt x="33" y="43"/>
                      <a:pt x="33" y="43"/>
                    </a:cubicBezTo>
                    <a:cubicBezTo>
                      <a:pt x="30" y="44"/>
                      <a:pt x="25" y="44"/>
                      <a:pt x="20" y="44"/>
                    </a:cubicBezTo>
                    <a:cubicBezTo>
                      <a:pt x="18" y="44"/>
                      <a:pt x="17" y="44"/>
                      <a:pt x="15" y="44"/>
                    </a:cubicBezTo>
                    <a:cubicBezTo>
                      <a:pt x="14" y="44"/>
                      <a:pt x="14" y="45"/>
                      <a:pt x="14" y="45"/>
                    </a:cubicBezTo>
                    <a:cubicBezTo>
                      <a:pt x="14" y="45"/>
                      <a:pt x="15" y="45"/>
                      <a:pt x="17" y="45"/>
                    </a:cubicBezTo>
                    <a:cubicBezTo>
                      <a:pt x="20" y="46"/>
                      <a:pt x="24" y="46"/>
                      <a:pt x="29" y="46"/>
                    </a:cubicBezTo>
                    <a:cubicBezTo>
                      <a:pt x="33" y="46"/>
                      <a:pt x="38" y="46"/>
                      <a:pt x="41" y="45"/>
                    </a:cubicBezTo>
                    <a:cubicBezTo>
                      <a:pt x="43" y="45"/>
                      <a:pt x="44" y="45"/>
                      <a:pt x="44" y="45"/>
                    </a:cubicBezTo>
                    <a:cubicBezTo>
                      <a:pt x="44" y="44"/>
                      <a:pt x="43" y="44"/>
                      <a:pt x="41" y="44"/>
                    </a:cubicBezTo>
                    <a:cubicBezTo>
                      <a:pt x="39" y="44"/>
                      <a:pt x="36" y="43"/>
                      <a:pt x="34"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8"/>
                    </a:moveTo>
                    <a:cubicBezTo>
                      <a:pt x="32" y="58"/>
                      <a:pt x="31" y="59"/>
                      <a:pt x="29" y="59"/>
                    </a:cubicBezTo>
                    <a:cubicBezTo>
                      <a:pt x="24" y="59"/>
                      <a:pt x="19" y="58"/>
                      <a:pt x="16" y="58"/>
                    </a:cubicBezTo>
                    <a:cubicBezTo>
                      <a:pt x="15" y="58"/>
                      <a:pt x="15" y="58"/>
                      <a:pt x="15" y="58"/>
                    </a:cubicBezTo>
                    <a:cubicBezTo>
                      <a:pt x="13" y="58"/>
                      <a:pt x="11" y="58"/>
                      <a:pt x="9" y="58"/>
                    </a:cubicBezTo>
                    <a:cubicBezTo>
                      <a:pt x="7" y="59"/>
                      <a:pt x="6" y="59"/>
                      <a:pt x="6" y="59"/>
                    </a:cubicBezTo>
                    <a:cubicBezTo>
                      <a:pt x="6" y="59"/>
                      <a:pt x="7" y="59"/>
                      <a:pt x="9" y="60"/>
                    </a:cubicBezTo>
                    <a:cubicBezTo>
                      <a:pt x="12" y="60"/>
                      <a:pt x="17" y="61"/>
                      <a:pt x="21" y="61"/>
                    </a:cubicBezTo>
                    <a:cubicBezTo>
                      <a:pt x="26" y="61"/>
                      <a:pt x="30" y="60"/>
                      <a:pt x="33" y="60"/>
                    </a:cubicBezTo>
                    <a:cubicBezTo>
                      <a:pt x="35" y="59"/>
                      <a:pt x="36" y="59"/>
                      <a:pt x="36" y="59"/>
                    </a:cubicBezTo>
                    <a:cubicBezTo>
                      <a:pt x="36" y="59"/>
                      <a:pt x="36" y="59"/>
                      <a:pt x="34" y="58"/>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4" name="文本框 43"/>
              <p:cNvSpPr txBox="1"/>
              <p:nvPr/>
            </p:nvSpPr>
            <p:spPr>
              <a:xfrm>
                <a:off x="4917940" y="3531644"/>
                <a:ext cx="1558290" cy="645160"/>
              </a:xfrm>
              <a:prstGeom prst="rect">
                <a:avLst/>
              </a:prstGeom>
              <a:noFill/>
            </p:spPr>
            <p:txBody>
              <a:bodyPr wrap="none">
                <a:spAutoFit/>
              </a:bodyPr>
              <a:lstStyle/>
              <a:p>
                <a:pPr algn="ctr" eaLnBrk="1" fontAlgn="auto" hangingPunct="1">
                  <a:spcBef>
                    <a:spcPts val="0"/>
                  </a:spcBef>
                  <a:spcAft>
                    <a:spcPts val="0"/>
                  </a:spcAft>
                  <a:defRPr/>
                </a:pPr>
                <a:r>
                  <a:rPr lang="zh-CN" altLang="en-US" b="1" dirty="0">
                    <a:solidFill>
                      <a:schemeClr val="accent2">
                        <a:lumMod val="75000"/>
                      </a:schemeClr>
                    </a:solidFill>
                    <a:latin typeface="微软雅黑 Light" panose="020B0502040204020203" pitchFamily="34" charset="-122"/>
                    <a:ea typeface="微软雅黑 Light" panose="020B0502040204020203" pitchFamily="34" charset="-122"/>
                    <a:cs typeface="Arial" panose="020B0604020202020204" pitchFamily="34" charset="0"/>
                  </a:rPr>
                  <a:t>增加客服效率</a:t>
                </a:r>
              </a:p>
              <a:p>
                <a:pPr algn="ctr" eaLnBrk="1" fontAlgn="auto" hangingPunct="1">
                  <a:spcBef>
                    <a:spcPts val="0"/>
                  </a:spcBef>
                  <a:spcAft>
                    <a:spcPts val="0"/>
                  </a:spcAft>
                  <a:defRPr/>
                </a:pPr>
                <a:r>
                  <a:rPr lang="zh-CN" altLang="en-US" b="1" dirty="0">
                    <a:solidFill>
                      <a:schemeClr val="accent2">
                        <a:lumMod val="75000"/>
                      </a:schemeClr>
                    </a:solidFill>
                    <a:latin typeface="微软雅黑 Light" panose="020B0502040204020203" pitchFamily="34" charset="-122"/>
                    <a:ea typeface="微软雅黑 Light" panose="020B0502040204020203" pitchFamily="34" charset="-122"/>
                    <a:cs typeface="Arial" panose="020B0604020202020204" pitchFamily="34" charset="0"/>
                  </a:rPr>
                  <a:t>降低运营成本</a:t>
                </a:r>
              </a:p>
            </p:txBody>
          </p:sp>
        </p:grpSp>
      </p:grpSp>
      <p:sp>
        <p:nvSpPr>
          <p:cNvPr id="56" name="椭圆 55"/>
          <p:cNvSpPr/>
          <p:nvPr/>
        </p:nvSpPr>
        <p:spPr>
          <a:xfrm rot="2715566">
            <a:off x="3014663" y="3994150"/>
            <a:ext cx="381000" cy="381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椭圆 56"/>
          <p:cNvSpPr/>
          <p:nvPr/>
        </p:nvSpPr>
        <p:spPr>
          <a:xfrm rot="2715566">
            <a:off x="2351088" y="4087813"/>
            <a:ext cx="187325" cy="18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椭圆 57"/>
          <p:cNvSpPr/>
          <p:nvPr/>
        </p:nvSpPr>
        <p:spPr>
          <a:xfrm rot="2715566">
            <a:off x="4210050" y="1354138"/>
            <a:ext cx="187325" cy="18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椭圆 58"/>
          <p:cNvSpPr/>
          <p:nvPr/>
        </p:nvSpPr>
        <p:spPr>
          <a:xfrm>
            <a:off x="1311275" y="2033588"/>
            <a:ext cx="152400" cy="1539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椭圆 59"/>
          <p:cNvSpPr/>
          <p:nvPr/>
        </p:nvSpPr>
        <p:spPr>
          <a:xfrm>
            <a:off x="4419600" y="1528763"/>
            <a:ext cx="317500" cy="3159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椭圆 60"/>
          <p:cNvSpPr/>
          <p:nvPr/>
        </p:nvSpPr>
        <p:spPr>
          <a:xfrm>
            <a:off x="6961188" y="3625850"/>
            <a:ext cx="317500" cy="3159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椭圆 61"/>
          <p:cNvSpPr/>
          <p:nvPr/>
        </p:nvSpPr>
        <p:spPr>
          <a:xfrm>
            <a:off x="6961188" y="4078288"/>
            <a:ext cx="177800" cy="177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椭圆 62"/>
          <p:cNvSpPr/>
          <p:nvPr/>
        </p:nvSpPr>
        <p:spPr>
          <a:xfrm>
            <a:off x="4419600" y="4192588"/>
            <a:ext cx="177800" cy="177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椭圆 64"/>
          <p:cNvSpPr/>
          <p:nvPr/>
        </p:nvSpPr>
        <p:spPr>
          <a:xfrm rot="15358016">
            <a:off x="7852569" y="662782"/>
            <a:ext cx="206375" cy="204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6" name="椭圆 65"/>
          <p:cNvSpPr/>
          <p:nvPr/>
        </p:nvSpPr>
        <p:spPr>
          <a:xfrm rot="15358016">
            <a:off x="8257382" y="924719"/>
            <a:ext cx="100012"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椭圆 66"/>
          <p:cNvSpPr/>
          <p:nvPr/>
        </p:nvSpPr>
        <p:spPr>
          <a:xfrm rot="15358016">
            <a:off x="6334918" y="1678782"/>
            <a:ext cx="100013" cy="101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6"/>
              </a:solidFill>
            </a:endParaRPr>
          </a:p>
        </p:txBody>
      </p:sp>
      <p:sp>
        <p:nvSpPr>
          <p:cNvPr id="68" name="椭圆 67"/>
          <p:cNvSpPr/>
          <p:nvPr/>
        </p:nvSpPr>
        <p:spPr>
          <a:xfrm rot="15358016">
            <a:off x="10645775" y="2732088"/>
            <a:ext cx="204787" cy="2047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9" name="椭圆 68"/>
          <p:cNvSpPr/>
          <p:nvPr/>
        </p:nvSpPr>
        <p:spPr>
          <a:xfrm rot="15358016">
            <a:off x="10507662" y="3089276"/>
            <a:ext cx="373063" cy="3730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0" name="椭圆 69"/>
          <p:cNvSpPr/>
          <p:nvPr/>
        </p:nvSpPr>
        <p:spPr>
          <a:xfrm rot="15358016">
            <a:off x="8540750" y="3222625"/>
            <a:ext cx="177800" cy="177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4" name="文本框 63"/>
          <p:cNvSpPr txBox="1"/>
          <p:nvPr/>
        </p:nvSpPr>
        <p:spPr bwMode="auto">
          <a:xfrm>
            <a:off x="401638" y="242888"/>
            <a:ext cx="2621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商品采编的重要性</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 calcmode="lin" valueType="num">
                                      <p:cBhvr>
                                        <p:cTn id="10" dur="500" fill="hold"/>
                                        <p:tgtEl>
                                          <p:spTgt spid="56"/>
                                        </p:tgtEl>
                                        <p:attrNameLst>
                                          <p:attrName>ppt_w</p:attrName>
                                        </p:attrNameLst>
                                      </p:cBhvr>
                                      <p:tavLst>
                                        <p:tav tm="0">
                                          <p:val>
                                            <p:fltVal val="0"/>
                                          </p:val>
                                        </p:tav>
                                        <p:tav tm="100000">
                                          <p:val>
                                            <p:strVal val="#ppt_w"/>
                                          </p:val>
                                        </p:tav>
                                      </p:tavLst>
                                    </p:anim>
                                    <p:anim calcmode="lin" valueType="num">
                                      <p:cBhvr>
                                        <p:cTn id="11" dur="500" fill="hold"/>
                                        <p:tgtEl>
                                          <p:spTgt spid="56"/>
                                        </p:tgtEl>
                                        <p:attrNameLst>
                                          <p:attrName>ppt_h</p:attrName>
                                        </p:attrNameLst>
                                      </p:cBhvr>
                                      <p:tavLst>
                                        <p:tav tm="0">
                                          <p:val>
                                            <p:fltVal val="0"/>
                                          </p:val>
                                        </p:tav>
                                        <p:tav tm="100000">
                                          <p:val>
                                            <p:strVal val="#ppt_h"/>
                                          </p:val>
                                        </p:tav>
                                      </p:tavLst>
                                    </p:anim>
                                    <p:animEffect transition="in" filter="fade">
                                      <p:cBhvr>
                                        <p:cTn id="12" dur="500"/>
                                        <p:tgtEl>
                                          <p:spTgt spid="56"/>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p:cTn id="15" dur="500" fill="hold"/>
                                        <p:tgtEl>
                                          <p:spTgt spid="57"/>
                                        </p:tgtEl>
                                        <p:attrNameLst>
                                          <p:attrName>ppt_w</p:attrName>
                                        </p:attrNameLst>
                                      </p:cBhvr>
                                      <p:tavLst>
                                        <p:tav tm="0">
                                          <p:val>
                                            <p:fltVal val="0"/>
                                          </p:val>
                                        </p:tav>
                                        <p:tav tm="100000">
                                          <p:val>
                                            <p:strVal val="#ppt_w"/>
                                          </p:val>
                                        </p:tav>
                                      </p:tavLst>
                                    </p:anim>
                                    <p:anim calcmode="lin" valueType="num">
                                      <p:cBhvr>
                                        <p:cTn id="16" dur="500" fill="hold"/>
                                        <p:tgtEl>
                                          <p:spTgt spid="57"/>
                                        </p:tgtEl>
                                        <p:attrNameLst>
                                          <p:attrName>ppt_h</p:attrName>
                                        </p:attrNameLst>
                                      </p:cBhvr>
                                      <p:tavLst>
                                        <p:tav tm="0">
                                          <p:val>
                                            <p:fltVal val="0"/>
                                          </p:val>
                                        </p:tav>
                                        <p:tav tm="100000">
                                          <p:val>
                                            <p:strVal val="#ppt_h"/>
                                          </p:val>
                                        </p:tav>
                                      </p:tavLst>
                                    </p:anim>
                                    <p:animEffect transition="in" filter="fade">
                                      <p:cBhvr>
                                        <p:cTn id="17" dur="500"/>
                                        <p:tgtEl>
                                          <p:spTgt spid="5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500" fill="hold"/>
                                        <p:tgtEl>
                                          <p:spTgt spid="58"/>
                                        </p:tgtEl>
                                        <p:attrNameLst>
                                          <p:attrName>ppt_w</p:attrName>
                                        </p:attrNameLst>
                                      </p:cBhvr>
                                      <p:tavLst>
                                        <p:tav tm="0">
                                          <p:val>
                                            <p:fltVal val="0"/>
                                          </p:val>
                                        </p:tav>
                                        <p:tav tm="100000">
                                          <p:val>
                                            <p:strVal val="#ppt_w"/>
                                          </p:val>
                                        </p:tav>
                                      </p:tavLst>
                                    </p:anim>
                                    <p:anim calcmode="lin" valueType="num">
                                      <p:cBhvr>
                                        <p:cTn id="21" dur="500" fill="hold"/>
                                        <p:tgtEl>
                                          <p:spTgt spid="58"/>
                                        </p:tgtEl>
                                        <p:attrNameLst>
                                          <p:attrName>ppt_h</p:attrName>
                                        </p:attrNameLst>
                                      </p:cBhvr>
                                      <p:tavLst>
                                        <p:tav tm="0">
                                          <p:val>
                                            <p:fltVal val="0"/>
                                          </p:val>
                                        </p:tav>
                                        <p:tav tm="100000">
                                          <p:val>
                                            <p:strVal val="#ppt_h"/>
                                          </p:val>
                                        </p:tav>
                                      </p:tavLst>
                                    </p:anim>
                                    <p:animEffect transition="in" filter="fade">
                                      <p:cBhvr>
                                        <p:cTn id="22" dur="500"/>
                                        <p:tgtEl>
                                          <p:spTgt spid="58"/>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Effect transition="in" filter="fade">
                                      <p:cBhvr>
                                        <p:cTn id="27" dur="500"/>
                                        <p:tgtEl>
                                          <p:spTgt spid="5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p:cTn id="30" dur="500" fill="hold"/>
                                        <p:tgtEl>
                                          <p:spTgt spid="60"/>
                                        </p:tgtEl>
                                        <p:attrNameLst>
                                          <p:attrName>ppt_w</p:attrName>
                                        </p:attrNameLst>
                                      </p:cBhvr>
                                      <p:tavLst>
                                        <p:tav tm="0">
                                          <p:val>
                                            <p:fltVal val="0"/>
                                          </p:val>
                                        </p:tav>
                                        <p:tav tm="100000">
                                          <p:val>
                                            <p:strVal val="#ppt_w"/>
                                          </p:val>
                                        </p:tav>
                                      </p:tavLst>
                                    </p:anim>
                                    <p:anim calcmode="lin" valueType="num">
                                      <p:cBhvr>
                                        <p:cTn id="31" dur="500" fill="hold"/>
                                        <p:tgtEl>
                                          <p:spTgt spid="60"/>
                                        </p:tgtEl>
                                        <p:attrNameLst>
                                          <p:attrName>ppt_h</p:attrName>
                                        </p:attrNameLst>
                                      </p:cBhvr>
                                      <p:tavLst>
                                        <p:tav tm="0">
                                          <p:val>
                                            <p:fltVal val="0"/>
                                          </p:val>
                                        </p:tav>
                                        <p:tav tm="100000">
                                          <p:val>
                                            <p:strVal val="#ppt_h"/>
                                          </p:val>
                                        </p:tav>
                                      </p:tavLst>
                                    </p:anim>
                                    <p:animEffect transition="in" filter="fade">
                                      <p:cBhvr>
                                        <p:cTn id="32" dur="500"/>
                                        <p:tgtEl>
                                          <p:spTgt spid="6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p:cTn id="35" dur="500" fill="hold"/>
                                        <p:tgtEl>
                                          <p:spTgt spid="61"/>
                                        </p:tgtEl>
                                        <p:attrNameLst>
                                          <p:attrName>ppt_w</p:attrName>
                                        </p:attrNameLst>
                                      </p:cBhvr>
                                      <p:tavLst>
                                        <p:tav tm="0">
                                          <p:val>
                                            <p:fltVal val="0"/>
                                          </p:val>
                                        </p:tav>
                                        <p:tav tm="100000">
                                          <p:val>
                                            <p:strVal val="#ppt_w"/>
                                          </p:val>
                                        </p:tav>
                                      </p:tavLst>
                                    </p:anim>
                                    <p:anim calcmode="lin" valueType="num">
                                      <p:cBhvr>
                                        <p:cTn id="36" dur="500" fill="hold"/>
                                        <p:tgtEl>
                                          <p:spTgt spid="61"/>
                                        </p:tgtEl>
                                        <p:attrNameLst>
                                          <p:attrName>ppt_h</p:attrName>
                                        </p:attrNameLst>
                                      </p:cBhvr>
                                      <p:tavLst>
                                        <p:tav tm="0">
                                          <p:val>
                                            <p:fltVal val="0"/>
                                          </p:val>
                                        </p:tav>
                                        <p:tav tm="100000">
                                          <p:val>
                                            <p:strVal val="#ppt_h"/>
                                          </p:val>
                                        </p:tav>
                                      </p:tavLst>
                                    </p:anim>
                                    <p:animEffect transition="in" filter="fade">
                                      <p:cBhvr>
                                        <p:cTn id="37" dur="500"/>
                                        <p:tgtEl>
                                          <p:spTgt spid="61"/>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 calcmode="lin" valueType="num">
                                      <p:cBhvr>
                                        <p:cTn id="45" dur="500" fill="hold"/>
                                        <p:tgtEl>
                                          <p:spTgt spid="63"/>
                                        </p:tgtEl>
                                        <p:attrNameLst>
                                          <p:attrName>ppt_w</p:attrName>
                                        </p:attrNameLst>
                                      </p:cBhvr>
                                      <p:tavLst>
                                        <p:tav tm="0">
                                          <p:val>
                                            <p:fltVal val="0"/>
                                          </p:val>
                                        </p:tav>
                                        <p:tav tm="100000">
                                          <p:val>
                                            <p:strVal val="#ppt_w"/>
                                          </p:val>
                                        </p:tav>
                                      </p:tavLst>
                                    </p:anim>
                                    <p:anim calcmode="lin" valueType="num">
                                      <p:cBhvr>
                                        <p:cTn id="46" dur="500" fill="hold"/>
                                        <p:tgtEl>
                                          <p:spTgt spid="63"/>
                                        </p:tgtEl>
                                        <p:attrNameLst>
                                          <p:attrName>ppt_h</p:attrName>
                                        </p:attrNameLst>
                                      </p:cBhvr>
                                      <p:tavLst>
                                        <p:tav tm="0">
                                          <p:val>
                                            <p:fltVal val="0"/>
                                          </p:val>
                                        </p:tav>
                                        <p:tav tm="100000">
                                          <p:val>
                                            <p:strVal val="#ppt_h"/>
                                          </p:val>
                                        </p:tav>
                                      </p:tavLst>
                                    </p:anim>
                                    <p:animEffect transition="in" filter="fade">
                                      <p:cBhvr>
                                        <p:cTn id="47" dur="500"/>
                                        <p:tgtEl>
                                          <p:spTgt spid="63"/>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5"/>
                                        </p:tgtEl>
                                        <p:attrNameLst>
                                          <p:attrName>style.visibility</p:attrName>
                                        </p:attrNameLst>
                                      </p:cBhvr>
                                      <p:to>
                                        <p:strVal val="visible"/>
                                      </p:to>
                                    </p:set>
                                    <p:anim calcmode="lin" valueType="num">
                                      <p:cBhvr>
                                        <p:cTn id="50" dur="500" fill="hold"/>
                                        <p:tgtEl>
                                          <p:spTgt spid="65"/>
                                        </p:tgtEl>
                                        <p:attrNameLst>
                                          <p:attrName>ppt_w</p:attrName>
                                        </p:attrNameLst>
                                      </p:cBhvr>
                                      <p:tavLst>
                                        <p:tav tm="0">
                                          <p:val>
                                            <p:fltVal val="0"/>
                                          </p:val>
                                        </p:tav>
                                        <p:tav tm="100000">
                                          <p:val>
                                            <p:strVal val="#ppt_w"/>
                                          </p:val>
                                        </p:tav>
                                      </p:tavLst>
                                    </p:anim>
                                    <p:anim calcmode="lin" valueType="num">
                                      <p:cBhvr>
                                        <p:cTn id="51" dur="500" fill="hold"/>
                                        <p:tgtEl>
                                          <p:spTgt spid="65"/>
                                        </p:tgtEl>
                                        <p:attrNameLst>
                                          <p:attrName>ppt_h</p:attrName>
                                        </p:attrNameLst>
                                      </p:cBhvr>
                                      <p:tavLst>
                                        <p:tav tm="0">
                                          <p:val>
                                            <p:fltVal val="0"/>
                                          </p:val>
                                        </p:tav>
                                        <p:tav tm="100000">
                                          <p:val>
                                            <p:strVal val="#ppt_h"/>
                                          </p:val>
                                        </p:tav>
                                      </p:tavLst>
                                    </p:anim>
                                    <p:animEffect transition="in" filter="fade">
                                      <p:cBhvr>
                                        <p:cTn id="52" dur="500"/>
                                        <p:tgtEl>
                                          <p:spTgt spid="6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cBhvr>
                                        <p:cTn id="55" dur="500" fill="hold"/>
                                        <p:tgtEl>
                                          <p:spTgt spid="66"/>
                                        </p:tgtEl>
                                        <p:attrNameLst>
                                          <p:attrName>ppt_w</p:attrName>
                                        </p:attrNameLst>
                                      </p:cBhvr>
                                      <p:tavLst>
                                        <p:tav tm="0">
                                          <p:val>
                                            <p:fltVal val="0"/>
                                          </p:val>
                                        </p:tav>
                                        <p:tav tm="100000">
                                          <p:val>
                                            <p:strVal val="#ppt_w"/>
                                          </p:val>
                                        </p:tav>
                                      </p:tavLst>
                                    </p:anim>
                                    <p:anim calcmode="lin" valueType="num">
                                      <p:cBhvr>
                                        <p:cTn id="56" dur="500" fill="hold"/>
                                        <p:tgtEl>
                                          <p:spTgt spid="66"/>
                                        </p:tgtEl>
                                        <p:attrNameLst>
                                          <p:attrName>ppt_h</p:attrName>
                                        </p:attrNameLst>
                                      </p:cBhvr>
                                      <p:tavLst>
                                        <p:tav tm="0">
                                          <p:val>
                                            <p:fltVal val="0"/>
                                          </p:val>
                                        </p:tav>
                                        <p:tav tm="100000">
                                          <p:val>
                                            <p:strVal val="#ppt_h"/>
                                          </p:val>
                                        </p:tav>
                                      </p:tavLst>
                                    </p:anim>
                                    <p:animEffect transition="in" filter="fade">
                                      <p:cBhvr>
                                        <p:cTn id="57" dur="500"/>
                                        <p:tgtEl>
                                          <p:spTgt spid="66"/>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 calcmode="lin" valueType="num">
                                      <p:cBhvr>
                                        <p:cTn id="60" dur="500" fill="hold"/>
                                        <p:tgtEl>
                                          <p:spTgt spid="67"/>
                                        </p:tgtEl>
                                        <p:attrNameLst>
                                          <p:attrName>ppt_w</p:attrName>
                                        </p:attrNameLst>
                                      </p:cBhvr>
                                      <p:tavLst>
                                        <p:tav tm="0">
                                          <p:val>
                                            <p:fltVal val="0"/>
                                          </p:val>
                                        </p:tav>
                                        <p:tav tm="100000">
                                          <p:val>
                                            <p:strVal val="#ppt_w"/>
                                          </p:val>
                                        </p:tav>
                                      </p:tavLst>
                                    </p:anim>
                                    <p:anim calcmode="lin" valueType="num">
                                      <p:cBhvr>
                                        <p:cTn id="61" dur="500" fill="hold"/>
                                        <p:tgtEl>
                                          <p:spTgt spid="67"/>
                                        </p:tgtEl>
                                        <p:attrNameLst>
                                          <p:attrName>ppt_h</p:attrName>
                                        </p:attrNameLst>
                                      </p:cBhvr>
                                      <p:tavLst>
                                        <p:tav tm="0">
                                          <p:val>
                                            <p:fltVal val="0"/>
                                          </p:val>
                                        </p:tav>
                                        <p:tav tm="100000">
                                          <p:val>
                                            <p:strVal val="#ppt_h"/>
                                          </p:val>
                                        </p:tav>
                                      </p:tavLst>
                                    </p:anim>
                                    <p:animEffect transition="in" filter="fade">
                                      <p:cBhvr>
                                        <p:cTn id="62" dur="500"/>
                                        <p:tgtEl>
                                          <p:spTgt spid="6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68"/>
                                        </p:tgtEl>
                                        <p:attrNameLst>
                                          <p:attrName>style.visibility</p:attrName>
                                        </p:attrNameLst>
                                      </p:cBhvr>
                                      <p:to>
                                        <p:strVal val="visible"/>
                                      </p:to>
                                    </p:set>
                                    <p:anim calcmode="lin" valueType="num">
                                      <p:cBhvr>
                                        <p:cTn id="65" dur="500" fill="hold"/>
                                        <p:tgtEl>
                                          <p:spTgt spid="68"/>
                                        </p:tgtEl>
                                        <p:attrNameLst>
                                          <p:attrName>ppt_w</p:attrName>
                                        </p:attrNameLst>
                                      </p:cBhvr>
                                      <p:tavLst>
                                        <p:tav tm="0">
                                          <p:val>
                                            <p:fltVal val="0"/>
                                          </p:val>
                                        </p:tav>
                                        <p:tav tm="100000">
                                          <p:val>
                                            <p:strVal val="#ppt_w"/>
                                          </p:val>
                                        </p:tav>
                                      </p:tavLst>
                                    </p:anim>
                                    <p:anim calcmode="lin" valueType="num">
                                      <p:cBhvr>
                                        <p:cTn id="66" dur="500" fill="hold"/>
                                        <p:tgtEl>
                                          <p:spTgt spid="68"/>
                                        </p:tgtEl>
                                        <p:attrNameLst>
                                          <p:attrName>ppt_h</p:attrName>
                                        </p:attrNameLst>
                                      </p:cBhvr>
                                      <p:tavLst>
                                        <p:tav tm="0">
                                          <p:val>
                                            <p:fltVal val="0"/>
                                          </p:val>
                                        </p:tav>
                                        <p:tav tm="100000">
                                          <p:val>
                                            <p:strVal val="#ppt_h"/>
                                          </p:val>
                                        </p:tav>
                                      </p:tavLst>
                                    </p:anim>
                                    <p:animEffect transition="in" filter="fade">
                                      <p:cBhvr>
                                        <p:cTn id="67" dur="500"/>
                                        <p:tgtEl>
                                          <p:spTgt spid="68"/>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69"/>
                                        </p:tgtEl>
                                        <p:attrNameLst>
                                          <p:attrName>style.visibility</p:attrName>
                                        </p:attrNameLst>
                                      </p:cBhvr>
                                      <p:to>
                                        <p:strVal val="visible"/>
                                      </p:to>
                                    </p:set>
                                    <p:anim calcmode="lin" valueType="num">
                                      <p:cBhvr>
                                        <p:cTn id="70" dur="500" fill="hold"/>
                                        <p:tgtEl>
                                          <p:spTgt spid="69"/>
                                        </p:tgtEl>
                                        <p:attrNameLst>
                                          <p:attrName>ppt_w</p:attrName>
                                        </p:attrNameLst>
                                      </p:cBhvr>
                                      <p:tavLst>
                                        <p:tav tm="0">
                                          <p:val>
                                            <p:fltVal val="0"/>
                                          </p:val>
                                        </p:tav>
                                        <p:tav tm="100000">
                                          <p:val>
                                            <p:strVal val="#ppt_w"/>
                                          </p:val>
                                        </p:tav>
                                      </p:tavLst>
                                    </p:anim>
                                    <p:anim calcmode="lin" valueType="num">
                                      <p:cBhvr>
                                        <p:cTn id="71" dur="500" fill="hold"/>
                                        <p:tgtEl>
                                          <p:spTgt spid="69"/>
                                        </p:tgtEl>
                                        <p:attrNameLst>
                                          <p:attrName>ppt_h</p:attrName>
                                        </p:attrNameLst>
                                      </p:cBhvr>
                                      <p:tavLst>
                                        <p:tav tm="0">
                                          <p:val>
                                            <p:fltVal val="0"/>
                                          </p:val>
                                        </p:tav>
                                        <p:tav tm="100000">
                                          <p:val>
                                            <p:strVal val="#ppt_h"/>
                                          </p:val>
                                        </p:tav>
                                      </p:tavLst>
                                    </p:anim>
                                    <p:animEffect transition="in" filter="fade">
                                      <p:cBhvr>
                                        <p:cTn id="72" dur="500"/>
                                        <p:tgtEl>
                                          <p:spTgt spid="69"/>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70"/>
                                        </p:tgtEl>
                                        <p:attrNameLst>
                                          <p:attrName>style.visibility</p:attrName>
                                        </p:attrNameLst>
                                      </p:cBhvr>
                                      <p:to>
                                        <p:strVal val="visible"/>
                                      </p:to>
                                    </p:set>
                                    <p:anim calcmode="lin" valueType="num">
                                      <p:cBhvr>
                                        <p:cTn id="75" dur="500" fill="hold"/>
                                        <p:tgtEl>
                                          <p:spTgt spid="70"/>
                                        </p:tgtEl>
                                        <p:attrNameLst>
                                          <p:attrName>ppt_w</p:attrName>
                                        </p:attrNameLst>
                                      </p:cBhvr>
                                      <p:tavLst>
                                        <p:tav tm="0">
                                          <p:val>
                                            <p:fltVal val="0"/>
                                          </p:val>
                                        </p:tav>
                                        <p:tav tm="100000">
                                          <p:val>
                                            <p:strVal val="#ppt_w"/>
                                          </p:val>
                                        </p:tav>
                                      </p:tavLst>
                                    </p:anim>
                                    <p:anim calcmode="lin" valueType="num">
                                      <p:cBhvr>
                                        <p:cTn id="76" dur="500" fill="hold"/>
                                        <p:tgtEl>
                                          <p:spTgt spid="70"/>
                                        </p:tgtEl>
                                        <p:attrNameLst>
                                          <p:attrName>ppt_h</p:attrName>
                                        </p:attrNameLst>
                                      </p:cBhvr>
                                      <p:tavLst>
                                        <p:tav tm="0">
                                          <p:val>
                                            <p:fltVal val="0"/>
                                          </p:val>
                                        </p:tav>
                                        <p:tav tm="100000">
                                          <p:val>
                                            <p:strVal val="#ppt_h"/>
                                          </p:val>
                                        </p:tav>
                                      </p:tavLst>
                                    </p:anim>
                                    <p:animEffect transition="in" filter="fade">
                                      <p:cBhvr>
                                        <p:cTn id="77" dur="500"/>
                                        <p:tgtEl>
                                          <p:spTgt spid="70"/>
                                        </p:tgtEl>
                                      </p:cBhvr>
                                    </p:animEffect>
                                  </p:childTnLst>
                                </p:cTn>
                              </p:par>
                              <p:par>
                                <p:cTn id="78" presetID="10" presetClass="entr" presetSubtype="0" fill="hold" nodeType="withEffect">
                                  <p:stCondLst>
                                    <p:cond delay="200"/>
                                  </p:stCondLst>
                                  <p:childTnLst>
                                    <p:set>
                                      <p:cBhvr>
                                        <p:cTn id="79" dur="1" fill="hold">
                                          <p:stCondLst>
                                            <p:cond delay="0"/>
                                          </p:stCondLst>
                                        </p:cTn>
                                        <p:tgtEl>
                                          <p:spTgt spid="29"/>
                                        </p:tgtEl>
                                        <p:attrNameLst>
                                          <p:attrName>style.visibility</p:attrName>
                                        </p:attrNameLst>
                                      </p:cBhvr>
                                      <p:to>
                                        <p:strVal val="visible"/>
                                      </p:to>
                                    </p:set>
                                    <p:animEffect transition="in" filter="fade">
                                      <p:cBhvr>
                                        <p:cTn id="8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animBg="1"/>
      <p:bldP spid="63" grpId="0" animBg="1"/>
      <p:bldP spid="65" grpId="0" animBg="1"/>
      <p:bldP spid="66" grpId="0" animBg="1"/>
      <p:bldP spid="67" grpId="0" animBg="1"/>
      <p:bldP spid="68" grpId="0" animBg="1"/>
      <p:bldP spid="69" grpId="0" animBg="1"/>
      <p:bldP spid="7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88477CBD-9230-41AA-AD60-A751BEE4EEEA}"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13</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rgbClr val="CAC4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圆角矩形 54"/>
          <p:cNvSpPr/>
          <p:nvPr/>
        </p:nvSpPr>
        <p:spPr>
          <a:xfrm>
            <a:off x="7739063" y="1077913"/>
            <a:ext cx="3713162" cy="4891087"/>
          </a:xfrm>
          <a:prstGeom prst="roundRect">
            <a:avLst>
              <a:gd name="adj" fmla="val 521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75000"/>
                </a:schemeClr>
              </a:solidFill>
              <a:latin typeface="Arial" panose="020B0604020202020204" pitchFamily="34" charset="0"/>
              <a:cs typeface="Arial" panose="020B0604020202020204" pitchFamily="34" charset="0"/>
            </a:endParaRPr>
          </a:p>
        </p:txBody>
      </p:sp>
      <p:sp>
        <p:nvSpPr>
          <p:cNvPr id="56" name="文本框 55"/>
          <p:cNvSpPr txBox="1"/>
          <p:nvPr/>
        </p:nvSpPr>
        <p:spPr>
          <a:xfrm>
            <a:off x="7993063" y="1304925"/>
            <a:ext cx="2015490" cy="460375"/>
          </a:xfrm>
          <a:prstGeom prst="rect">
            <a:avLst/>
          </a:prstGeom>
          <a:noFill/>
        </p:spPr>
        <p:txBody>
          <a:bodyPr wrap="none">
            <a:spAutoFit/>
          </a:bodyPr>
          <a:lstStyle/>
          <a:p>
            <a:pPr algn="l" eaLnBrk="1" fontAlgn="auto" hangingPunct="1">
              <a:spcBef>
                <a:spcPts val="0"/>
              </a:spcBef>
              <a:spcAft>
                <a:spcPts val="0"/>
              </a:spcAft>
              <a:defRPr/>
            </a:pPr>
            <a:r>
              <a:rPr lang="zh-CN" altLang="en-US" sz="2400" b="1" dirty="0">
                <a:solidFill>
                  <a:schemeClr val="tx1">
                    <a:lumMod val="75000"/>
                    <a:lumOff val="25000"/>
                  </a:schemeClr>
                </a:solidFill>
                <a:latin typeface="Arial" panose="020B0604020202020204" pitchFamily="34" charset="0"/>
                <a:ea typeface="Microsoft YaHei UI Light" panose="020B0502040204020203" pitchFamily="34" charset="-122"/>
                <a:cs typeface="Arial" panose="020B0604020202020204" pitchFamily="34" charset="0"/>
              </a:rPr>
              <a:t>传递商品信息</a:t>
            </a:r>
          </a:p>
        </p:txBody>
      </p:sp>
      <p:cxnSp>
        <p:nvCxnSpPr>
          <p:cNvPr id="57" name="直接连接符 56"/>
          <p:cNvCxnSpPr/>
          <p:nvPr/>
        </p:nvCxnSpPr>
        <p:spPr>
          <a:xfrm>
            <a:off x="8048625" y="1839913"/>
            <a:ext cx="2979738" cy="0"/>
          </a:xfrm>
          <a:prstGeom prst="line">
            <a:avLst/>
          </a:prstGeom>
          <a:ln>
            <a:solidFill>
              <a:schemeClr val="accent4">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7947025" y="1992313"/>
            <a:ext cx="3297238" cy="3646170"/>
          </a:xfrm>
          <a:prstGeom prst="rect">
            <a:avLst/>
          </a:prstGeom>
        </p:spPr>
        <p:txBody>
          <a:bodyPr>
            <a:spAutoFit/>
          </a:bodyPr>
          <a:lstStyle/>
          <a:p>
            <a:pPr eaLnBrk="1" fontAlgn="auto" hangingPunct="1">
              <a:lnSpc>
                <a:spcPct val="150000"/>
              </a:lnSpc>
              <a:spcBef>
                <a:spcPts val="0"/>
              </a:spcBef>
              <a:spcAft>
                <a:spcPts val="0"/>
              </a:spcAft>
              <a:defRPr/>
            </a:pP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商品详细页是传递商品信息的窗口，消费者在实体店进行购物时，可以直观的看到、摸到商品，了解商品的详细信息，而在网购过程中，他们只能通过网页上的图片和文字等内容了解商品。作为卖家需要从消费者的角度出发，了解他们想知道的方面，从而在页面中完整清晰的展示出来。例如易迅网，向消费者传递了商品的四大类信息：产品介绍、商品评价、规格参数、售后服务、参考资讯</a:t>
            </a:r>
          </a:p>
        </p:txBody>
      </p:sp>
      <p:sp>
        <p:nvSpPr>
          <p:cNvPr id="29" name="文本框 28"/>
          <p:cNvSpPr txBox="1"/>
          <p:nvPr/>
        </p:nvSpPr>
        <p:spPr bwMode="auto">
          <a:xfrm>
            <a:off x="401638" y="242888"/>
            <a:ext cx="2621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商品采编的重要性</a:t>
            </a:r>
          </a:p>
        </p:txBody>
      </p:sp>
      <p:pic>
        <p:nvPicPr>
          <p:cNvPr id="2" name="图片 7" descr="../图/2-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902970" y="1694815"/>
            <a:ext cx="5692140" cy="3468370"/>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anim calcmode="lin" valueType="num">
                                      <p:cBhvr>
                                        <p:cTn id="20" dur="500" fill="hold"/>
                                        <p:tgtEl>
                                          <p:spTgt spid="58"/>
                                        </p:tgtEl>
                                        <p:attrNameLst>
                                          <p:attrName>ppt_x</p:attrName>
                                        </p:attrNameLst>
                                      </p:cBhvr>
                                      <p:tavLst>
                                        <p:tav tm="0">
                                          <p:val>
                                            <p:strVal val="#ppt_x"/>
                                          </p:val>
                                        </p:tav>
                                        <p:tav tm="100000">
                                          <p:val>
                                            <p:strVal val="#ppt_x"/>
                                          </p:val>
                                        </p:tav>
                                      </p:tavLst>
                                    </p:anim>
                                    <p:anim calcmode="lin" valueType="num">
                                      <p:cBhvr>
                                        <p:cTn id="21" dur="500" fill="hold"/>
                                        <p:tgtEl>
                                          <p:spTgt spid="5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0-#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p:bldP spid="5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88477CBD-9230-41AA-AD60-A751BEE4EEEA}"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14</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rgbClr val="CAC4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圆角矩形 54"/>
          <p:cNvSpPr/>
          <p:nvPr/>
        </p:nvSpPr>
        <p:spPr>
          <a:xfrm>
            <a:off x="7739063" y="1077913"/>
            <a:ext cx="3713162" cy="4891087"/>
          </a:xfrm>
          <a:prstGeom prst="roundRect">
            <a:avLst>
              <a:gd name="adj" fmla="val 521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75000"/>
                </a:schemeClr>
              </a:solidFill>
              <a:latin typeface="Arial" panose="020B0604020202020204" pitchFamily="34" charset="0"/>
              <a:cs typeface="Arial" panose="020B0604020202020204" pitchFamily="34" charset="0"/>
            </a:endParaRPr>
          </a:p>
        </p:txBody>
      </p:sp>
      <p:sp>
        <p:nvSpPr>
          <p:cNvPr id="56" name="文本框 55"/>
          <p:cNvSpPr txBox="1"/>
          <p:nvPr/>
        </p:nvSpPr>
        <p:spPr>
          <a:xfrm>
            <a:off x="7993063" y="1304925"/>
            <a:ext cx="3493135" cy="398780"/>
          </a:xfrm>
          <a:prstGeom prst="rect">
            <a:avLst/>
          </a:prstGeom>
          <a:noFill/>
        </p:spPr>
        <p:txBody>
          <a:bodyPr wrap="none">
            <a:spAutoFit/>
          </a:bodyPr>
          <a:lstStyle/>
          <a:p>
            <a:pPr algn="l" eaLnBrk="1" fontAlgn="auto" hangingPunct="1">
              <a:spcBef>
                <a:spcPts val="0"/>
              </a:spcBef>
              <a:spcAft>
                <a:spcPts val="0"/>
              </a:spcAft>
              <a:defRPr/>
            </a:pPr>
            <a:r>
              <a:rPr lang="zh-CN" altLang="en-US" sz="2000" b="1" dirty="0">
                <a:solidFill>
                  <a:schemeClr val="tx1">
                    <a:lumMod val="75000"/>
                    <a:lumOff val="25000"/>
                  </a:schemeClr>
                </a:solidFill>
                <a:latin typeface="Arial" panose="020B0604020202020204" pitchFamily="34" charset="0"/>
                <a:ea typeface="Microsoft YaHei UI Light" panose="020B0502040204020203" pitchFamily="34" charset="-122"/>
                <a:cs typeface="Arial" panose="020B0604020202020204" pitchFamily="34" charset="0"/>
              </a:rPr>
              <a:t>增加客服效率，降低运营成本</a:t>
            </a:r>
          </a:p>
        </p:txBody>
      </p:sp>
      <p:cxnSp>
        <p:nvCxnSpPr>
          <p:cNvPr id="57" name="直接连接符 56"/>
          <p:cNvCxnSpPr/>
          <p:nvPr/>
        </p:nvCxnSpPr>
        <p:spPr>
          <a:xfrm>
            <a:off x="8048625" y="1839913"/>
            <a:ext cx="2979738" cy="0"/>
          </a:xfrm>
          <a:prstGeom prst="line">
            <a:avLst/>
          </a:prstGeom>
          <a:ln>
            <a:solidFill>
              <a:schemeClr val="accent4">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7947025" y="1992313"/>
            <a:ext cx="3297238" cy="3322955"/>
          </a:xfrm>
          <a:prstGeom prst="rect">
            <a:avLst/>
          </a:prstGeom>
        </p:spPr>
        <p:txBody>
          <a:bodyPr>
            <a:spAutoFit/>
          </a:bodyPr>
          <a:lstStyle/>
          <a:p>
            <a:pPr eaLnBrk="1" fontAlgn="auto" hangingPunct="1">
              <a:lnSpc>
                <a:spcPct val="150000"/>
              </a:lnSpc>
              <a:spcBef>
                <a:spcPts val="0"/>
              </a:spcBef>
              <a:spcAft>
                <a:spcPts val="0"/>
              </a:spcAft>
              <a:defRPr/>
            </a:pP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电子商务只能通过页面与顾客形成沟通，商品详细页的信息不在于多，而在于精。好的商品详细页能够准确把握消费者心理，将信息传递给消费者，使消费者无需咨询客服，仅仅通过浏览页面就能决定购买与否，从而降低了电商运营的客服成本。页面详细程度在很大程度上决定着消费者对客服的依赖程度，我们要做的就是，提供尽可能详细全面的信息，使顾客无需客服就可以完成购买。</a:t>
            </a:r>
          </a:p>
        </p:txBody>
      </p:sp>
      <p:sp>
        <p:nvSpPr>
          <p:cNvPr id="29" name="文本框 28"/>
          <p:cNvSpPr txBox="1"/>
          <p:nvPr/>
        </p:nvSpPr>
        <p:spPr bwMode="auto">
          <a:xfrm>
            <a:off x="401638" y="242888"/>
            <a:ext cx="2621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商品采编的重要性</a:t>
            </a:r>
          </a:p>
        </p:txBody>
      </p:sp>
      <p:pic>
        <p:nvPicPr>
          <p:cNvPr id="4" name="图片 3" descr="timg"/>
          <p:cNvPicPr>
            <a:picLocks noChangeAspect="1"/>
          </p:cNvPicPr>
          <p:nvPr/>
        </p:nvPicPr>
        <p:blipFill>
          <a:blip r:embed="rId2" cstate="print"/>
          <a:srcRect b="5682"/>
          <a:stretch>
            <a:fillRect/>
          </a:stretch>
        </p:blipFill>
        <p:spPr>
          <a:xfrm>
            <a:off x="807720" y="1640205"/>
            <a:ext cx="5688965" cy="357695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anim calcmode="lin" valueType="num">
                                      <p:cBhvr>
                                        <p:cTn id="20" dur="500" fill="hold"/>
                                        <p:tgtEl>
                                          <p:spTgt spid="58"/>
                                        </p:tgtEl>
                                        <p:attrNameLst>
                                          <p:attrName>ppt_x</p:attrName>
                                        </p:attrNameLst>
                                      </p:cBhvr>
                                      <p:tavLst>
                                        <p:tav tm="0">
                                          <p:val>
                                            <p:strVal val="#ppt_x"/>
                                          </p:val>
                                        </p:tav>
                                        <p:tav tm="100000">
                                          <p:val>
                                            <p:strVal val="#ppt_x"/>
                                          </p:val>
                                        </p:tav>
                                      </p:tavLst>
                                    </p:anim>
                                    <p:anim calcmode="lin" valueType="num">
                                      <p:cBhvr>
                                        <p:cTn id="21" dur="500" fill="hold"/>
                                        <p:tgtEl>
                                          <p:spTgt spid="5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6" grpId="0"/>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88477CBD-9230-41AA-AD60-A751BEE4EEEA}"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15</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rgbClr val="CAC4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圆角矩形 54"/>
          <p:cNvSpPr/>
          <p:nvPr/>
        </p:nvSpPr>
        <p:spPr>
          <a:xfrm>
            <a:off x="7739063" y="1077913"/>
            <a:ext cx="3713162" cy="4891087"/>
          </a:xfrm>
          <a:prstGeom prst="roundRect">
            <a:avLst>
              <a:gd name="adj" fmla="val 521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75000"/>
                </a:schemeClr>
              </a:solidFill>
              <a:latin typeface="Arial" panose="020B0604020202020204" pitchFamily="34" charset="0"/>
              <a:cs typeface="Arial" panose="020B0604020202020204" pitchFamily="34" charset="0"/>
            </a:endParaRPr>
          </a:p>
        </p:txBody>
      </p:sp>
      <p:sp>
        <p:nvSpPr>
          <p:cNvPr id="56" name="文本框 55"/>
          <p:cNvSpPr txBox="1"/>
          <p:nvPr/>
        </p:nvSpPr>
        <p:spPr>
          <a:xfrm>
            <a:off x="7993063" y="1304925"/>
            <a:ext cx="2626360" cy="460375"/>
          </a:xfrm>
          <a:prstGeom prst="rect">
            <a:avLst/>
          </a:prstGeom>
          <a:noFill/>
        </p:spPr>
        <p:txBody>
          <a:bodyPr wrap="none">
            <a:spAutoFit/>
          </a:bodyPr>
          <a:lstStyle/>
          <a:p>
            <a:pPr algn="l" eaLnBrk="1" fontAlgn="auto" hangingPunct="1">
              <a:spcBef>
                <a:spcPts val="0"/>
              </a:spcBef>
              <a:spcAft>
                <a:spcPts val="0"/>
              </a:spcAft>
              <a:defRPr/>
            </a:pPr>
            <a:r>
              <a:rPr lang="zh-CN" altLang="en-US" sz="2400" b="1" dirty="0">
                <a:solidFill>
                  <a:schemeClr val="tx1">
                    <a:lumMod val="75000"/>
                    <a:lumOff val="25000"/>
                  </a:schemeClr>
                </a:solidFill>
                <a:latin typeface="Arial" panose="020B0604020202020204" pitchFamily="34" charset="0"/>
                <a:ea typeface="Microsoft YaHei UI Light" panose="020B0502040204020203" pitchFamily="34" charset="-122"/>
                <a:cs typeface="Arial" panose="020B0604020202020204" pitchFamily="34" charset="0"/>
              </a:rPr>
              <a:t>提升产品品牌形象</a:t>
            </a:r>
          </a:p>
        </p:txBody>
      </p:sp>
      <p:cxnSp>
        <p:nvCxnSpPr>
          <p:cNvPr id="57" name="直接连接符 56"/>
          <p:cNvCxnSpPr/>
          <p:nvPr/>
        </p:nvCxnSpPr>
        <p:spPr>
          <a:xfrm>
            <a:off x="8048625" y="1839913"/>
            <a:ext cx="2979738" cy="0"/>
          </a:xfrm>
          <a:prstGeom prst="line">
            <a:avLst/>
          </a:prstGeom>
          <a:ln>
            <a:solidFill>
              <a:schemeClr val="accent4">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7947025" y="1992313"/>
            <a:ext cx="3297238" cy="3784600"/>
          </a:xfrm>
          <a:prstGeom prst="rect">
            <a:avLst/>
          </a:prstGeom>
        </p:spPr>
        <p:txBody>
          <a:bodyPr>
            <a:spAutoFit/>
          </a:bodyPr>
          <a:lstStyle/>
          <a:p>
            <a:pPr eaLnBrk="1" fontAlgn="auto" hangingPunct="1">
              <a:lnSpc>
                <a:spcPct val="150000"/>
              </a:lnSpc>
              <a:spcBef>
                <a:spcPts val="0"/>
              </a:spcBef>
              <a:spcAft>
                <a:spcPts val="0"/>
              </a:spcAft>
              <a:defRPr/>
            </a:pPr>
            <a:r>
              <a:rPr lang="en-US" altLang="zh-CN" sz="16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电商企业在设计详情页的过程中需要通过挖掘商品信息，放大商品卖点，与其他竞争企业形成差异。商品的采编过程中，专业化的商品拍摄以及富有设计感的详情页有助于形成这种差异，并让顾客产生良好的购物体验。商品详情页作为直接和顾客接触的沟通方式，设计精美的页面可以引起顾客的好感，有助于品牌形象积极正面的塑造。</a:t>
            </a:r>
          </a:p>
        </p:txBody>
      </p:sp>
      <p:sp>
        <p:nvSpPr>
          <p:cNvPr id="29" name="文本框 28"/>
          <p:cNvSpPr txBox="1"/>
          <p:nvPr/>
        </p:nvSpPr>
        <p:spPr bwMode="auto">
          <a:xfrm>
            <a:off x="401638" y="242888"/>
            <a:ext cx="2621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商品采编的重要性</a:t>
            </a:r>
          </a:p>
        </p:txBody>
      </p:sp>
      <p:pic>
        <p:nvPicPr>
          <p:cNvPr id="35" name="图片 2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918528" y="2166938"/>
            <a:ext cx="2399665" cy="2522855"/>
          </a:xfrm>
          <a:prstGeom prst="rect">
            <a:avLst/>
          </a:prstGeom>
          <a:noFill/>
          <a:ln w="28575">
            <a:solidFill>
              <a:srgbClr val="C5D8F1"/>
            </a:solidFill>
            <a:miter lim="800000"/>
            <a:headEnd/>
            <a:tailEnd/>
          </a:ln>
          <a:effectLst>
            <a:outerShdw dist="38096" dir="2700000" algn="tl" rotWithShape="0">
              <a:srgbClr val="000000">
                <a:alpha val="37000"/>
              </a:srgbClr>
            </a:outerShdw>
          </a:effectLst>
        </p:spPr>
      </p:pic>
      <p:pic>
        <p:nvPicPr>
          <p:cNvPr id="34" name="图片 2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a:xfrm>
            <a:off x="4135438" y="2120900"/>
            <a:ext cx="2488565" cy="2616200"/>
          </a:xfrm>
          <a:prstGeom prst="rect">
            <a:avLst/>
          </a:prstGeom>
          <a:noFill/>
          <a:ln w="28575">
            <a:solidFill>
              <a:srgbClr val="C5D8F1"/>
            </a:solid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anim calcmode="lin" valueType="num">
                                      <p:cBhvr>
                                        <p:cTn id="20" dur="500" fill="hold"/>
                                        <p:tgtEl>
                                          <p:spTgt spid="58"/>
                                        </p:tgtEl>
                                        <p:attrNameLst>
                                          <p:attrName>ppt_x</p:attrName>
                                        </p:attrNameLst>
                                      </p:cBhvr>
                                      <p:tavLst>
                                        <p:tav tm="0">
                                          <p:val>
                                            <p:strVal val="#ppt_x"/>
                                          </p:val>
                                        </p:tav>
                                        <p:tav tm="100000">
                                          <p:val>
                                            <p:strVal val="#ppt_x"/>
                                          </p:val>
                                        </p:tav>
                                      </p:tavLst>
                                    </p:anim>
                                    <p:anim calcmode="lin" valueType="num">
                                      <p:cBhvr>
                                        <p:cTn id="21" dur="500" fill="hold"/>
                                        <p:tgtEl>
                                          <p:spTgt spid="5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 presetClass="entr" presetSubtype="1"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ppt_x"/>
                                          </p:val>
                                        </p:tav>
                                        <p:tav tm="100000">
                                          <p:val>
                                            <p:strVal val="#ppt_x"/>
                                          </p:val>
                                        </p:tav>
                                      </p:tavLst>
                                    </p:anim>
                                    <p:anim calcmode="lin" valueType="num">
                                      <p:cBhvr additive="base">
                                        <p:cTn id="26" dur="500" fill="hold"/>
                                        <p:tgtEl>
                                          <p:spTgt spid="35"/>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500" fill="hold"/>
                                        <p:tgtEl>
                                          <p:spTgt spid="34"/>
                                        </p:tgtEl>
                                        <p:attrNameLst>
                                          <p:attrName>ppt_x</p:attrName>
                                        </p:attrNameLst>
                                      </p:cBhvr>
                                      <p:tavLst>
                                        <p:tav tm="0">
                                          <p:val>
                                            <p:strVal val="#ppt_x"/>
                                          </p:val>
                                        </p:tav>
                                        <p:tav tm="100000">
                                          <p:val>
                                            <p:strVal val="#ppt_x"/>
                                          </p:val>
                                        </p:tav>
                                      </p:tavLst>
                                    </p:anim>
                                    <p:anim calcmode="lin" valueType="num">
                                      <p:cBhvr additive="base">
                                        <p:cTn id="3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6" grpId="0"/>
      <p:bldP spid="5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88477CBD-9230-41AA-AD60-A751BEE4EEEA}"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16</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rgbClr val="CAC4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圆角矩形 54"/>
          <p:cNvSpPr/>
          <p:nvPr/>
        </p:nvSpPr>
        <p:spPr>
          <a:xfrm>
            <a:off x="7739063" y="1077913"/>
            <a:ext cx="3713162" cy="4891087"/>
          </a:xfrm>
          <a:prstGeom prst="roundRect">
            <a:avLst>
              <a:gd name="adj" fmla="val 521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75000"/>
                </a:schemeClr>
              </a:solidFill>
              <a:latin typeface="Arial" panose="020B0604020202020204" pitchFamily="34" charset="0"/>
              <a:cs typeface="Arial" panose="020B0604020202020204" pitchFamily="34" charset="0"/>
            </a:endParaRPr>
          </a:p>
        </p:txBody>
      </p:sp>
      <p:sp>
        <p:nvSpPr>
          <p:cNvPr id="56" name="文本框 55"/>
          <p:cNvSpPr txBox="1"/>
          <p:nvPr/>
        </p:nvSpPr>
        <p:spPr>
          <a:xfrm>
            <a:off x="7993063" y="1304925"/>
            <a:ext cx="1710055" cy="460375"/>
          </a:xfrm>
          <a:prstGeom prst="rect">
            <a:avLst/>
          </a:prstGeom>
          <a:noFill/>
        </p:spPr>
        <p:txBody>
          <a:bodyPr wrap="none">
            <a:spAutoFit/>
          </a:bodyPr>
          <a:lstStyle/>
          <a:p>
            <a:pPr algn="l" eaLnBrk="1" fontAlgn="auto" hangingPunct="1">
              <a:spcBef>
                <a:spcPts val="0"/>
              </a:spcBef>
              <a:spcAft>
                <a:spcPts val="0"/>
              </a:spcAft>
              <a:defRPr/>
            </a:pPr>
            <a:r>
              <a:rPr lang="zh-CN" altLang="en-US" sz="2400" b="1" dirty="0">
                <a:solidFill>
                  <a:schemeClr val="tx1">
                    <a:lumMod val="75000"/>
                    <a:lumOff val="25000"/>
                  </a:schemeClr>
                </a:solidFill>
                <a:latin typeface="Arial" panose="020B0604020202020204" pitchFamily="34" charset="0"/>
                <a:ea typeface="Microsoft YaHei UI Light" panose="020B0502040204020203" pitchFamily="34" charset="-122"/>
                <a:cs typeface="Arial" panose="020B0604020202020204" pitchFamily="34" charset="0"/>
              </a:rPr>
              <a:t>提高转化率</a:t>
            </a:r>
          </a:p>
        </p:txBody>
      </p:sp>
      <p:cxnSp>
        <p:nvCxnSpPr>
          <p:cNvPr id="57" name="直接连接符 56"/>
          <p:cNvCxnSpPr/>
          <p:nvPr/>
        </p:nvCxnSpPr>
        <p:spPr>
          <a:xfrm>
            <a:off x="8048625" y="1839913"/>
            <a:ext cx="2979738" cy="0"/>
          </a:xfrm>
          <a:prstGeom prst="line">
            <a:avLst/>
          </a:prstGeom>
          <a:ln>
            <a:solidFill>
              <a:schemeClr val="accent4">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7947025" y="1992313"/>
            <a:ext cx="3297238" cy="2999740"/>
          </a:xfrm>
          <a:prstGeom prst="rect">
            <a:avLst/>
          </a:prstGeom>
        </p:spPr>
        <p:txBody>
          <a:bodyPr>
            <a:spAutoFit/>
          </a:bodyPr>
          <a:lstStyle/>
          <a:p>
            <a:pPr eaLnBrk="1" fontAlgn="auto" hangingPunct="1">
              <a:lnSpc>
                <a:spcPct val="150000"/>
              </a:lnSpc>
              <a:spcBef>
                <a:spcPts val="0"/>
              </a:spcBef>
              <a:spcAft>
                <a:spcPts val="0"/>
              </a:spcAft>
              <a:defRPr/>
            </a:pP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好的商品详细页可以将消费者的意愿直接转换为购买，产生商品销量。如图所示，一款相同的衣服，使用两种不同的展示方式，其中有模特试样的图片可以给消费者提供立体的展示，让消费者知道穿在身上的效果，而没有模特的图片则不能给消费者相同的感觉，可见好的商品详细页的可以更好的帮助消费者下单购买，提高转换率。</a:t>
            </a:r>
          </a:p>
        </p:txBody>
      </p:sp>
      <p:sp>
        <p:nvSpPr>
          <p:cNvPr id="29" name="文本框 28"/>
          <p:cNvSpPr txBox="1"/>
          <p:nvPr/>
        </p:nvSpPr>
        <p:spPr bwMode="auto">
          <a:xfrm>
            <a:off x="401638" y="242888"/>
            <a:ext cx="2621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商品采编的重要性</a:t>
            </a:r>
          </a:p>
        </p:txBody>
      </p:sp>
      <p:pic>
        <p:nvPicPr>
          <p:cNvPr id="37" name="图片 2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1120140" y="2259330"/>
            <a:ext cx="2209800" cy="2344420"/>
          </a:xfrm>
          <a:prstGeom prst="rect">
            <a:avLst/>
          </a:prstGeom>
          <a:noFill/>
          <a:ln w="28575">
            <a:solidFill>
              <a:srgbClr val="C5D8F1"/>
            </a:solidFill>
            <a:miter lim="800000"/>
            <a:headEnd/>
            <a:tailEnd/>
          </a:ln>
          <a:effectLst>
            <a:outerShdw dist="38096" dir="2700000" algn="tl" rotWithShape="0">
              <a:srgbClr val="000000">
                <a:alpha val="37000"/>
              </a:srgbClr>
            </a:outerShdw>
          </a:effectLst>
        </p:spPr>
      </p:pic>
      <p:pic>
        <p:nvPicPr>
          <p:cNvPr id="36" name="图片 2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a:xfrm>
            <a:off x="4235450" y="2259330"/>
            <a:ext cx="2258060" cy="2339340"/>
          </a:xfrm>
          <a:prstGeom prst="rect">
            <a:avLst/>
          </a:prstGeom>
          <a:noFill/>
          <a:ln w="28575">
            <a:solidFill>
              <a:srgbClr val="C5D8F1"/>
            </a:solidFill>
            <a:miter lim="800000"/>
            <a:headEnd/>
            <a:tailEnd/>
          </a:ln>
          <a:effectLst>
            <a:outerShdw dist="38096" dir="2700000" algn="tl" rotWithShape="0">
              <a:srgbClr val="000000">
                <a:alpha val="37000"/>
              </a:srgbClr>
            </a:outerShdw>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fade">
                                      <p:cBhvr>
                                        <p:cTn id="11" dur="500"/>
                                        <p:tgtEl>
                                          <p:spTgt spid="5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anim calcmode="lin" valueType="num">
                                      <p:cBhvr>
                                        <p:cTn id="20" dur="500" fill="hold"/>
                                        <p:tgtEl>
                                          <p:spTgt spid="58"/>
                                        </p:tgtEl>
                                        <p:attrNameLst>
                                          <p:attrName>ppt_x</p:attrName>
                                        </p:attrNameLst>
                                      </p:cBhvr>
                                      <p:tavLst>
                                        <p:tav tm="0">
                                          <p:val>
                                            <p:strVal val="#ppt_x"/>
                                          </p:val>
                                        </p:tav>
                                        <p:tav tm="100000">
                                          <p:val>
                                            <p:strVal val="#ppt_x"/>
                                          </p:val>
                                        </p:tav>
                                      </p:tavLst>
                                    </p:anim>
                                    <p:anim calcmode="lin" valueType="num">
                                      <p:cBhvr>
                                        <p:cTn id="21" dur="500" fill="hold"/>
                                        <p:tgtEl>
                                          <p:spTgt spid="58"/>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2" presetClass="entr" presetSubtype="1"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ppt_x"/>
                                          </p:val>
                                        </p:tav>
                                        <p:tav tm="100000">
                                          <p:val>
                                            <p:strVal val="#ppt_x"/>
                                          </p:val>
                                        </p:tav>
                                      </p:tavLst>
                                    </p:anim>
                                    <p:anim calcmode="lin" valueType="num">
                                      <p:cBhvr additive="base">
                                        <p:cTn id="26" dur="500" fill="hold"/>
                                        <p:tgtEl>
                                          <p:spTgt spid="37"/>
                                        </p:tgtEl>
                                        <p:attrNameLst>
                                          <p:attrName>ppt_y</p:attrName>
                                        </p:attrNameLst>
                                      </p:cBhvr>
                                      <p:tavLst>
                                        <p:tav tm="0">
                                          <p:val>
                                            <p:strVal val="0-#ppt_h/2"/>
                                          </p:val>
                                        </p:tav>
                                        <p:tav tm="100000">
                                          <p:val>
                                            <p:strVal val="#ppt_y"/>
                                          </p:val>
                                        </p:tav>
                                      </p:tavLst>
                                    </p:anim>
                                  </p:childTnLst>
                                </p:cTn>
                              </p:par>
                            </p:childTnLst>
                          </p:cTn>
                        </p:par>
                        <p:par>
                          <p:cTn id="27" fill="hold">
                            <p:stCondLst>
                              <p:cond delay="2500"/>
                            </p:stCondLst>
                            <p:childTnLst>
                              <p:par>
                                <p:cTn id="28" presetID="2" presetClass="entr" presetSubtype="4"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6" grpId="0"/>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E68D567-562E-4BD5-BD0C-F48F2ECD24FA}"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17</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rgbClr val="CAC4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文本框 34"/>
          <p:cNvSpPr txBox="1"/>
          <p:nvPr/>
        </p:nvSpPr>
        <p:spPr bwMode="auto">
          <a:xfrm>
            <a:off x="401638" y="242888"/>
            <a:ext cx="1402080" cy="460375"/>
          </a:xfrm>
          <a:prstGeom prst="rect">
            <a:avLst/>
          </a:prstGeom>
          <a:noFill/>
        </p:spPr>
        <p:txBody>
          <a:bodyPr wrap="none">
            <a:spAutoFit/>
          </a:bodyPr>
          <a:lstStyle/>
          <a:p>
            <a:pPr algn="l" eaLnBrk="1" fontAlgn="auto" hangingPunct="1">
              <a:spcBef>
                <a:spcPts val="0"/>
              </a:spcBef>
              <a:spcAft>
                <a:spcPts val="0"/>
              </a:spcAft>
              <a:defRPr/>
            </a:pPr>
            <a:r>
              <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rPr>
              <a:t>任务评价</a:t>
            </a:r>
          </a:p>
        </p:txBody>
      </p:sp>
      <p:graphicFrame>
        <p:nvGraphicFramePr>
          <p:cNvPr id="2" name="表格 -1"/>
          <p:cNvGraphicFramePr/>
          <p:nvPr/>
        </p:nvGraphicFramePr>
        <p:xfrm>
          <a:off x="2780665" y="1757045"/>
          <a:ext cx="8428355" cy="3527425"/>
        </p:xfrm>
        <a:graphic>
          <a:graphicData uri="http://schemas.openxmlformats.org/drawingml/2006/table">
            <a:tbl>
              <a:tblPr firstRow="1" bandRow="1">
                <a:tableStyleId>{775DCB02-9BB8-47FD-8907-85C794F793BA}</a:tableStyleId>
              </a:tblPr>
              <a:tblGrid>
                <a:gridCol w="2880360"/>
                <a:gridCol w="1232535"/>
                <a:gridCol w="1786890"/>
                <a:gridCol w="1581785"/>
                <a:gridCol w="946785"/>
              </a:tblGrid>
              <a:tr h="588010">
                <a:tc rowSpan="2">
                  <a:txBody>
                    <a:bodyPr/>
                    <a:lstStyle/>
                    <a:p>
                      <a:pPr indent="0" algn="ctr">
                        <a:buNone/>
                      </a:pPr>
                      <a:r>
                        <a:rPr lang="zh-CN" altLang="en-US" sz="3200"/>
                        <a:t>主要内容</a:t>
                      </a:r>
                    </a:p>
                  </a:txBody>
                  <a:tcPr marL="0" marR="0" marT="0" marB="1" anchor="ctr"/>
                </a:tc>
                <a:tc gridSpan="4">
                  <a:txBody>
                    <a:bodyPr/>
                    <a:lstStyle/>
                    <a:p>
                      <a:pPr indent="0" algn="ctr">
                        <a:buNone/>
                      </a:pPr>
                      <a:r>
                        <a:rPr lang="zh-CN" altLang="en-US" sz="2000"/>
                        <a:t>小组评价等级（在符合的情况下面打“√”）</a:t>
                      </a:r>
                    </a:p>
                  </a:txBody>
                  <a:tcPr marL="0" marR="0" marT="0" marB="1" anchor="ctr"/>
                </a:tc>
                <a:tc hMerge="1">
                  <a:txBody>
                    <a:bodyPr/>
                    <a:lstStyle/>
                    <a:p>
                      <a:endParaRPr lang="zh-CN"/>
                    </a:p>
                  </a:txBody>
                  <a:tcPr/>
                </a:tc>
                <a:tc hMerge="1">
                  <a:txBody>
                    <a:bodyPr/>
                    <a:lstStyle/>
                    <a:p>
                      <a:endParaRPr lang="zh-CN"/>
                    </a:p>
                  </a:txBody>
                  <a:tcPr/>
                </a:tc>
                <a:tc hMerge="1">
                  <a:txBody>
                    <a:bodyPr/>
                    <a:lstStyle/>
                    <a:p>
                      <a:endParaRPr lang="zh-CN"/>
                    </a:p>
                  </a:txBody>
                  <a:tcPr/>
                </a:tc>
              </a:tr>
              <a:tr h="1176020">
                <a:tc vMerge="1">
                  <a:txBody>
                    <a:bodyPr/>
                    <a:lstStyle/>
                    <a:p>
                      <a:endParaRPr lang="zh-CN"/>
                    </a:p>
                  </a:txBody>
                  <a:tcPr marL="0" marR="0" marT="0" marB="1" anchor="ctr"/>
                </a:tc>
                <a:tc>
                  <a:txBody>
                    <a:bodyPr/>
                    <a:lstStyle/>
                    <a:p>
                      <a:pPr indent="0" algn="ctr">
                        <a:buNone/>
                      </a:pPr>
                      <a:r>
                        <a:rPr lang="zh-CN" altLang="en-US" sz="2000"/>
                        <a:t>全都做到了</a:t>
                      </a:r>
                    </a:p>
                  </a:txBody>
                  <a:tcPr marL="0" marR="0" marT="0" marB="1" anchor="ctr"/>
                </a:tc>
                <a:tc>
                  <a:txBody>
                    <a:bodyPr/>
                    <a:lstStyle/>
                    <a:p>
                      <a:pPr indent="0" algn="ctr">
                        <a:buNone/>
                      </a:pPr>
                      <a:r>
                        <a:rPr lang="zh-CN" altLang="en-US" sz="2000"/>
                        <a:t>大部分（80%）做到了</a:t>
                      </a:r>
                    </a:p>
                  </a:txBody>
                  <a:tcPr marL="0" marR="0" marT="0" marB="1" anchor="ctr"/>
                </a:tc>
                <a:tc>
                  <a:txBody>
                    <a:bodyPr/>
                    <a:lstStyle/>
                    <a:p>
                      <a:pPr indent="0" algn="ctr">
                        <a:buNone/>
                      </a:pPr>
                      <a:r>
                        <a:rPr lang="zh-CN" altLang="en-US" sz="2000"/>
                        <a:t>基本（60%）做到了</a:t>
                      </a:r>
                    </a:p>
                  </a:txBody>
                  <a:tcPr marL="0" marR="0" marT="0" marB="1" anchor="ctr"/>
                </a:tc>
                <a:tc>
                  <a:txBody>
                    <a:bodyPr/>
                    <a:lstStyle/>
                    <a:p>
                      <a:pPr indent="0" algn="ctr">
                        <a:buNone/>
                      </a:pPr>
                      <a:r>
                        <a:rPr lang="zh-CN" altLang="en-US" sz="2000"/>
                        <a:t>没做到</a:t>
                      </a:r>
                    </a:p>
                  </a:txBody>
                  <a:tcPr marL="0" marR="0" marT="0" marB="1" anchor="ctr"/>
                </a:tc>
              </a:tr>
              <a:tr h="587375">
                <a:tc>
                  <a:txBody>
                    <a:bodyPr/>
                    <a:lstStyle/>
                    <a:p>
                      <a:pPr indent="0" algn="ctr">
                        <a:buNone/>
                      </a:pPr>
                      <a:r>
                        <a:rPr lang="en-US" altLang="zh-CN" sz="1800"/>
                        <a:t>熟悉商品采编的基本流程</a:t>
                      </a:r>
                    </a:p>
                  </a:txBody>
                  <a:tcPr marL="0" marR="0" marT="0" marB="1" anchor="ctr"/>
                </a:tc>
                <a:tc>
                  <a:txBody>
                    <a:bodyPr/>
                    <a:lstStyle/>
                    <a:p>
                      <a:pPr indent="0" algn="ctr">
                        <a:buNone/>
                      </a:pPr>
                      <a:r>
                        <a:rPr lang="en-US" altLang="zh-CN" sz="1600"/>
                        <a:t> </a:t>
                      </a:r>
                    </a:p>
                  </a:txBody>
                  <a:tcPr marL="0" marR="0" marT="0" marB="1" anchor="ctr"/>
                </a:tc>
                <a:tc>
                  <a:txBody>
                    <a:bodyPr/>
                    <a:lstStyle/>
                    <a:p>
                      <a:pPr indent="0" algn="ctr">
                        <a:buNone/>
                      </a:pPr>
                      <a:r>
                        <a:rPr lang="en-US" altLang="zh-CN" sz="1600"/>
                        <a:t> </a:t>
                      </a:r>
                    </a:p>
                  </a:txBody>
                  <a:tcPr marL="0" marR="0" marT="0" marB="1" anchor="ctr"/>
                </a:tc>
                <a:tc>
                  <a:txBody>
                    <a:bodyPr/>
                    <a:lstStyle/>
                    <a:p>
                      <a:pPr indent="0" algn="ctr">
                        <a:buNone/>
                      </a:pPr>
                      <a:r>
                        <a:rPr lang="en-US" altLang="zh-CN" sz="1600"/>
                        <a:t> </a:t>
                      </a:r>
                    </a:p>
                  </a:txBody>
                  <a:tcPr marL="0" marR="0" marT="0" marB="1" anchor="ctr"/>
                </a:tc>
                <a:tc>
                  <a:txBody>
                    <a:bodyPr/>
                    <a:lstStyle/>
                    <a:p>
                      <a:pPr indent="0" algn="ctr">
                        <a:buNone/>
                      </a:pPr>
                      <a:r>
                        <a:rPr lang="en-US" altLang="zh-CN" sz="1600"/>
                        <a:t> </a:t>
                      </a:r>
                    </a:p>
                  </a:txBody>
                  <a:tcPr marL="0" marR="0" marT="0" marB="1" anchor="ctr"/>
                </a:tc>
              </a:tr>
              <a:tr h="588010">
                <a:tc>
                  <a:txBody>
                    <a:bodyPr/>
                    <a:lstStyle/>
                    <a:p>
                      <a:pPr indent="0" algn="ctr">
                        <a:buNone/>
                      </a:pPr>
                      <a:r>
                        <a:rPr lang="en-US" altLang="zh-CN" sz="1800"/>
                        <a:t>理解商品采编的重要性</a:t>
                      </a:r>
                    </a:p>
                  </a:txBody>
                  <a:tcPr marL="0" marR="0" marT="0" marB="1" anchor="ctr"/>
                </a:tc>
                <a:tc>
                  <a:txBody>
                    <a:bodyPr/>
                    <a:lstStyle/>
                    <a:p>
                      <a:pPr indent="0" algn="ctr">
                        <a:buNone/>
                      </a:pPr>
                      <a:r>
                        <a:rPr lang="en-US" altLang="zh-CN" sz="1600"/>
                        <a:t> </a:t>
                      </a:r>
                    </a:p>
                  </a:txBody>
                  <a:tcPr marL="0" marR="0" marT="0" marB="1" anchor="ctr"/>
                </a:tc>
                <a:tc>
                  <a:txBody>
                    <a:bodyPr/>
                    <a:lstStyle/>
                    <a:p>
                      <a:pPr indent="0" algn="ctr">
                        <a:buNone/>
                      </a:pPr>
                      <a:r>
                        <a:rPr lang="en-US" altLang="zh-CN" sz="1600"/>
                        <a:t> </a:t>
                      </a:r>
                    </a:p>
                  </a:txBody>
                  <a:tcPr marL="0" marR="0" marT="0" marB="1" anchor="ctr"/>
                </a:tc>
                <a:tc>
                  <a:txBody>
                    <a:bodyPr/>
                    <a:lstStyle/>
                    <a:p>
                      <a:pPr indent="0" algn="ctr">
                        <a:buNone/>
                      </a:pPr>
                      <a:r>
                        <a:rPr lang="en-US" altLang="zh-CN" sz="1600"/>
                        <a:t> </a:t>
                      </a:r>
                    </a:p>
                  </a:txBody>
                  <a:tcPr marL="0" marR="0" marT="0" marB="1" anchor="ctr"/>
                </a:tc>
                <a:tc>
                  <a:txBody>
                    <a:bodyPr/>
                    <a:lstStyle/>
                    <a:p>
                      <a:pPr indent="0" algn="ctr">
                        <a:buNone/>
                      </a:pPr>
                      <a:r>
                        <a:rPr lang="en-US" altLang="zh-CN" sz="1600"/>
                        <a:t> </a:t>
                      </a:r>
                    </a:p>
                  </a:txBody>
                  <a:tcPr marL="0" marR="0" marT="0" marB="1" anchor="ctr"/>
                </a:tc>
              </a:tr>
              <a:tr h="588010">
                <a:tc>
                  <a:txBody>
                    <a:bodyPr/>
                    <a:lstStyle/>
                    <a:p>
                      <a:pPr indent="0" algn="ctr">
                        <a:buNone/>
                      </a:pPr>
                      <a:r>
                        <a:rPr lang="en-US" altLang="zh-CN" sz="1800"/>
                        <a:t>了解商品采编的基本含义</a:t>
                      </a:r>
                    </a:p>
                  </a:txBody>
                  <a:tcPr marL="0" marR="0" marT="0" marB="1" anchor="ctr"/>
                </a:tc>
                <a:tc>
                  <a:txBody>
                    <a:bodyPr/>
                    <a:lstStyle/>
                    <a:p>
                      <a:pPr indent="0" algn="ctr">
                        <a:buNone/>
                      </a:pPr>
                      <a:r>
                        <a:rPr lang="en-US" altLang="zh-CN" sz="1600"/>
                        <a:t> </a:t>
                      </a:r>
                    </a:p>
                  </a:txBody>
                  <a:tcPr marL="0" marR="0" marT="0" marB="1" anchor="ctr"/>
                </a:tc>
                <a:tc>
                  <a:txBody>
                    <a:bodyPr/>
                    <a:lstStyle/>
                    <a:p>
                      <a:pPr indent="0" algn="ctr">
                        <a:buNone/>
                      </a:pPr>
                      <a:r>
                        <a:rPr lang="en-US" altLang="zh-CN" sz="1600"/>
                        <a:t> </a:t>
                      </a:r>
                    </a:p>
                  </a:txBody>
                  <a:tcPr marL="0" marR="0" marT="0" marB="1" anchor="ctr"/>
                </a:tc>
                <a:tc>
                  <a:txBody>
                    <a:bodyPr/>
                    <a:lstStyle/>
                    <a:p>
                      <a:pPr indent="0" algn="ctr">
                        <a:buNone/>
                      </a:pPr>
                      <a:r>
                        <a:rPr lang="en-US" altLang="zh-CN" sz="1600"/>
                        <a:t> </a:t>
                      </a:r>
                    </a:p>
                  </a:txBody>
                  <a:tcPr marL="0" marR="0" marT="0" marB="1" anchor="ctr"/>
                </a:tc>
                <a:tc>
                  <a:txBody>
                    <a:bodyPr/>
                    <a:lstStyle/>
                    <a:p>
                      <a:pPr indent="0" algn="ctr">
                        <a:buNone/>
                      </a:pPr>
                      <a:endParaRPr lang="zh-CN" altLang="en-US" sz="1600"/>
                    </a:p>
                  </a:txBody>
                  <a:tcPr marL="0" marR="0" marT="0" marB="1" anchor="ctr"/>
                </a:tc>
              </a:tr>
            </a:tbl>
          </a:graphicData>
        </a:graphic>
      </p:graphicFrame>
      <p:pic>
        <p:nvPicPr>
          <p:cNvPr id="4" name="图片 3" descr="Teacher_male_512px_1185976_easyicon.net"/>
          <p:cNvPicPr>
            <a:picLocks noChangeAspect="1"/>
          </p:cNvPicPr>
          <p:nvPr/>
        </p:nvPicPr>
        <p:blipFill>
          <a:blip r:embed="rId2" cstate="print"/>
          <a:stretch>
            <a:fillRect/>
          </a:stretch>
        </p:blipFill>
        <p:spPr>
          <a:xfrm>
            <a:off x="906780" y="1131570"/>
            <a:ext cx="2011045" cy="2011045"/>
          </a:xfrm>
          <a:prstGeom prst="rect">
            <a:avLst/>
          </a:prstGeom>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938"/>
            <a:ext cx="2665412" cy="2346325"/>
            <a:chOff x="1394854" y="2039732"/>
            <a:chExt cx="2666393" cy="2346735"/>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572" name="文本框 5"/>
            <p:cNvSpPr txBox="1">
              <a:spLocks noChangeArrowheads="1"/>
            </p:cNvSpPr>
            <p:nvPr/>
          </p:nvSpPr>
          <p:spPr bwMode="auto">
            <a:xfrm>
              <a:off x="1950177" y="2186816"/>
              <a:ext cx="1960793" cy="20159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04</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2"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283"/>
            <a:ext cx="6950710" cy="787717"/>
            <a:chOff x="277329" y="1418629"/>
            <a:chExt cx="5567048" cy="787751"/>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629"/>
              <a:ext cx="5567048" cy="706785"/>
            </a:xfrm>
            <a:prstGeom prst="rect">
              <a:avLst/>
            </a:prstGeom>
            <a:noFill/>
          </p:spPr>
          <p:txBody>
            <a:bodyPr wrap="square">
              <a:spAutoFit/>
            </a:bodyPr>
            <a:lstStyle/>
            <a:p>
              <a:pPr eaLnBrk="1" fontAlgn="auto" hangingPunct="1">
                <a:spcBef>
                  <a:spcPts val="0"/>
                </a:spcBef>
                <a:spcAft>
                  <a:spcPts val="0"/>
                </a:spcAft>
                <a:defRPr/>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摄影师的岗位认知和技能要求</a:t>
              </a:r>
            </a:p>
          </p:txBody>
        </p:sp>
      </p:grpSp>
      <p:sp>
        <p:nvSpPr>
          <p:cNvPr id="26" name="椭圆 25"/>
          <p:cNvSpPr/>
          <p:nvPr/>
        </p:nvSpPr>
        <p:spPr>
          <a:xfrm>
            <a:off x="1865313" y="4125913"/>
            <a:ext cx="147637"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BA0281BB-36EF-4ECD-89A5-43F46E2F27BC}"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19</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p:nvPr/>
        </p:nvSpPr>
        <p:spPr>
          <a:xfrm rot="10836226" flipV="1">
            <a:off x="7456488" y="3481388"/>
            <a:ext cx="117475" cy="1174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椭圆 6"/>
          <p:cNvSpPr/>
          <p:nvPr/>
        </p:nvSpPr>
        <p:spPr>
          <a:xfrm rot="10836226">
            <a:off x="4483100" y="3340100"/>
            <a:ext cx="82550" cy="825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rot="10836226">
            <a:off x="2446338" y="3544888"/>
            <a:ext cx="82550" cy="825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rot="10836226">
            <a:off x="2033588" y="4013200"/>
            <a:ext cx="85725" cy="841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椭圆 9"/>
          <p:cNvSpPr/>
          <p:nvPr/>
        </p:nvSpPr>
        <p:spPr>
          <a:xfrm rot="10836226">
            <a:off x="6719888" y="3314700"/>
            <a:ext cx="303212" cy="3032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椭圆 10"/>
          <p:cNvSpPr/>
          <p:nvPr/>
        </p:nvSpPr>
        <p:spPr>
          <a:xfrm rot="10836226" flipH="1">
            <a:off x="11606213" y="2851150"/>
            <a:ext cx="93662" cy="936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椭圆 11"/>
          <p:cNvSpPr/>
          <p:nvPr/>
        </p:nvSpPr>
        <p:spPr>
          <a:xfrm rot="10836226" flipH="1">
            <a:off x="1017588" y="3941763"/>
            <a:ext cx="93662" cy="920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椭圆 12"/>
          <p:cNvSpPr/>
          <p:nvPr/>
        </p:nvSpPr>
        <p:spPr>
          <a:xfrm rot="10836226" flipH="1">
            <a:off x="12060238" y="3348038"/>
            <a:ext cx="282575" cy="2825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rot="21388349">
            <a:off x="9512300" y="2809875"/>
            <a:ext cx="180975" cy="182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21388349" flipV="1">
            <a:off x="8205788" y="2489200"/>
            <a:ext cx="257175" cy="257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椭圆 15"/>
          <p:cNvSpPr/>
          <p:nvPr/>
        </p:nvSpPr>
        <p:spPr>
          <a:xfrm rot="21388349" flipV="1">
            <a:off x="4787900" y="3517900"/>
            <a:ext cx="257175" cy="257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椭圆 16"/>
          <p:cNvSpPr/>
          <p:nvPr/>
        </p:nvSpPr>
        <p:spPr>
          <a:xfrm rot="21388349">
            <a:off x="1924050" y="3557588"/>
            <a:ext cx="315913" cy="3159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椭圆 17"/>
          <p:cNvSpPr/>
          <p:nvPr/>
        </p:nvSpPr>
        <p:spPr>
          <a:xfrm rot="21388349">
            <a:off x="3417888" y="3824288"/>
            <a:ext cx="180975" cy="1825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椭圆 18"/>
          <p:cNvSpPr/>
          <p:nvPr/>
        </p:nvSpPr>
        <p:spPr>
          <a:xfrm rot="21388349">
            <a:off x="9131300" y="3079750"/>
            <a:ext cx="180975" cy="1809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椭圆 19"/>
          <p:cNvSpPr/>
          <p:nvPr/>
        </p:nvSpPr>
        <p:spPr>
          <a:xfrm rot="21388349">
            <a:off x="1770063" y="3194050"/>
            <a:ext cx="366712" cy="3683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rot="21388349">
            <a:off x="10587038" y="3344863"/>
            <a:ext cx="368300" cy="3667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椭圆 21"/>
          <p:cNvSpPr/>
          <p:nvPr/>
        </p:nvSpPr>
        <p:spPr>
          <a:xfrm rot="21388349">
            <a:off x="3457575" y="3487738"/>
            <a:ext cx="368300" cy="3683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rot="21388349" flipH="1">
            <a:off x="-9525" y="3702050"/>
            <a:ext cx="246063" cy="2460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rot="21388349">
            <a:off x="3949700" y="3228975"/>
            <a:ext cx="406400" cy="4079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椭圆 24"/>
          <p:cNvSpPr/>
          <p:nvPr/>
        </p:nvSpPr>
        <p:spPr>
          <a:xfrm rot="21388349">
            <a:off x="5746750" y="3219450"/>
            <a:ext cx="231775" cy="2317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椭圆 25"/>
          <p:cNvSpPr/>
          <p:nvPr/>
        </p:nvSpPr>
        <p:spPr>
          <a:xfrm rot="21388349">
            <a:off x="7556500" y="3003550"/>
            <a:ext cx="166688" cy="165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椭圆 26"/>
          <p:cNvSpPr/>
          <p:nvPr/>
        </p:nvSpPr>
        <p:spPr>
          <a:xfrm rot="21388349">
            <a:off x="11256963" y="3392488"/>
            <a:ext cx="561975" cy="5619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椭圆 27"/>
          <p:cNvSpPr/>
          <p:nvPr/>
        </p:nvSpPr>
        <p:spPr>
          <a:xfrm rot="21388349">
            <a:off x="11936413" y="2825750"/>
            <a:ext cx="487362" cy="4873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椭圆 28"/>
          <p:cNvSpPr/>
          <p:nvPr/>
        </p:nvSpPr>
        <p:spPr>
          <a:xfrm rot="21388349" flipH="1">
            <a:off x="4359275" y="3948113"/>
            <a:ext cx="206375" cy="2079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rot="21388349">
            <a:off x="8251825" y="3186113"/>
            <a:ext cx="236538" cy="23653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椭圆 30"/>
          <p:cNvSpPr/>
          <p:nvPr/>
        </p:nvSpPr>
        <p:spPr>
          <a:xfrm rot="21388349">
            <a:off x="7834313" y="3230563"/>
            <a:ext cx="241300" cy="2413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rot="21388349">
            <a:off x="10858500" y="3022600"/>
            <a:ext cx="349250" cy="3492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椭圆 32"/>
          <p:cNvSpPr/>
          <p:nvPr/>
        </p:nvSpPr>
        <p:spPr>
          <a:xfrm rot="21388349" flipH="1">
            <a:off x="625475" y="4006850"/>
            <a:ext cx="211138" cy="2111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椭圆 33"/>
          <p:cNvSpPr/>
          <p:nvPr/>
        </p:nvSpPr>
        <p:spPr>
          <a:xfrm rot="21388349" flipH="1">
            <a:off x="-84138" y="3221038"/>
            <a:ext cx="277813" cy="279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34"/>
          <p:cNvSpPr/>
          <p:nvPr/>
        </p:nvSpPr>
        <p:spPr>
          <a:xfrm rot="10836226">
            <a:off x="1519238" y="3451225"/>
            <a:ext cx="82550" cy="825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21388349">
            <a:off x="5316538" y="3554413"/>
            <a:ext cx="449262" cy="4492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椭圆 36"/>
          <p:cNvSpPr/>
          <p:nvPr/>
        </p:nvSpPr>
        <p:spPr>
          <a:xfrm rot="21388349">
            <a:off x="7078663" y="3082925"/>
            <a:ext cx="293687" cy="2936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椭圆 37"/>
          <p:cNvSpPr/>
          <p:nvPr/>
        </p:nvSpPr>
        <p:spPr>
          <a:xfrm rot="21388349">
            <a:off x="6015038" y="3549650"/>
            <a:ext cx="368300" cy="3683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椭圆 38"/>
          <p:cNvSpPr/>
          <p:nvPr/>
        </p:nvSpPr>
        <p:spPr>
          <a:xfrm rot="21388349">
            <a:off x="9842500" y="2863850"/>
            <a:ext cx="488950" cy="4889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椭圆 39"/>
          <p:cNvSpPr/>
          <p:nvPr/>
        </p:nvSpPr>
        <p:spPr>
          <a:xfrm rot="21388349">
            <a:off x="10093325" y="3595688"/>
            <a:ext cx="276225" cy="2762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21388349">
            <a:off x="1223963" y="3627438"/>
            <a:ext cx="488950" cy="4889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椭圆 41"/>
          <p:cNvSpPr/>
          <p:nvPr/>
        </p:nvSpPr>
        <p:spPr>
          <a:xfrm rot="21388349">
            <a:off x="4668838" y="3748088"/>
            <a:ext cx="188912" cy="1905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rot="10836226" flipH="1">
            <a:off x="9494838" y="3186113"/>
            <a:ext cx="93662" cy="920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椭圆 43"/>
          <p:cNvSpPr/>
          <p:nvPr/>
        </p:nvSpPr>
        <p:spPr>
          <a:xfrm rot="21388349">
            <a:off x="392113" y="3240088"/>
            <a:ext cx="663575" cy="6635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椭圆 44"/>
          <p:cNvSpPr/>
          <p:nvPr/>
        </p:nvSpPr>
        <p:spPr>
          <a:xfrm rot="21388349" flipH="1">
            <a:off x="3913188" y="3830638"/>
            <a:ext cx="401637" cy="403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椭圆 45"/>
          <p:cNvSpPr/>
          <p:nvPr/>
        </p:nvSpPr>
        <p:spPr>
          <a:xfrm rot="21388349">
            <a:off x="2981325" y="3395663"/>
            <a:ext cx="257175" cy="2555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椭圆 46"/>
          <p:cNvSpPr/>
          <p:nvPr/>
        </p:nvSpPr>
        <p:spPr>
          <a:xfrm rot="21388349">
            <a:off x="7867650" y="2735263"/>
            <a:ext cx="427038" cy="42703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rot="21388349">
            <a:off x="8574088" y="2763838"/>
            <a:ext cx="363537" cy="3619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rot="21388349">
            <a:off x="6284913" y="3425825"/>
            <a:ext cx="274637" cy="2746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rot="21388349">
            <a:off x="9745663" y="3335338"/>
            <a:ext cx="180975" cy="1825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椭圆 50"/>
          <p:cNvSpPr/>
          <p:nvPr/>
        </p:nvSpPr>
        <p:spPr>
          <a:xfrm rot="21388349" flipV="1">
            <a:off x="12045950" y="3795713"/>
            <a:ext cx="184150" cy="1841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椭圆 53"/>
          <p:cNvSpPr/>
          <p:nvPr/>
        </p:nvSpPr>
        <p:spPr>
          <a:xfrm>
            <a:off x="2328863" y="3343275"/>
            <a:ext cx="658812" cy="66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椭圆 54"/>
          <p:cNvSpPr/>
          <p:nvPr/>
        </p:nvSpPr>
        <p:spPr>
          <a:xfrm>
            <a:off x="5149850" y="3476625"/>
            <a:ext cx="658813" cy="66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椭圆 55"/>
          <p:cNvSpPr/>
          <p:nvPr/>
        </p:nvSpPr>
        <p:spPr>
          <a:xfrm>
            <a:off x="7878763" y="2409825"/>
            <a:ext cx="658812" cy="6588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椭圆 56"/>
          <p:cNvSpPr/>
          <p:nvPr/>
        </p:nvSpPr>
        <p:spPr>
          <a:xfrm>
            <a:off x="11209338" y="3303588"/>
            <a:ext cx="660400" cy="660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椭圆 57"/>
          <p:cNvSpPr/>
          <p:nvPr/>
        </p:nvSpPr>
        <p:spPr>
          <a:xfrm>
            <a:off x="384175" y="3228975"/>
            <a:ext cx="660400" cy="6588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60" name="直接连接符 59"/>
          <p:cNvCxnSpPr/>
          <p:nvPr/>
        </p:nvCxnSpPr>
        <p:spPr>
          <a:xfrm>
            <a:off x="714375" y="3843338"/>
            <a:ext cx="0" cy="1935162"/>
          </a:xfrm>
          <a:prstGeom prst="line">
            <a:avLst/>
          </a:prstGeom>
          <a:ln>
            <a:prstDash val="dash"/>
            <a:tailEnd type="oval" w="lg" len="lg"/>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8207375" y="1058863"/>
            <a:ext cx="0" cy="1558925"/>
          </a:xfrm>
          <a:prstGeom prst="line">
            <a:avLst/>
          </a:prstGeom>
          <a:ln>
            <a:prstDash val="dash"/>
            <a:tailEnd type="oval" w="lg" len="lg"/>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bwMode="auto">
          <a:xfrm>
            <a:off x="868045" y="4332605"/>
            <a:ext cx="5699760" cy="1760852"/>
            <a:chOff x="863074" y="4331712"/>
            <a:chExt cx="3129488" cy="1760900"/>
          </a:xfrm>
        </p:grpSpPr>
        <p:sp>
          <p:nvSpPr>
            <p:cNvPr id="25673" name="文本框 62"/>
            <p:cNvSpPr txBox="1">
              <a:spLocks noChangeArrowheads="1"/>
            </p:cNvSpPr>
            <p:nvPr/>
          </p:nvSpPr>
          <p:spPr bwMode="auto">
            <a:xfrm>
              <a:off x="863074" y="5693821"/>
              <a:ext cx="2193361" cy="3987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r>
                <a:rPr lang="en-US" altLang="zh-CN" sz="2000" b="1" dirty="0" smtClean="0">
                  <a:solidFill>
                    <a:schemeClr val="accent1"/>
                  </a:solidFill>
                  <a:latin typeface="Century Gothic" panose="020B0502020202020204" pitchFamily="34" charset="0"/>
                </a:rPr>
                <a:t>掌握单反相机的使用</a:t>
              </a:r>
            </a:p>
          </p:txBody>
        </p:sp>
        <p:sp>
          <p:nvSpPr>
            <p:cNvPr id="72" name="矩形 71"/>
            <p:cNvSpPr/>
            <p:nvPr/>
          </p:nvSpPr>
          <p:spPr>
            <a:xfrm>
              <a:off x="863074" y="4331712"/>
              <a:ext cx="3129488" cy="1383703"/>
            </a:xfrm>
            <a:prstGeom prst="rect">
              <a:avLst/>
            </a:prstGeom>
          </p:spPr>
          <p:txBody>
            <a:bodyPr wrap="square">
              <a:spAutoFit/>
            </a:bodyPr>
            <a:lstStyle/>
            <a:p>
              <a:pPr algn="just"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在商品采集时，一般选择单反相机来对商品进行拍摄拍。如图所示。因为单反相机有着较多的功能和参数设置，可以拍摄各种场景。拍摄一张好的照片，进光亮的控制显得尤为重要，光圈越大，进光亮越多，同理快门越长也代表着采光时间越长。</a:t>
              </a:r>
            </a:p>
          </p:txBody>
        </p:sp>
      </p:grpSp>
      <p:grpSp>
        <p:nvGrpSpPr>
          <p:cNvPr id="81" name="组合 80"/>
          <p:cNvGrpSpPr/>
          <p:nvPr/>
        </p:nvGrpSpPr>
        <p:grpSpPr bwMode="auto">
          <a:xfrm>
            <a:off x="8366125" y="739775"/>
            <a:ext cx="3692525" cy="1982470"/>
            <a:chOff x="8365640" y="739150"/>
            <a:chExt cx="3693343" cy="1984000"/>
          </a:xfrm>
        </p:grpSpPr>
        <p:sp>
          <p:nvSpPr>
            <p:cNvPr id="25667" name="文本框 68"/>
            <p:cNvSpPr txBox="1">
              <a:spLocks noChangeArrowheads="1"/>
            </p:cNvSpPr>
            <p:nvPr/>
          </p:nvSpPr>
          <p:spPr bwMode="auto">
            <a:xfrm>
              <a:off x="8365640" y="739150"/>
              <a:ext cx="2388129" cy="707300"/>
            </a:xfrm>
            <a:prstGeom prst="rect">
              <a:avLst/>
            </a:prstGeom>
            <a:noFill/>
            <a:ln>
              <a:noFill/>
            </a:ln>
            <a:extLst>
              <a:ext uri="{909E8E84-426E-40DD-AFC4-6F175D3DCCD1}">
                <a14:hiddenFill xmlns:a14="http://schemas.microsoft.com/office/drawing/2010/main" xmlns="">
                  <a:solidFill>
                    <a:srgbClr val="FFFFFF"/>
                  </a:solidFill>
                </a14:hiddenFill>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lvl="0" algn="l" eaLnBrk="1" hangingPunct="1">
                <a:lnSpc>
                  <a:spcPct val="100000"/>
                </a:lnSpc>
                <a:buFontTx/>
                <a:buNone/>
              </a:pPr>
              <a:r>
                <a:rPr lang="en-US" altLang="zh-CN" sz="2000" b="1" dirty="0" smtClean="0">
                  <a:solidFill>
                    <a:schemeClr val="accent1"/>
                  </a:solidFill>
                  <a:latin typeface="Century Gothic" panose="020B0502020202020204" pitchFamily="34" charset="0"/>
                  <a:sym typeface="+mn-ea"/>
                </a:rPr>
                <a:t>掌握不同类型商品的拍摄方法与技巧</a:t>
              </a:r>
            </a:p>
          </p:txBody>
        </p:sp>
        <p:sp>
          <p:nvSpPr>
            <p:cNvPr id="75" name="矩形 74"/>
            <p:cNvSpPr/>
            <p:nvPr/>
          </p:nvSpPr>
          <p:spPr>
            <a:xfrm flipH="1">
              <a:off x="8365640" y="1338417"/>
              <a:ext cx="3693343" cy="1384733"/>
            </a:xfrm>
            <a:prstGeom prst="rect">
              <a:avLst/>
            </a:prstGeom>
          </p:spPr>
          <p:txBody>
            <a:bodyPr wrap="square">
              <a:spAutoFit/>
            </a:bodyPr>
            <a:lstStyle/>
            <a:p>
              <a:pPr algn="just"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不同类型的商品有着不同的拍摄手法和技巧，在实际的操作过程中应具体问题具体对待。在拍摄这类商品时，一是采用柔和的散射光线进行照明，二是可以采取间接照明的方法</a:t>
              </a:r>
            </a:p>
          </p:txBody>
        </p:sp>
      </p:grpSp>
      <p:sp>
        <p:nvSpPr>
          <p:cNvPr id="77" name="文本框 76"/>
          <p:cNvSpPr txBox="1"/>
          <p:nvPr/>
        </p:nvSpPr>
        <p:spPr bwMode="auto">
          <a:xfrm>
            <a:off x="401638" y="242888"/>
            <a:ext cx="4145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摄影师的岗位认知和技能要求</a:t>
            </a:r>
          </a:p>
        </p:txBody>
      </p:sp>
      <p:pic>
        <p:nvPicPr>
          <p:cNvPr id="2" name="图片 1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6718300" y="4332288"/>
            <a:ext cx="2971800" cy="2105025"/>
          </a:xfrm>
          <a:prstGeom prst="rect">
            <a:avLst/>
          </a:prstGeom>
          <a:noFill/>
          <a:ln>
            <a:noFill/>
          </a:ln>
        </p:spPr>
      </p:pic>
      <p:pic>
        <p:nvPicPr>
          <p:cNvPr id="3" name="图片 9"/>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a:xfrm>
            <a:off x="1727518" y="940753"/>
            <a:ext cx="5248275" cy="1781175"/>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p:cTn id="67" dur="500" fill="hold"/>
                                        <p:tgtEl>
                                          <p:spTgt spid="18"/>
                                        </p:tgtEl>
                                        <p:attrNameLst>
                                          <p:attrName>ppt_w</p:attrName>
                                        </p:attrNameLst>
                                      </p:cBhvr>
                                      <p:tavLst>
                                        <p:tav tm="0">
                                          <p:val>
                                            <p:fltVal val="0"/>
                                          </p:val>
                                        </p:tav>
                                        <p:tav tm="100000">
                                          <p:val>
                                            <p:strVal val="#ppt_w"/>
                                          </p:val>
                                        </p:tav>
                                      </p:tavLst>
                                    </p:anim>
                                    <p:anim calcmode="lin" valueType="num">
                                      <p:cBhvr>
                                        <p:cTn id="68" dur="500" fill="hold"/>
                                        <p:tgtEl>
                                          <p:spTgt spid="18"/>
                                        </p:tgtEl>
                                        <p:attrNameLst>
                                          <p:attrName>ppt_h</p:attrName>
                                        </p:attrNameLst>
                                      </p:cBhvr>
                                      <p:tavLst>
                                        <p:tav tm="0">
                                          <p:val>
                                            <p:fltVal val="0"/>
                                          </p:val>
                                        </p:tav>
                                        <p:tav tm="100000">
                                          <p:val>
                                            <p:strVal val="#ppt_h"/>
                                          </p:val>
                                        </p:tav>
                                      </p:tavLst>
                                    </p:anim>
                                    <p:animEffect transition="in" filter="fade">
                                      <p:cBhvr>
                                        <p:cTn id="69" dur="500"/>
                                        <p:tgtEl>
                                          <p:spTgt spid="1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Effect transition="in" filter="fade">
                                      <p:cBhvr>
                                        <p:cTn id="74" dur="500"/>
                                        <p:tgtEl>
                                          <p:spTgt spid="1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 calcmode="lin" valueType="num">
                                      <p:cBhvr>
                                        <p:cTn id="82" dur="500" fill="hold"/>
                                        <p:tgtEl>
                                          <p:spTgt spid="21"/>
                                        </p:tgtEl>
                                        <p:attrNameLst>
                                          <p:attrName>ppt_w</p:attrName>
                                        </p:attrNameLst>
                                      </p:cBhvr>
                                      <p:tavLst>
                                        <p:tav tm="0">
                                          <p:val>
                                            <p:fltVal val="0"/>
                                          </p:val>
                                        </p:tav>
                                        <p:tav tm="100000">
                                          <p:val>
                                            <p:strVal val="#ppt_w"/>
                                          </p:val>
                                        </p:tav>
                                      </p:tavLst>
                                    </p:anim>
                                    <p:anim calcmode="lin" valueType="num">
                                      <p:cBhvr>
                                        <p:cTn id="83" dur="500" fill="hold"/>
                                        <p:tgtEl>
                                          <p:spTgt spid="21"/>
                                        </p:tgtEl>
                                        <p:attrNameLst>
                                          <p:attrName>ppt_h</p:attrName>
                                        </p:attrNameLst>
                                      </p:cBhvr>
                                      <p:tavLst>
                                        <p:tav tm="0">
                                          <p:val>
                                            <p:fltVal val="0"/>
                                          </p:val>
                                        </p:tav>
                                        <p:tav tm="100000">
                                          <p:val>
                                            <p:strVal val="#ppt_h"/>
                                          </p:val>
                                        </p:tav>
                                      </p:tavLst>
                                    </p:anim>
                                    <p:animEffect transition="in" filter="fade">
                                      <p:cBhvr>
                                        <p:cTn id="84" dur="500"/>
                                        <p:tgtEl>
                                          <p:spTgt spid="21"/>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p:cTn id="87" dur="500" fill="hold"/>
                                        <p:tgtEl>
                                          <p:spTgt spid="22"/>
                                        </p:tgtEl>
                                        <p:attrNameLst>
                                          <p:attrName>ppt_w</p:attrName>
                                        </p:attrNameLst>
                                      </p:cBhvr>
                                      <p:tavLst>
                                        <p:tav tm="0">
                                          <p:val>
                                            <p:fltVal val="0"/>
                                          </p:val>
                                        </p:tav>
                                        <p:tav tm="100000">
                                          <p:val>
                                            <p:strVal val="#ppt_w"/>
                                          </p:val>
                                        </p:tav>
                                      </p:tavLst>
                                    </p:anim>
                                    <p:anim calcmode="lin" valueType="num">
                                      <p:cBhvr>
                                        <p:cTn id="88" dur="500" fill="hold"/>
                                        <p:tgtEl>
                                          <p:spTgt spid="22"/>
                                        </p:tgtEl>
                                        <p:attrNameLst>
                                          <p:attrName>ppt_h</p:attrName>
                                        </p:attrNameLst>
                                      </p:cBhvr>
                                      <p:tavLst>
                                        <p:tav tm="0">
                                          <p:val>
                                            <p:fltVal val="0"/>
                                          </p:val>
                                        </p:tav>
                                        <p:tav tm="100000">
                                          <p:val>
                                            <p:strVal val="#ppt_h"/>
                                          </p:val>
                                        </p:tav>
                                      </p:tavLst>
                                    </p:anim>
                                    <p:animEffect transition="in" filter="fade">
                                      <p:cBhvr>
                                        <p:cTn id="89" dur="500"/>
                                        <p:tgtEl>
                                          <p:spTgt spid="22"/>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Effect transition="in" filter="fade">
                                      <p:cBhvr>
                                        <p:cTn id="94" dur="500"/>
                                        <p:tgtEl>
                                          <p:spTgt spid="2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500" fill="hold"/>
                                        <p:tgtEl>
                                          <p:spTgt spid="24"/>
                                        </p:tgtEl>
                                        <p:attrNameLst>
                                          <p:attrName>ppt_w</p:attrName>
                                        </p:attrNameLst>
                                      </p:cBhvr>
                                      <p:tavLst>
                                        <p:tav tm="0">
                                          <p:val>
                                            <p:fltVal val="0"/>
                                          </p:val>
                                        </p:tav>
                                        <p:tav tm="100000">
                                          <p:val>
                                            <p:strVal val="#ppt_w"/>
                                          </p:val>
                                        </p:tav>
                                      </p:tavLst>
                                    </p:anim>
                                    <p:anim calcmode="lin" valueType="num">
                                      <p:cBhvr>
                                        <p:cTn id="98" dur="500" fill="hold"/>
                                        <p:tgtEl>
                                          <p:spTgt spid="24"/>
                                        </p:tgtEl>
                                        <p:attrNameLst>
                                          <p:attrName>ppt_h</p:attrName>
                                        </p:attrNameLst>
                                      </p:cBhvr>
                                      <p:tavLst>
                                        <p:tav tm="0">
                                          <p:val>
                                            <p:fltVal val="0"/>
                                          </p:val>
                                        </p:tav>
                                        <p:tav tm="100000">
                                          <p:val>
                                            <p:strVal val="#ppt_h"/>
                                          </p:val>
                                        </p:tav>
                                      </p:tavLst>
                                    </p:anim>
                                    <p:animEffect transition="in" filter="fade">
                                      <p:cBhvr>
                                        <p:cTn id="99" dur="500"/>
                                        <p:tgtEl>
                                          <p:spTgt spid="24"/>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p:cTn id="102" dur="500" fill="hold"/>
                                        <p:tgtEl>
                                          <p:spTgt spid="25"/>
                                        </p:tgtEl>
                                        <p:attrNameLst>
                                          <p:attrName>ppt_w</p:attrName>
                                        </p:attrNameLst>
                                      </p:cBhvr>
                                      <p:tavLst>
                                        <p:tav tm="0">
                                          <p:val>
                                            <p:fltVal val="0"/>
                                          </p:val>
                                        </p:tav>
                                        <p:tav tm="100000">
                                          <p:val>
                                            <p:strVal val="#ppt_w"/>
                                          </p:val>
                                        </p:tav>
                                      </p:tavLst>
                                    </p:anim>
                                    <p:anim calcmode="lin" valueType="num">
                                      <p:cBhvr>
                                        <p:cTn id="103" dur="500" fill="hold"/>
                                        <p:tgtEl>
                                          <p:spTgt spid="25"/>
                                        </p:tgtEl>
                                        <p:attrNameLst>
                                          <p:attrName>ppt_h</p:attrName>
                                        </p:attrNameLst>
                                      </p:cBhvr>
                                      <p:tavLst>
                                        <p:tav tm="0">
                                          <p:val>
                                            <p:fltVal val="0"/>
                                          </p:val>
                                        </p:tav>
                                        <p:tav tm="100000">
                                          <p:val>
                                            <p:strVal val="#ppt_h"/>
                                          </p:val>
                                        </p:tav>
                                      </p:tavLst>
                                    </p:anim>
                                    <p:animEffect transition="in" filter="fade">
                                      <p:cBhvr>
                                        <p:cTn id="104" dur="500"/>
                                        <p:tgtEl>
                                          <p:spTgt spid="25"/>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6"/>
                                        </p:tgtEl>
                                        <p:attrNameLst>
                                          <p:attrName>style.visibility</p:attrName>
                                        </p:attrNameLst>
                                      </p:cBhvr>
                                      <p:to>
                                        <p:strVal val="visible"/>
                                      </p:to>
                                    </p:set>
                                    <p:anim calcmode="lin" valueType="num">
                                      <p:cBhvr>
                                        <p:cTn id="107" dur="500" fill="hold"/>
                                        <p:tgtEl>
                                          <p:spTgt spid="26"/>
                                        </p:tgtEl>
                                        <p:attrNameLst>
                                          <p:attrName>ppt_w</p:attrName>
                                        </p:attrNameLst>
                                      </p:cBhvr>
                                      <p:tavLst>
                                        <p:tav tm="0">
                                          <p:val>
                                            <p:fltVal val="0"/>
                                          </p:val>
                                        </p:tav>
                                        <p:tav tm="100000">
                                          <p:val>
                                            <p:strVal val="#ppt_w"/>
                                          </p:val>
                                        </p:tav>
                                      </p:tavLst>
                                    </p:anim>
                                    <p:anim calcmode="lin" valueType="num">
                                      <p:cBhvr>
                                        <p:cTn id="108" dur="500" fill="hold"/>
                                        <p:tgtEl>
                                          <p:spTgt spid="26"/>
                                        </p:tgtEl>
                                        <p:attrNameLst>
                                          <p:attrName>ppt_h</p:attrName>
                                        </p:attrNameLst>
                                      </p:cBhvr>
                                      <p:tavLst>
                                        <p:tav tm="0">
                                          <p:val>
                                            <p:fltVal val="0"/>
                                          </p:val>
                                        </p:tav>
                                        <p:tav tm="100000">
                                          <p:val>
                                            <p:strVal val="#ppt_h"/>
                                          </p:val>
                                        </p:tav>
                                      </p:tavLst>
                                    </p:anim>
                                    <p:animEffect transition="in" filter="fade">
                                      <p:cBhvr>
                                        <p:cTn id="109" dur="500"/>
                                        <p:tgtEl>
                                          <p:spTgt spid="26"/>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7"/>
                                        </p:tgtEl>
                                        <p:attrNameLst>
                                          <p:attrName>style.visibility</p:attrName>
                                        </p:attrNameLst>
                                      </p:cBhvr>
                                      <p:to>
                                        <p:strVal val="visible"/>
                                      </p:to>
                                    </p:set>
                                    <p:anim calcmode="lin" valueType="num">
                                      <p:cBhvr>
                                        <p:cTn id="112" dur="500" fill="hold"/>
                                        <p:tgtEl>
                                          <p:spTgt spid="27"/>
                                        </p:tgtEl>
                                        <p:attrNameLst>
                                          <p:attrName>ppt_w</p:attrName>
                                        </p:attrNameLst>
                                      </p:cBhvr>
                                      <p:tavLst>
                                        <p:tav tm="0">
                                          <p:val>
                                            <p:fltVal val="0"/>
                                          </p:val>
                                        </p:tav>
                                        <p:tav tm="100000">
                                          <p:val>
                                            <p:strVal val="#ppt_w"/>
                                          </p:val>
                                        </p:tav>
                                      </p:tavLst>
                                    </p:anim>
                                    <p:anim calcmode="lin" valueType="num">
                                      <p:cBhvr>
                                        <p:cTn id="113" dur="500" fill="hold"/>
                                        <p:tgtEl>
                                          <p:spTgt spid="27"/>
                                        </p:tgtEl>
                                        <p:attrNameLst>
                                          <p:attrName>ppt_h</p:attrName>
                                        </p:attrNameLst>
                                      </p:cBhvr>
                                      <p:tavLst>
                                        <p:tav tm="0">
                                          <p:val>
                                            <p:fltVal val="0"/>
                                          </p:val>
                                        </p:tav>
                                        <p:tav tm="100000">
                                          <p:val>
                                            <p:strVal val="#ppt_h"/>
                                          </p:val>
                                        </p:tav>
                                      </p:tavLst>
                                    </p:anim>
                                    <p:animEffect transition="in" filter="fade">
                                      <p:cBhvr>
                                        <p:cTn id="114" dur="500"/>
                                        <p:tgtEl>
                                          <p:spTgt spid="27"/>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8"/>
                                        </p:tgtEl>
                                        <p:attrNameLst>
                                          <p:attrName>style.visibility</p:attrName>
                                        </p:attrNameLst>
                                      </p:cBhvr>
                                      <p:to>
                                        <p:strVal val="visible"/>
                                      </p:to>
                                    </p:set>
                                    <p:anim calcmode="lin" valueType="num">
                                      <p:cBhvr>
                                        <p:cTn id="117" dur="500" fill="hold"/>
                                        <p:tgtEl>
                                          <p:spTgt spid="28"/>
                                        </p:tgtEl>
                                        <p:attrNameLst>
                                          <p:attrName>ppt_w</p:attrName>
                                        </p:attrNameLst>
                                      </p:cBhvr>
                                      <p:tavLst>
                                        <p:tav tm="0">
                                          <p:val>
                                            <p:fltVal val="0"/>
                                          </p:val>
                                        </p:tav>
                                        <p:tav tm="100000">
                                          <p:val>
                                            <p:strVal val="#ppt_w"/>
                                          </p:val>
                                        </p:tav>
                                      </p:tavLst>
                                    </p:anim>
                                    <p:anim calcmode="lin" valueType="num">
                                      <p:cBhvr>
                                        <p:cTn id="118" dur="500" fill="hold"/>
                                        <p:tgtEl>
                                          <p:spTgt spid="28"/>
                                        </p:tgtEl>
                                        <p:attrNameLst>
                                          <p:attrName>ppt_h</p:attrName>
                                        </p:attrNameLst>
                                      </p:cBhvr>
                                      <p:tavLst>
                                        <p:tav tm="0">
                                          <p:val>
                                            <p:fltVal val="0"/>
                                          </p:val>
                                        </p:tav>
                                        <p:tav tm="100000">
                                          <p:val>
                                            <p:strVal val="#ppt_h"/>
                                          </p:val>
                                        </p:tav>
                                      </p:tavLst>
                                    </p:anim>
                                    <p:animEffect transition="in" filter="fade">
                                      <p:cBhvr>
                                        <p:cTn id="119" dur="500"/>
                                        <p:tgtEl>
                                          <p:spTgt spid="28"/>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29"/>
                                        </p:tgtEl>
                                        <p:attrNameLst>
                                          <p:attrName>style.visibility</p:attrName>
                                        </p:attrNameLst>
                                      </p:cBhvr>
                                      <p:to>
                                        <p:strVal val="visible"/>
                                      </p:to>
                                    </p:set>
                                    <p:anim calcmode="lin" valueType="num">
                                      <p:cBhvr>
                                        <p:cTn id="122" dur="500" fill="hold"/>
                                        <p:tgtEl>
                                          <p:spTgt spid="29"/>
                                        </p:tgtEl>
                                        <p:attrNameLst>
                                          <p:attrName>ppt_w</p:attrName>
                                        </p:attrNameLst>
                                      </p:cBhvr>
                                      <p:tavLst>
                                        <p:tav tm="0">
                                          <p:val>
                                            <p:fltVal val="0"/>
                                          </p:val>
                                        </p:tav>
                                        <p:tav tm="100000">
                                          <p:val>
                                            <p:strVal val="#ppt_w"/>
                                          </p:val>
                                        </p:tav>
                                      </p:tavLst>
                                    </p:anim>
                                    <p:anim calcmode="lin" valueType="num">
                                      <p:cBhvr>
                                        <p:cTn id="123" dur="500" fill="hold"/>
                                        <p:tgtEl>
                                          <p:spTgt spid="29"/>
                                        </p:tgtEl>
                                        <p:attrNameLst>
                                          <p:attrName>ppt_h</p:attrName>
                                        </p:attrNameLst>
                                      </p:cBhvr>
                                      <p:tavLst>
                                        <p:tav tm="0">
                                          <p:val>
                                            <p:fltVal val="0"/>
                                          </p:val>
                                        </p:tav>
                                        <p:tav tm="100000">
                                          <p:val>
                                            <p:strVal val="#ppt_h"/>
                                          </p:val>
                                        </p:tav>
                                      </p:tavLst>
                                    </p:anim>
                                    <p:animEffect transition="in" filter="fade">
                                      <p:cBhvr>
                                        <p:cTn id="124" dur="500"/>
                                        <p:tgtEl>
                                          <p:spTgt spid="29"/>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 calcmode="lin" valueType="num">
                                      <p:cBhvr>
                                        <p:cTn id="127" dur="500" fill="hold"/>
                                        <p:tgtEl>
                                          <p:spTgt spid="30"/>
                                        </p:tgtEl>
                                        <p:attrNameLst>
                                          <p:attrName>ppt_w</p:attrName>
                                        </p:attrNameLst>
                                      </p:cBhvr>
                                      <p:tavLst>
                                        <p:tav tm="0">
                                          <p:val>
                                            <p:fltVal val="0"/>
                                          </p:val>
                                        </p:tav>
                                        <p:tav tm="100000">
                                          <p:val>
                                            <p:strVal val="#ppt_w"/>
                                          </p:val>
                                        </p:tav>
                                      </p:tavLst>
                                    </p:anim>
                                    <p:anim calcmode="lin" valueType="num">
                                      <p:cBhvr>
                                        <p:cTn id="128" dur="500" fill="hold"/>
                                        <p:tgtEl>
                                          <p:spTgt spid="30"/>
                                        </p:tgtEl>
                                        <p:attrNameLst>
                                          <p:attrName>ppt_h</p:attrName>
                                        </p:attrNameLst>
                                      </p:cBhvr>
                                      <p:tavLst>
                                        <p:tav tm="0">
                                          <p:val>
                                            <p:fltVal val="0"/>
                                          </p:val>
                                        </p:tav>
                                        <p:tav tm="100000">
                                          <p:val>
                                            <p:strVal val="#ppt_h"/>
                                          </p:val>
                                        </p:tav>
                                      </p:tavLst>
                                    </p:anim>
                                    <p:animEffect transition="in" filter="fade">
                                      <p:cBhvr>
                                        <p:cTn id="129" dur="500"/>
                                        <p:tgtEl>
                                          <p:spTgt spid="30"/>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31"/>
                                        </p:tgtEl>
                                        <p:attrNameLst>
                                          <p:attrName>style.visibility</p:attrName>
                                        </p:attrNameLst>
                                      </p:cBhvr>
                                      <p:to>
                                        <p:strVal val="visible"/>
                                      </p:to>
                                    </p:set>
                                    <p:anim calcmode="lin" valueType="num">
                                      <p:cBhvr>
                                        <p:cTn id="132" dur="500" fill="hold"/>
                                        <p:tgtEl>
                                          <p:spTgt spid="31"/>
                                        </p:tgtEl>
                                        <p:attrNameLst>
                                          <p:attrName>ppt_w</p:attrName>
                                        </p:attrNameLst>
                                      </p:cBhvr>
                                      <p:tavLst>
                                        <p:tav tm="0">
                                          <p:val>
                                            <p:fltVal val="0"/>
                                          </p:val>
                                        </p:tav>
                                        <p:tav tm="100000">
                                          <p:val>
                                            <p:strVal val="#ppt_w"/>
                                          </p:val>
                                        </p:tav>
                                      </p:tavLst>
                                    </p:anim>
                                    <p:anim calcmode="lin" valueType="num">
                                      <p:cBhvr>
                                        <p:cTn id="133" dur="500" fill="hold"/>
                                        <p:tgtEl>
                                          <p:spTgt spid="31"/>
                                        </p:tgtEl>
                                        <p:attrNameLst>
                                          <p:attrName>ppt_h</p:attrName>
                                        </p:attrNameLst>
                                      </p:cBhvr>
                                      <p:tavLst>
                                        <p:tav tm="0">
                                          <p:val>
                                            <p:fltVal val="0"/>
                                          </p:val>
                                        </p:tav>
                                        <p:tav tm="100000">
                                          <p:val>
                                            <p:strVal val="#ppt_h"/>
                                          </p:val>
                                        </p:tav>
                                      </p:tavLst>
                                    </p:anim>
                                    <p:animEffect transition="in" filter="fade">
                                      <p:cBhvr>
                                        <p:cTn id="134" dur="500"/>
                                        <p:tgtEl>
                                          <p:spTgt spid="31"/>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32"/>
                                        </p:tgtEl>
                                        <p:attrNameLst>
                                          <p:attrName>style.visibility</p:attrName>
                                        </p:attrNameLst>
                                      </p:cBhvr>
                                      <p:to>
                                        <p:strVal val="visible"/>
                                      </p:to>
                                    </p:set>
                                    <p:anim calcmode="lin" valueType="num">
                                      <p:cBhvr>
                                        <p:cTn id="137" dur="500" fill="hold"/>
                                        <p:tgtEl>
                                          <p:spTgt spid="32"/>
                                        </p:tgtEl>
                                        <p:attrNameLst>
                                          <p:attrName>ppt_w</p:attrName>
                                        </p:attrNameLst>
                                      </p:cBhvr>
                                      <p:tavLst>
                                        <p:tav tm="0">
                                          <p:val>
                                            <p:fltVal val="0"/>
                                          </p:val>
                                        </p:tav>
                                        <p:tav tm="100000">
                                          <p:val>
                                            <p:strVal val="#ppt_w"/>
                                          </p:val>
                                        </p:tav>
                                      </p:tavLst>
                                    </p:anim>
                                    <p:anim calcmode="lin" valueType="num">
                                      <p:cBhvr>
                                        <p:cTn id="138" dur="500" fill="hold"/>
                                        <p:tgtEl>
                                          <p:spTgt spid="32"/>
                                        </p:tgtEl>
                                        <p:attrNameLst>
                                          <p:attrName>ppt_h</p:attrName>
                                        </p:attrNameLst>
                                      </p:cBhvr>
                                      <p:tavLst>
                                        <p:tav tm="0">
                                          <p:val>
                                            <p:fltVal val="0"/>
                                          </p:val>
                                        </p:tav>
                                        <p:tav tm="100000">
                                          <p:val>
                                            <p:strVal val="#ppt_h"/>
                                          </p:val>
                                        </p:tav>
                                      </p:tavLst>
                                    </p:anim>
                                    <p:animEffect transition="in" filter="fade">
                                      <p:cBhvr>
                                        <p:cTn id="139" dur="500"/>
                                        <p:tgtEl>
                                          <p:spTgt spid="32"/>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33"/>
                                        </p:tgtEl>
                                        <p:attrNameLst>
                                          <p:attrName>style.visibility</p:attrName>
                                        </p:attrNameLst>
                                      </p:cBhvr>
                                      <p:to>
                                        <p:strVal val="visible"/>
                                      </p:to>
                                    </p:set>
                                    <p:anim calcmode="lin" valueType="num">
                                      <p:cBhvr>
                                        <p:cTn id="142" dur="500" fill="hold"/>
                                        <p:tgtEl>
                                          <p:spTgt spid="33"/>
                                        </p:tgtEl>
                                        <p:attrNameLst>
                                          <p:attrName>ppt_w</p:attrName>
                                        </p:attrNameLst>
                                      </p:cBhvr>
                                      <p:tavLst>
                                        <p:tav tm="0">
                                          <p:val>
                                            <p:fltVal val="0"/>
                                          </p:val>
                                        </p:tav>
                                        <p:tav tm="100000">
                                          <p:val>
                                            <p:strVal val="#ppt_w"/>
                                          </p:val>
                                        </p:tav>
                                      </p:tavLst>
                                    </p:anim>
                                    <p:anim calcmode="lin" valueType="num">
                                      <p:cBhvr>
                                        <p:cTn id="143" dur="500" fill="hold"/>
                                        <p:tgtEl>
                                          <p:spTgt spid="33"/>
                                        </p:tgtEl>
                                        <p:attrNameLst>
                                          <p:attrName>ppt_h</p:attrName>
                                        </p:attrNameLst>
                                      </p:cBhvr>
                                      <p:tavLst>
                                        <p:tav tm="0">
                                          <p:val>
                                            <p:fltVal val="0"/>
                                          </p:val>
                                        </p:tav>
                                        <p:tav tm="100000">
                                          <p:val>
                                            <p:strVal val="#ppt_h"/>
                                          </p:val>
                                        </p:tav>
                                      </p:tavLst>
                                    </p:anim>
                                    <p:animEffect transition="in" filter="fade">
                                      <p:cBhvr>
                                        <p:cTn id="144" dur="500"/>
                                        <p:tgtEl>
                                          <p:spTgt spid="33"/>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34"/>
                                        </p:tgtEl>
                                        <p:attrNameLst>
                                          <p:attrName>style.visibility</p:attrName>
                                        </p:attrNameLst>
                                      </p:cBhvr>
                                      <p:to>
                                        <p:strVal val="visible"/>
                                      </p:to>
                                    </p:set>
                                    <p:anim calcmode="lin" valueType="num">
                                      <p:cBhvr>
                                        <p:cTn id="147" dur="500" fill="hold"/>
                                        <p:tgtEl>
                                          <p:spTgt spid="34"/>
                                        </p:tgtEl>
                                        <p:attrNameLst>
                                          <p:attrName>ppt_w</p:attrName>
                                        </p:attrNameLst>
                                      </p:cBhvr>
                                      <p:tavLst>
                                        <p:tav tm="0">
                                          <p:val>
                                            <p:fltVal val="0"/>
                                          </p:val>
                                        </p:tav>
                                        <p:tav tm="100000">
                                          <p:val>
                                            <p:strVal val="#ppt_w"/>
                                          </p:val>
                                        </p:tav>
                                      </p:tavLst>
                                    </p:anim>
                                    <p:anim calcmode="lin" valueType="num">
                                      <p:cBhvr>
                                        <p:cTn id="148" dur="500" fill="hold"/>
                                        <p:tgtEl>
                                          <p:spTgt spid="34"/>
                                        </p:tgtEl>
                                        <p:attrNameLst>
                                          <p:attrName>ppt_h</p:attrName>
                                        </p:attrNameLst>
                                      </p:cBhvr>
                                      <p:tavLst>
                                        <p:tav tm="0">
                                          <p:val>
                                            <p:fltVal val="0"/>
                                          </p:val>
                                        </p:tav>
                                        <p:tav tm="100000">
                                          <p:val>
                                            <p:strVal val="#ppt_h"/>
                                          </p:val>
                                        </p:tav>
                                      </p:tavLst>
                                    </p:anim>
                                    <p:animEffect transition="in" filter="fade">
                                      <p:cBhvr>
                                        <p:cTn id="149" dur="500"/>
                                        <p:tgtEl>
                                          <p:spTgt spid="34"/>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35"/>
                                        </p:tgtEl>
                                        <p:attrNameLst>
                                          <p:attrName>style.visibility</p:attrName>
                                        </p:attrNameLst>
                                      </p:cBhvr>
                                      <p:to>
                                        <p:strVal val="visible"/>
                                      </p:to>
                                    </p:set>
                                    <p:anim calcmode="lin" valueType="num">
                                      <p:cBhvr>
                                        <p:cTn id="152" dur="500" fill="hold"/>
                                        <p:tgtEl>
                                          <p:spTgt spid="35"/>
                                        </p:tgtEl>
                                        <p:attrNameLst>
                                          <p:attrName>ppt_w</p:attrName>
                                        </p:attrNameLst>
                                      </p:cBhvr>
                                      <p:tavLst>
                                        <p:tav tm="0">
                                          <p:val>
                                            <p:fltVal val="0"/>
                                          </p:val>
                                        </p:tav>
                                        <p:tav tm="100000">
                                          <p:val>
                                            <p:strVal val="#ppt_w"/>
                                          </p:val>
                                        </p:tav>
                                      </p:tavLst>
                                    </p:anim>
                                    <p:anim calcmode="lin" valueType="num">
                                      <p:cBhvr>
                                        <p:cTn id="153" dur="500" fill="hold"/>
                                        <p:tgtEl>
                                          <p:spTgt spid="35"/>
                                        </p:tgtEl>
                                        <p:attrNameLst>
                                          <p:attrName>ppt_h</p:attrName>
                                        </p:attrNameLst>
                                      </p:cBhvr>
                                      <p:tavLst>
                                        <p:tav tm="0">
                                          <p:val>
                                            <p:fltVal val="0"/>
                                          </p:val>
                                        </p:tav>
                                        <p:tav tm="100000">
                                          <p:val>
                                            <p:strVal val="#ppt_h"/>
                                          </p:val>
                                        </p:tav>
                                      </p:tavLst>
                                    </p:anim>
                                    <p:animEffect transition="in" filter="fade">
                                      <p:cBhvr>
                                        <p:cTn id="154" dur="500"/>
                                        <p:tgtEl>
                                          <p:spTgt spid="35"/>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36"/>
                                        </p:tgtEl>
                                        <p:attrNameLst>
                                          <p:attrName>style.visibility</p:attrName>
                                        </p:attrNameLst>
                                      </p:cBhvr>
                                      <p:to>
                                        <p:strVal val="visible"/>
                                      </p:to>
                                    </p:set>
                                    <p:anim calcmode="lin" valueType="num">
                                      <p:cBhvr>
                                        <p:cTn id="157" dur="500" fill="hold"/>
                                        <p:tgtEl>
                                          <p:spTgt spid="36"/>
                                        </p:tgtEl>
                                        <p:attrNameLst>
                                          <p:attrName>ppt_w</p:attrName>
                                        </p:attrNameLst>
                                      </p:cBhvr>
                                      <p:tavLst>
                                        <p:tav tm="0">
                                          <p:val>
                                            <p:fltVal val="0"/>
                                          </p:val>
                                        </p:tav>
                                        <p:tav tm="100000">
                                          <p:val>
                                            <p:strVal val="#ppt_w"/>
                                          </p:val>
                                        </p:tav>
                                      </p:tavLst>
                                    </p:anim>
                                    <p:anim calcmode="lin" valueType="num">
                                      <p:cBhvr>
                                        <p:cTn id="158" dur="500" fill="hold"/>
                                        <p:tgtEl>
                                          <p:spTgt spid="36"/>
                                        </p:tgtEl>
                                        <p:attrNameLst>
                                          <p:attrName>ppt_h</p:attrName>
                                        </p:attrNameLst>
                                      </p:cBhvr>
                                      <p:tavLst>
                                        <p:tav tm="0">
                                          <p:val>
                                            <p:fltVal val="0"/>
                                          </p:val>
                                        </p:tav>
                                        <p:tav tm="100000">
                                          <p:val>
                                            <p:strVal val="#ppt_h"/>
                                          </p:val>
                                        </p:tav>
                                      </p:tavLst>
                                    </p:anim>
                                    <p:animEffect transition="in" filter="fade">
                                      <p:cBhvr>
                                        <p:cTn id="159" dur="500"/>
                                        <p:tgtEl>
                                          <p:spTgt spid="36"/>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37"/>
                                        </p:tgtEl>
                                        <p:attrNameLst>
                                          <p:attrName>style.visibility</p:attrName>
                                        </p:attrNameLst>
                                      </p:cBhvr>
                                      <p:to>
                                        <p:strVal val="visible"/>
                                      </p:to>
                                    </p:set>
                                    <p:anim calcmode="lin" valueType="num">
                                      <p:cBhvr>
                                        <p:cTn id="162" dur="500" fill="hold"/>
                                        <p:tgtEl>
                                          <p:spTgt spid="37"/>
                                        </p:tgtEl>
                                        <p:attrNameLst>
                                          <p:attrName>ppt_w</p:attrName>
                                        </p:attrNameLst>
                                      </p:cBhvr>
                                      <p:tavLst>
                                        <p:tav tm="0">
                                          <p:val>
                                            <p:fltVal val="0"/>
                                          </p:val>
                                        </p:tav>
                                        <p:tav tm="100000">
                                          <p:val>
                                            <p:strVal val="#ppt_w"/>
                                          </p:val>
                                        </p:tav>
                                      </p:tavLst>
                                    </p:anim>
                                    <p:anim calcmode="lin" valueType="num">
                                      <p:cBhvr>
                                        <p:cTn id="163" dur="500" fill="hold"/>
                                        <p:tgtEl>
                                          <p:spTgt spid="37"/>
                                        </p:tgtEl>
                                        <p:attrNameLst>
                                          <p:attrName>ppt_h</p:attrName>
                                        </p:attrNameLst>
                                      </p:cBhvr>
                                      <p:tavLst>
                                        <p:tav tm="0">
                                          <p:val>
                                            <p:fltVal val="0"/>
                                          </p:val>
                                        </p:tav>
                                        <p:tav tm="100000">
                                          <p:val>
                                            <p:strVal val="#ppt_h"/>
                                          </p:val>
                                        </p:tav>
                                      </p:tavLst>
                                    </p:anim>
                                    <p:animEffect transition="in" filter="fade">
                                      <p:cBhvr>
                                        <p:cTn id="164" dur="500"/>
                                        <p:tgtEl>
                                          <p:spTgt spid="37"/>
                                        </p:tgtEl>
                                      </p:cBhvr>
                                    </p:animEffect>
                                  </p:childTnLst>
                                </p:cTn>
                              </p:par>
                              <p:par>
                                <p:cTn id="165" presetID="53" presetClass="entr" presetSubtype="16" fill="hold" grpId="0" nodeType="withEffect">
                                  <p:stCondLst>
                                    <p:cond delay="0"/>
                                  </p:stCondLst>
                                  <p:childTnLst>
                                    <p:set>
                                      <p:cBhvr>
                                        <p:cTn id="166" dur="1" fill="hold">
                                          <p:stCondLst>
                                            <p:cond delay="0"/>
                                          </p:stCondLst>
                                        </p:cTn>
                                        <p:tgtEl>
                                          <p:spTgt spid="38"/>
                                        </p:tgtEl>
                                        <p:attrNameLst>
                                          <p:attrName>style.visibility</p:attrName>
                                        </p:attrNameLst>
                                      </p:cBhvr>
                                      <p:to>
                                        <p:strVal val="visible"/>
                                      </p:to>
                                    </p:set>
                                    <p:anim calcmode="lin" valueType="num">
                                      <p:cBhvr>
                                        <p:cTn id="167" dur="500" fill="hold"/>
                                        <p:tgtEl>
                                          <p:spTgt spid="38"/>
                                        </p:tgtEl>
                                        <p:attrNameLst>
                                          <p:attrName>ppt_w</p:attrName>
                                        </p:attrNameLst>
                                      </p:cBhvr>
                                      <p:tavLst>
                                        <p:tav tm="0">
                                          <p:val>
                                            <p:fltVal val="0"/>
                                          </p:val>
                                        </p:tav>
                                        <p:tav tm="100000">
                                          <p:val>
                                            <p:strVal val="#ppt_w"/>
                                          </p:val>
                                        </p:tav>
                                      </p:tavLst>
                                    </p:anim>
                                    <p:anim calcmode="lin" valueType="num">
                                      <p:cBhvr>
                                        <p:cTn id="168" dur="500" fill="hold"/>
                                        <p:tgtEl>
                                          <p:spTgt spid="38"/>
                                        </p:tgtEl>
                                        <p:attrNameLst>
                                          <p:attrName>ppt_h</p:attrName>
                                        </p:attrNameLst>
                                      </p:cBhvr>
                                      <p:tavLst>
                                        <p:tav tm="0">
                                          <p:val>
                                            <p:fltVal val="0"/>
                                          </p:val>
                                        </p:tav>
                                        <p:tav tm="100000">
                                          <p:val>
                                            <p:strVal val="#ppt_h"/>
                                          </p:val>
                                        </p:tav>
                                      </p:tavLst>
                                    </p:anim>
                                    <p:animEffect transition="in" filter="fade">
                                      <p:cBhvr>
                                        <p:cTn id="169" dur="500"/>
                                        <p:tgtEl>
                                          <p:spTgt spid="38"/>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39"/>
                                        </p:tgtEl>
                                        <p:attrNameLst>
                                          <p:attrName>style.visibility</p:attrName>
                                        </p:attrNameLst>
                                      </p:cBhvr>
                                      <p:to>
                                        <p:strVal val="visible"/>
                                      </p:to>
                                    </p:set>
                                    <p:anim calcmode="lin" valueType="num">
                                      <p:cBhvr>
                                        <p:cTn id="172" dur="500" fill="hold"/>
                                        <p:tgtEl>
                                          <p:spTgt spid="39"/>
                                        </p:tgtEl>
                                        <p:attrNameLst>
                                          <p:attrName>ppt_w</p:attrName>
                                        </p:attrNameLst>
                                      </p:cBhvr>
                                      <p:tavLst>
                                        <p:tav tm="0">
                                          <p:val>
                                            <p:fltVal val="0"/>
                                          </p:val>
                                        </p:tav>
                                        <p:tav tm="100000">
                                          <p:val>
                                            <p:strVal val="#ppt_w"/>
                                          </p:val>
                                        </p:tav>
                                      </p:tavLst>
                                    </p:anim>
                                    <p:anim calcmode="lin" valueType="num">
                                      <p:cBhvr>
                                        <p:cTn id="173" dur="500" fill="hold"/>
                                        <p:tgtEl>
                                          <p:spTgt spid="39"/>
                                        </p:tgtEl>
                                        <p:attrNameLst>
                                          <p:attrName>ppt_h</p:attrName>
                                        </p:attrNameLst>
                                      </p:cBhvr>
                                      <p:tavLst>
                                        <p:tav tm="0">
                                          <p:val>
                                            <p:fltVal val="0"/>
                                          </p:val>
                                        </p:tav>
                                        <p:tav tm="100000">
                                          <p:val>
                                            <p:strVal val="#ppt_h"/>
                                          </p:val>
                                        </p:tav>
                                      </p:tavLst>
                                    </p:anim>
                                    <p:animEffect transition="in" filter="fade">
                                      <p:cBhvr>
                                        <p:cTn id="174" dur="500"/>
                                        <p:tgtEl>
                                          <p:spTgt spid="39"/>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40"/>
                                        </p:tgtEl>
                                        <p:attrNameLst>
                                          <p:attrName>style.visibility</p:attrName>
                                        </p:attrNameLst>
                                      </p:cBhvr>
                                      <p:to>
                                        <p:strVal val="visible"/>
                                      </p:to>
                                    </p:set>
                                    <p:anim calcmode="lin" valueType="num">
                                      <p:cBhvr>
                                        <p:cTn id="177" dur="500" fill="hold"/>
                                        <p:tgtEl>
                                          <p:spTgt spid="40"/>
                                        </p:tgtEl>
                                        <p:attrNameLst>
                                          <p:attrName>ppt_w</p:attrName>
                                        </p:attrNameLst>
                                      </p:cBhvr>
                                      <p:tavLst>
                                        <p:tav tm="0">
                                          <p:val>
                                            <p:fltVal val="0"/>
                                          </p:val>
                                        </p:tav>
                                        <p:tav tm="100000">
                                          <p:val>
                                            <p:strVal val="#ppt_w"/>
                                          </p:val>
                                        </p:tav>
                                      </p:tavLst>
                                    </p:anim>
                                    <p:anim calcmode="lin" valueType="num">
                                      <p:cBhvr>
                                        <p:cTn id="178" dur="500" fill="hold"/>
                                        <p:tgtEl>
                                          <p:spTgt spid="40"/>
                                        </p:tgtEl>
                                        <p:attrNameLst>
                                          <p:attrName>ppt_h</p:attrName>
                                        </p:attrNameLst>
                                      </p:cBhvr>
                                      <p:tavLst>
                                        <p:tav tm="0">
                                          <p:val>
                                            <p:fltVal val="0"/>
                                          </p:val>
                                        </p:tav>
                                        <p:tav tm="100000">
                                          <p:val>
                                            <p:strVal val="#ppt_h"/>
                                          </p:val>
                                        </p:tav>
                                      </p:tavLst>
                                    </p:anim>
                                    <p:animEffect transition="in" filter="fade">
                                      <p:cBhvr>
                                        <p:cTn id="179" dur="500"/>
                                        <p:tgtEl>
                                          <p:spTgt spid="40"/>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41"/>
                                        </p:tgtEl>
                                        <p:attrNameLst>
                                          <p:attrName>style.visibility</p:attrName>
                                        </p:attrNameLst>
                                      </p:cBhvr>
                                      <p:to>
                                        <p:strVal val="visible"/>
                                      </p:to>
                                    </p:set>
                                    <p:anim calcmode="lin" valueType="num">
                                      <p:cBhvr>
                                        <p:cTn id="182" dur="500" fill="hold"/>
                                        <p:tgtEl>
                                          <p:spTgt spid="41"/>
                                        </p:tgtEl>
                                        <p:attrNameLst>
                                          <p:attrName>ppt_w</p:attrName>
                                        </p:attrNameLst>
                                      </p:cBhvr>
                                      <p:tavLst>
                                        <p:tav tm="0">
                                          <p:val>
                                            <p:fltVal val="0"/>
                                          </p:val>
                                        </p:tav>
                                        <p:tav tm="100000">
                                          <p:val>
                                            <p:strVal val="#ppt_w"/>
                                          </p:val>
                                        </p:tav>
                                      </p:tavLst>
                                    </p:anim>
                                    <p:anim calcmode="lin" valueType="num">
                                      <p:cBhvr>
                                        <p:cTn id="183" dur="500" fill="hold"/>
                                        <p:tgtEl>
                                          <p:spTgt spid="41"/>
                                        </p:tgtEl>
                                        <p:attrNameLst>
                                          <p:attrName>ppt_h</p:attrName>
                                        </p:attrNameLst>
                                      </p:cBhvr>
                                      <p:tavLst>
                                        <p:tav tm="0">
                                          <p:val>
                                            <p:fltVal val="0"/>
                                          </p:val>
                                        </p:tav>
                                        <p:tav tm="100000">
                                          <p:val>
                                            <p:strVal val="#ppt_h"/>
                                          </p:val>
                                        </p:tav>
                                      </p:tavLst>
                                    </p:anim>
                                    <p:animEffect transition="in" filter="fade">
                                      <p:cBhvr>
                                        <p:cTn id="184" dur="500"/>
                                        <p:tgtEl>
                                          <p:spTgt spid="41"/>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42"/>
                                        </p:tgtEl>
                                        <p:attrNameLst>
                                          <p:attrName>style.visibility</p:attrName>
                                        </p:attrNameLst>
                                      </p:cBhvr>
                                      <p:to>
                                        <p:strVal val="visible"/>
                                      </p:to>
                                    </p:set>
                                    <p:anim calcmode="lin" valueType="num">
                                      <p:cBhvr>
                                        <p:cTn id="187" dur="500" fill="hold"/>
                                        <p:tgtEl>
                                          <p:spTgt spid="42"/>
                                        </p:tgtEl>
                                        <p:attrNameLst>
                                          <p:attrName>ppt_w</p:attrName>
                                        </p:attrNameLst>
                                      </p:cBhvr>
                                      <p:tavLst>
                                        <p:tav tm="0">
                                          <p:val>
                                            <p:fltVal val="0"/>
                                          </p:val>
                                        </p:tav>
                                        <p:tav tm="100000">
                                          <p:val>
                                            <p:strVal val="#ppt_w"/>
                                          </p:val>
                                        </p:tav>
                                      </p:tavLst>
                                    </p:anim>
                                    <p:anim calcmode="lin" valueType="num">
                                      <p:cBhvr>
                                        <p:cTn id="188" dur="500" fill="hold"/>
                                        <p:tgtEl>
                                          <p:spTgt spid="42"/>
                                        </p:tgtEl>
                                        <p:attrNameLst>
                                          <p:attrName>ppt_h</p:attrName>
                                        </p:attrNameLst>
                                      </p:cBhvr>
                                      <p:tavLst>
                                        <p:tav tm="0">
                                          <p:val>
                                            <p:fltVal val="0"/>
                                          </p:val>
                                        </p:tav>
                                        <p:tav tm="100000">
                                          <p:val>
                                            <p:strVal val="#ppt_h"/>
                                          </p:val>
                                        </p:tav>
                                      </p:tavLst>
                                    </p:anim>
                                    <p:animEffect transition="in" filter="fade">
                                      <p:cBhvr>
                                        <p:cTn id="189" dur="500"/>
                                        <p:tgtEl>
                                          <p:spTgt spid="42"/>
                                        </p:tgtEl>
                                      </p:cBhvr>
                                    </p:animEffect>
                                  </p:childTnLst>
                                </p:cTn>
                              </p:par>
                              <p:par>
                                <p:cTn id="190" presetID="53" presetClass="entr" presetSubtype="16" fill="hold" grpId="0" nodeType="withEffect">
                                  <p:stCondLst>
                                    <p:cond delay="0"/>
                                  </p:stCondLst>
                                  <p:childTnLst>
                                    <p:set>
                                      <p:cBhvr>
                                        <p:cTn id="191" dur="1" fill="hold">
                                          <p:stCondLst>
                                            <p:cond delay="0"/>
                                          </p:stCondLst>
                                        </p:cTn>
                                        <p:tgtEl>
                                          <p:spTgt spid="43"/>
                                        </p:tgtEl>
                                        <p:attrNameLst>
                                          <p:attrName>style.visibility</p:attrName>
                                        </p:attrNameLst>
                                      </p:cBhvr>
                                      <p:to>
                                        <p:strVal val="visible"/>
                                      </p:to>
                                    </p:set>
                                    <p:anim calcmode="lin" valueType="num">
                                      <p:cBhvr>
                                        <p:cTn id="192" dur="500" fill="hold"/>
                                        <p:tgtEl>
                                          <p:spTgt spid="43"/>
                                        </p:tgtEl>
                                        <p:attrNameLst>
                                          <p:attrName>ppt_w</p:attrName>
                                        </p:attrNameLst>
                                      </p:cBhvr>
                                      <p:tavLst>
                                        <p:tav tm="0">
                                          <p:val>
                                            <p:fltVal val="0"/>
                                          </p:val>
                                        </p:tav>
                                        <p:tav tm="100000">
                                          <p:val>
                                            <p:strVal val="#ppt_w"/>
                                          </p:val>
                                        </p:tav>
                                      </p:tavLst>
                                    </p:anim>
                                    <p:anim calcmode="lin" valueType="num">
                                      <p:cBhvr>
                                        <p:cTn id="193" dur="500" fill="hold"/>
                                        <p:tgtEl>
                                          <p:spTgt spid="43"/>
                                        </p:tgtEl>
                                        <p:attrNameLst>
                                          <p:attrName>ppt_h</p:attrName>
                                        </p:attrNameLst>
                                      </p:cBhvr>
                                      <p:tavLst>
                                        <p:tav tm="0">
                                          <p:val>
                                            <p:fltVal val="0"/>
                                          </p:val>
                                        </p:tav>
                                        <p:tav tm="100000">
                                          <p:val>
                                            <p:strVal val="#ppt_h"/>
                                          </p:val>
                                        </p:tav>
                                      </p:tavLst>
                                    </p:anim>
                                    <p:animEffect transition="in" filter="fade">
                                      <p:cBhvr>
                                        <p:cTn id="194" dur="500"/>
                                        <p:tgtEl>
                                          <p:spTgt spid="43"/>
                                        </p:tgtEl>
                                      </p:cBhvr>
                                    </p:animEffect>
                                  </p:childTnLst>
                                </p:cTn>
                              </p:par>
                              <p:par>
                                <p:cTn id="195" presetID="53" presetClass="entr" presetSubtype="16" fill="hold" grpId="0" nodeType="withEffect">
                                  <p:stCondLst>
                                    <p:cond delay="0"/>
                                  </p:stCondLst>
                                  <p:childTnLst>
                                    <p:set>
                                      <p:cBhvr>
                                        <p:cTn id="196" dur="1" fill="hold">
                                          <p:stCondLst>
                                            <p:cond delay="0"/>
                                          </p:stCondLst>
                                        </p:cTn>
                                        <p:tgtEl>
                                          <p:spTgt spid="44"/>
                                        </p:tgtEl>
                                        <p:attrNameLst>
                                          <p:attrName>style.visibility</p:attrName>
                                        </p:attrNameLst>
                                      </p:cBhvr>
                                      <p:to>
                                        <p:strVal val="visible"/>
                                      </p:to>
                                    </p:set>
                                    <p:anim calcmode="lin" valueType="num">
                                      <p:cBhvr>
                                        <p:cTn id="197" dur="500" fill="hold"/>
                                        <p:tgtEl>
                                          <p:spTgt spid="44"/>
                                        </p:tgtEl>
                                        <p:attrNameLst>
                                          <p:attrName>ppt_w</p:attrName>
                                        </p:attrNameLst>
                                      </p:cBhvr>
                                      <p:tavLst>
                                        <p:tav tm="0">
                                          <p:val>
                                            <p:fltVal val="0"/>
                                          </p:val>
                                        </p:tav>
                                        <p:tav tm="100000">
                                          <p:val>
                                            <p:strVal val="#ppt_w"/>
                                          </p:val>
                                        </p:tav>
                                      </p:tavLst>
                                    </p:anim>
                                    <p:anim calcmode="lin" valueType="num">
                                      <p:cBhvr>
                                        <p:cTn id="198" dur="500" fill="hold"/>
                                        <p:tgtEl>
                                          <p:spTgt spid="44"/>
                                        </p:tgtEl>
                                        <p:attrNameLst>
                                          <p:attrName>ppt_h</p:attrName>
                                        </p:attrNameLst>
                                      </p:cBhvr>
                                      <p:tavLst>
                                        <p:tav tm="0">
                                          <p:val>
                                            <p:fltVal val="0"/>
                                          </p:val>
                                        </p:tav>
                                        <p:tav tm="100000">
                                          <p:val>
                                            <p:strVal val="#ppt_h"/>
                                          </p:val>
                                        </p:tav>
                                      </p:tavLst>
                                    </p:anim>
                                    <p:animEffect transition="in" filter="fade">
                                      <p:cBhvr>
                                        <p:cTn id="199" dur="500"/>
                                        <p:tgtEl>
                                          <p:spTgt spid="44"/>
                                        </p:tgtEl>
                                      </p:cBhvr>
                                    </p:animEffect>
                                  </p:childTnLst>
                                </p:cTn>
                              </p:par>
                              <p:par>
                                <p:cTn id="200" presetID="53" presetClass="entr" presetSubtype="16" fill="hold" grpId="0" nodeType="withEffect">
                                  <p:stCondLst>
                                    <p:cond delay="0"/>
                                  </p:stCondLst>
                                  <p:childTnLst>
                                    <p:set>
                                      <p:cBhvr>
                                        <p:cTn id="201" dur="1" fill="hold">
                                          <p:stCondLst>
                                            <p:cond delay="0"/>
                                          </p:stCondLst>
                                        </p:cTn>
                                        <p:tgtEl>
                                          <p:spTgt spid="45"/>
                                        </p:tgtEl>
                                        <p:attrNameLst>
                                          <p:attrName>style.visibility</p:attrName>
                                        </p:attrNameLst>
                                      </p:cBhvr>
                                      <p:to>
                                        <p:strVal val="visible"/>
                                      </p:to>
                                    </p:set>
                                    <p:anim calcmode="lin" valueType="num">
                                      <p:cBhvr>
                                        <p:cTn id="202" dur="500" fill="hold"/>
                                        <p:tgtEl>
                                          <p:spTgt spid="45"/>
                                        </p:tgtEl>
                                        <p:attrNameLst>
                                          <p:attrName>ppt_w</p:attrName>
                                        </p:attrNameLst>
                                      </p:cBhvr>
                                      <p:tavLst>
                                        <p:tav tm="0">
                                          <p:val>
                                            <p:fltVal val="0"/>
                                          </p:val>
                                        </p:tav>
                                        <p:tav tm="100000">
                                          <p:val>
                                            <p:strVal val="#ppt_w"/>
                                          </p:val>
                                        </p:tav>
                                      </p:tavLst>
                                    </p:anim>
                                    <p:anim calcmode="lin" valueType="num">
                                      <p:cBhvr>
                                        <p:cTn id="203" dur="500" fill="hold"/>
                                        <p:tgtEl>
                                          <p:spTgt spid="45"/>
                                        </p:tgtEl>
                                        <p:attrNameLst>
                                          <p:attrName>ppt_h</p:attrName>
                                        </p:attrNameLst>
                                      </p:cBhvr>
                                      <p:tavLst>
                                        <p:tav tm="0">
                                          <p:val>
                                            <p:fltVal val="0"/>
                                          </p:val>
                                        </p:tav>
                                        <p:tav tm="100000">
                                          <p:val>
                                            <p:strVal val="#ppt_h"/>
                                          </p:val>
                                        </p:tav>
                                      </p:tavLst>
                                    </p:anim>
                                    <p:animEffect transition="in" filter="fade">
                                      <p:cBhvr>
                                        <p:cTn id="204" dur="500"/>
                                        <p:tgtEl>
                                          <p:spTgt spid="45"/>
                                        </p:tgtEl>
                                      </p:cBhvr>
                                    </p:animEffect>
                                  </p:childTnLst>
                                </p:cTn>
                              </p:par>
                              <p:par>
                                <p:cTn id="205" presetID="53" presetClass="entr" presetSubtype="16" fill="hold" grpId="0" nodeType="withEffect">
                                  <p:stCondLst>
                                    <p:cond delay="0"/>
                                  </p:stCondLst>
                                  <p:childTnLst>
                                    <p:set>
                                      <p:cBhvr>
                                        <p:cTn id="206" dur="1" fill="hold">
                                          <p:stCondLst>
                                            <p:cond delay="0"/>
                                          </p:stCondLst>
                                        </p:cTn>
                                        <p:tgtEl>
                                          <p:spTgt spid="46"/>
                                        </p:tgtEl>
                                        <p:attrNameLst>
                                          <p:attrName>style.visibility</p:attrName>
                                        </p:attrNameLst>
                                      </p:cBhvr>
                                      <p:to>
                                        <p:strVal val="visible"/>
                                      </p:to>
                                    </p:set>
                                    <p:anim calcmode="lin" valueType="num">
                                      <p:cBhvr>
                                        <p:cTn id="207" dur="500" fill="hold"/>
                                        <p:tgtEl>
                                          <p:spTgt spid="46"/>
                                        </p:tgtEl>
                                        <p:attrNameLst>
                                          <p:attrName>ppt_w</p:attrName>
                                        </p:attrNameLst>
                                      </p:cBhvr>
                                      <p:tavLst>
                                        <p:tav tm="0">
                                          <p:val>
                                            <p:fltVal val="0"/>
                                          </p:val>
                                        </p:tav>
                                        <p:tav tm="100000">
                                          <p:val>
                                            <p:strVal val="#ppt_w"/>
                                          </p:val>
                                        </p:tav>
                                      </p:tavLst>
                                    </p:anim>
                                    <p:anim calcmode="lin" valueType="num">
                                      <p:cBhvr>
                                        <p:cTn id="208" dur="500" fill="hold"/>
                                        <p:tgtEl>
                                          <p:spTgt spid="46"/>
                                        </p:tgtEl>
                                        <p:attrNameLst>
                                          <p:attrName>ppt_h</p:attrName>
                                        </p:attrNameLst>
                                      </p:cBhvr>
                                      <p:tavLst>
                                        <p:tav tm="0">
                                          <p:val>
                                            <p:fltVal val="0"/>
                                          </p:val>
                                        </p:tav>
                                        <p:tav tm="100000">
                                          <p:val>
                                            <p:strVal val="#ppt_h"/>
                                          </p:val>
                                        </p:tav>
                                      </p:tavLst>
                                    </p:anim>
                                    <p:animEffect transition="in" filter="fade">
                                      <p:cBhvr>
                                        <p:cTn id="209" dur="500"/>
                                        <p:tgtEl>
                                          <p:spTgt spid="46"/>
                                        </p:tgtEl>
                                      </p:cBhvr>
                                    </p:animEffect>
                                  </p:childTnLst>
                                </p:cTn>
                              </p:par>
                              <p:par>
                                <p:cTn id="210" presetID="53" presetClass="entr" presetSubtype="16" fill="hold" grpId="0" nodeType="withEffect">
                                  <p:stCondLst>
                                    <p:cond delay="0"/>
                                  </p:stCondLst>
                                  <p:childTnLst>
                                    <p:set>
                                      <p:cBhvr>
                                        <p:cTn id="211" dur="1" fill="hold">
                                          <p:stCondLst>
                                            <p:cond delay="0"/>
                                          </p:stCondLst>
                                        </p:cTn>
                                        <p:tgtEl>
                                          <p:spTgt spid="47"/>
                                        </p:tgtEl>
                                        <p:attrNameLst>
                                          <p:attrName>style.visibility</p:attrName>
                                        </p:attrNameLst>
                                      </p:cBhvr>
                                      <p:to>
                                        <p:strVal val="visible"/>
                                      </p:to>
                                    </p:set>
                                    <p:anim calcmode="lin" valueType="num">
                                      <p:cBhvr>
                                        <p:cTn id="212" dur="500" fill="hold"/>
                                        <p:tgtEl>
                                          <p:spTgt spid="47"/>
                                        </p:tgtEl>
                                        <p:attrNameLst>
                                          <p:attrName>ppt_w</p:attrName>
                                        </p:attrNameLst>
                                      </p:cBhvr>
                                      <p:tavLst>
                                        <p:tav tm="0">
                                          <p:val>
                                            <p:fltVal val="0"/>
                                          </p:val>
                                        </p:tav>
                                        <p:tav tm="100000">
                                          <p:val>
                                            <p:strVal val="#ppt_w"/>
                                          </p:val>
                                        </p:tav>
                                      </p:tavLst>
                                    </p:anim>
                                    <p:anim calcmode="lin" valueType="num">
                                      <p:cBhvr>
                                        <p:cTn id="213" dur="500" fill="hold"/>
                                        <p:tgtEl>
                                          <p:spTgt spid="47"/>
                                        </p:tgtEl>
                                        <p:attrNameLst>
                                          <p:attrName>ppt_h</p:attrName>
                                        </p:attrNameLst>
                                      </p:cBhvr>
                                      <p:tavLst>
                                        <p:tav tm="0">
                                          <p:val>
                                            <p:fltVal val="0"/>
                                          </p:val>
                                        </p:tav>
                                        <p:tav tm="100000">
                                          <p:val>
                                            <p:strVal val="#ppt_h"/>
                                          </p:val>
                                        </p:tav>
                                      </p:tavLst>
                                    </p:anim>
                                    <p:animEffect transition="in" filter="fade">
                                      <p:cBhvr>
                                        <p:cTn id="214" dur="500"/>
                                        <p:tgtEl>
                                          <p:spTgt spid="47"/>
                                        </p:tgtEl>
                                      </p:cBhvr>
                                    </p:animEffect>
                                  </p:childTnLst>
                                </p:cTn>
                              </p:par>
                              <p:par>
                                <p:cTn id="215" presetID="53" presetClass="entr" presetSubtype="16" fill="hold" grpId="0" nodeType="withEffect">
                                  <p:stCondLst>
                                    <p:cond delay="0"/>
                                  </p:stCondLst>
                                  <p:childTnLst>
                                    <p:set>
                                      <p:cBhvr>
                                        <p:cTn id="216" dur="1" fill="hold">
                                          <p:stCondLst>
                                            <p:cond delay="0"/>
                                          </p:stCondLst>
                                        </p:cTn>
                                        <p:tgtEl>
                                          <p:spTgt spid="48"/>
                                        </p:tgtEl>
                                        <p:attrNameLst>
                                          <p:attrName>style.visibility</p:attrName>
                                        </p:attrNameLst>
                                      </p:cBhvr>
                                      <p:to>
                                        <p:strVal val="visible"/>
                                      </p:to>
                                    </p:set>
                                    <p:anim calcmode="lin" valueType="num">
                                      <p:cBhvr>
                                        <p:cTn id="217" dur="500" fill="hold"/>
                                        <p:tgtEl>
                                          <p:spTgt spid="48"/>
                                        </p:tgtEl>
                                        <p:attrNameLst>
                                          <p:attrName>ppt_w</p:attrName>
                                        </p:attrNameLst>
                                      </p:cBhvr>
                                      <p:tavLst>
                                        <p:tav tm="0">
                                          <p:val>
                                            <p:fltVal val="0"/>
                                          </p:val>
                                        </p:tav>
                                        <p:tav tm="100000">
                                          <p:val>
                                            <p:strVal val="#ppt_w"/>
                                          </p:val>
                                        </p:tav>
                                      </p:tavLst>
                                    </p:anim>
                                    <p:anim calcmode="lin" valueType="num">
                                      <p:cBhvr>
                                        <p:cTn id="218" dur="500" fill="hold"/>
                                        <p:tgtEl>
                                          <p:spTgt spid="48"/>
                                        </p:tgtEl>
                                        <p:attrNameLst>
                                          <p:attrName>ppt_h</p:attrName>
                                        </p:attrNameLst>
                                      </p:cBhvr>
                                      <p:tavLst>
                                        <p:tav tm="0">
                                          <p:val>
                                            <p:fltVal val="0"/>
                                          </p:val>
                                        </p:tav>
                                        <p:tav tm="100000">
                                          <p:val>
                                            <p:strVal val="#ppt_h"/>
                                          </p:val>
                                        </p:tav>
                                      </p:tavLst>
                                    </p:anim>
                                    <p:animEffect transition="in" filter="fade">
                                      <p:cBhvr>
                                        <p:cTn id="219" dur="500"/>
                                        <p:tgtEl>
                                          <p:spTgt spid="48"/>
                                        </p:tgtEl>
                                      </p:cBhvr>
                                    </p:animEffect>
                                  </p:childTnLst>
                                </p:cTn>
                              </p:par>
                              <p:par>
                                <p:cTn id="220" presetID="53" presetClass="entr" presetSubtype="16" fill="hold" grpId="0" nodeType="withEffect">
                                  <p:stCondLst>
                                    <p:cond delay="0"/>
                                  </p:stCondLst>
                                  <p:childTnLst>
                                    <p:set>
                                      <p:cBhvr>
                                        <p:cTn id="221" dur="1" fill="hold">
                                          <p:stCondLst>
                                            <p:cond delay="0"/>
                                          </p:stCondLst>
                                        </p:cTn>
                                        <p:tgtEl>
                                          <p:spTgt spid="49"/>
                                        </p:tgtEl>
                                        <p:attrNameLst>
                                          <p:attrName>style.visibility</p:attrName>
                                        </p:attrNameLst>
                                      </p:cBhvr>
                                      <p:to>
                                        <p:strVal val="visible"/>
                                      </p:to>
                                    </p:set>
                                    <p:anim calcmode="lin" valueType="num">
                                      <p:cBhvr>
                                        <p:cTn id="222" dur="500" fill="hold"/>
                                        <p:tgtEl>
                                          <p:spTgt spid="49"/>
                                        </p:tgtEl>
                                        <p:attrNameLst>
                                          <p:attrName>ppt_w</p:attrName>
                                        </p:attrNameLst>
                                      </p:cBhvr>
                                      <p:tavLst>
                                        <p:tav tm="0">
                                          <p:val>
                                            <p:fltVal val="0"/>
                                          </p:val>
                                        </p:tav>
                                        <p:tav tm="100000">
                                          <p:val>
                                            <p:strVal val="#ppt_w"/>
                                          </p:val>
                                        </p:tav>
                                      </p:tavLst>
                                    </p:anim>
                                    <p:anim calcmode="lin" valueType="num">
                                      <p:cBhvr>
                                        <p:cTn id="223" dur="500" fill="hold"/>
                                        <p:tgtEl>
                                          <p:spTgt spid="49"/>
                                        </p:tgtEl>
                                        <p:attrNameLst>
                                          <p:attrName>ppt_h</p:attrName>
                                        </p:attrNameLst>
                                      </p:cBhvr>
                                      <p:tavLst>
                                        <p:tav tm="0">
                                          <p:val>
                                            <p:fltVal val="0"/>
                                          </p:val>
                                        </p:tav>
                                        <p:tav tm="100000">
                                          <p:val>
                                            <p:strVal val="#ppt_h"/>
                                          </p:val>
                                        </p:tav>
                                      </p:tavLst>
                                    </p:anim>
                                    <p:animEffect transition="in" filter="fade">
                                      <p:cBhvr>
                                        <p:cTn id="224" dur="500"/>
                                        <p:tgtEl>
                                          <p:spTgt spid="49"/>
                                        </p:tgtEl>
                                      </p:cBhvr>
                                    </p:animEffect>
                                  </p:childTnLst>
                                </p:cTn>
                              </p:par>
                              <p:par>
                                <p:cTn id="225" presetID="53" presetClass="entr" presetSubtype="16" fill="hold" grpId="0" nodeType="withEffect">
                                  <p:stCondLst>
                                    <p:cond delay="0"/>
                                  </p:stCondLst>
                                  <p:childTnLst>
                                    <p:set>
                                      <p:cBhvr>
                                        <p:cTn id="226" dur="1" fill="hold">
                                          <p:stCondLst>
                                            <p:cond delay="0"/>
                                          </p:stCondLst>
                                        </p:cTn>
                                        <p:tgtEl>
                                          <p:spTgt spid="50"/>
                                        </p:tgtEl>
                                        <p:attrNameLst>
                                          <p:attrName>style.visibility</p:attrName>
                                        </p:attrNameLst>
                                      </p:cBhvr>
                                      <p:to>
                                        <p:strVal val="visible"/>
                                      </p:to>
                                    </p:set>
                                    <p:anim calcmode="lin" valueType="num">
                                      <p:cBhvr>
                                        <p:cTn id="227" dur="500" fill="hold"/>
                                        <p:tgtEl>
                                          <p:spTgt spid="50"/>
                                        </p:tgtEl>
                                        <p:attrNameLst>
                                          <p:attrName>ppt_w</p:attrName>
                                        </p:attrNameLst>
                                      </p:cBhvr>
                                      <p:tavLst>
                                        <p:tav tm="0">
                                          <p:val>
                                            <p:fltVal val="0"/>
                                          </p:val>
                                        </p:tav>
                                        <p:tav tm="100000">
                                          <p:val>
                                            <p:strVal val="#ppt_w"/>
                                          </p:val>
                                        </p:tav>
                                      </p:tavLst>
                                    </p:anim>
                                    <p:anim calcmode="lin" valueType="num">
                                      <p:cBhvr>
                                        <p:cTn id="228" dur="500" fill="hold"/>
                                        <p:tgtEl>
                                          <p:spTgt spid="50"/>
                                        </p:tgtEl>
                                        <p:attrNameLst>
                                          <p:attrName>ppt_h</p:attrName>
                                        </p:attrNameLst>
                                      </p:cBhvr>
                                      <p:tavLst>
                                        <p:tav tm="0">
                                          <p:val>
                                            <p:fltVal val="0"/>
                                          </p:val>
                                        </p:tav>
                                        <p:tav tm="100000">
                                          <p:val>
                                            <p:strVal val="#ppt_h"/>
                                          </p:val>
                                        </p:tav>
                                      </p:tavLst>
                                    </p:anim>
                                    <p:animEffect transition="in" filter="fade">
                                      <p:cBhvr>
                                        <p:cTn id="229" dur="500"/>
                                        <p:tgtEl>
                                          <p:spTgt spid="50"/>
                                        </p:tgtEl>
                                      </p:cBhvr>
                                    </p:animEffect>
                                  </p:childTnLst>
                                </p:cTn>
                              </p:par>
                              <p:par>
                                <p:cTn id="230" presetID="53" presetClass="entr" presetSubtype="16" fill="hold" grpId="0" nodeType="withEffect">
                                  <p:stCondLst>
                                    <p:cond delay="0"/>
                                  </p:stCondLst>
                                  <p:childTnLst>
                                    <p:set>
                                      <p:cBhvr>
                                        <p:cTn id="231" dur="1" fill="hold">
                                          <p:stCondLst>
                                            <p:cond delay="0"/>
                                          </p:stCondLst>
                                        </p:cTn>
                                        <p:tgtEl>
                                          <p:spTgt spid="51"/>
                                        </p:tgtEl>
                                        <p:attrNameLst>
                                          <p:attrName>style.visibility</p:attrName>
                                        </p:attrNameLst>
                                      </p:cBhvr>
                                      <p:to>
                                        <p:strVal val="visible"/>
                                      </p:to>
                                    </p:set>
                                    <p:anim calcmode="lin" valueType="num">
                                      <p:cBhvr>
                                        <p:cTn id="232" dur="500" fill="hold"/>
                                        <p:tgtEl>
                                          <p:spTgt spid="51"/>
                                        </p:tgtEl>
                                        <p:attrNameLst>
                                          <p:attrName>ppt_w</p:attrName>
                                        </p:attrNameLst>
                                      </p:cBhvr>
                                      <p:tavLst>
                                        <p:tav tm="0">
                                          <p:val>
                                            <p:fltVal val="0"/>
                                          </p:val>
                                        </p:tav>
                                        <p:tav tm="100000">
                                          <p:val>
                                            <p:strVal val="#ppt_w"/>
                                          </p:val>
                                        </p:tav>
                                      </p:tavLst>
                                    </p:anim>
                                    <p:anim calcmode="lin" valueType="num">
                                      <p:cBhvr>
                                        <p:cTn id="233" dur="500" fill="hold"/>
                                        <p:tgtEl>
                                          <p:spTgt spid="51"/>
                                        </p:tgtEl>
                                        <p:attrNameLst>
                                          <p:attrName>ppt_h</p:attrName>
                                        </p:attrNameLst>
                                      </p:cBhvr>
                                      <p:tavLst>
                                        <p:tav tm="0">
                                          <p:val>
                                            <p:fltVal val="0"/>
                                          </p:val>
                                        </p:tav>
                                        <p:tav tm="100000">
                                          <p:val>
                                            <p:strVal val="#ppt_h"/>
                                          </p:val>
                                        </p:tav>
                                      </p:tavLst>
                                    </p:anim>
                                    <p:animEffect transition="in" filter="fade">
                                      <p:cBhvr>
                                        <p:cTn id="234" dur="500"/>
                                        <p:tgtEl>
                                          <p:spTgt spid="51"/>
                                        </p:tgtEl>
                                      </p:cBhvr>
                                    </p:animEffect>
                                  </p:childTnLst>
                                </p:cTn>
                              </p:par>
                            </p:childTnLst>
                          </p:cTn>
                        </p:par>
                        <p:par>
                          <p:cTn id="235" fill="hold">
                            <p:stCondLst>
                              <p:cond delay="500"/>
                            </p:stCondLst>
                            <p:childTnLst>
                              <p:par>
                                <p:cTn id="236" presetID="53" presetClass="entr" presetSubtype="16" fill="hold" grpId="0" nodeType="afterEffect">
                                  <p:stCondLst>
                                    <p:cond delay="0"/>
                                  </p:stCondLst>
                                  <p:childTnLst>
                                    <p:set>
                                      <p:cBhvr>
                                        <p:cTn id="237" dur="1" fill="hold">
                                          <p:stCondLst>
                                            <p:cond delay="0"/>
                                          </p:stCondLst>
                                        </p:cTn>
                                        <p:tgtEl>
                                          <p:spTgt spid="58"/>
                                        </p:tgtEl>
                                        <p:attrNameLst>
                                          <p:attrName>style.visibility</p:attrName>
                                        </p:attrNameLst>
                                      </p:cBhvr>
                                      <p:to>
                                        <p:strVal val="visible"/>
                                      </p:to>
                                    </p:set>
                                    <p:anim calcmode="lin" valueType="num">
                                      <p:cBhvr>
                                        <p:cTn id="238" dur="500" fill="hold"/>
                                        <p:tgtEl>
                                          <p:spTgt spid="58"/>
                                        </p:tgtEl>
                                        <p:attrNameLst>
                                          <p:attrName>ppt_w</p:attrName>
                                        </p:attrNameLst>
                                      </p:cBhvr>
                                      <p:tavLst>
                                        <p:tav tm="0">
                                          <p:val>
                                            <p:fltVal val="0"/>
                                          </p:val>
                                        </p:tav>
                                        <p:tav tm="100000">
                                          <p:val>
                                            <p:strVal val="#ppt_w"/>
                                          </p:val>
                                        </p:tav>
                                      </p:tavLst>
                                    </p:anim>
                                    <p:anim calcmode="lin" valueType="num">
                                      <p:cBhvr>
                                        <p:cTn id="239" dur="500" fill="hold"/>
                                        <p:tgtEl>
                                          <p:spTgt spid="58"/>
                                        </p:tgtEl>
                                        <p:attrNameLst>
                                          <p:attrName>ppt_h</p:attrName>
                                        </p:attrNameLst>
                                      </p:cBhvr>
                                      <p:tavLst>
                                        <p:tav tm="0">
                                          <p:val>
                                            <p:fltVal val="0"/>
                                          </p:val>
                                        </p:tav>
                                        <p:tav tm="100000">
                                          <p:val>
                                            <p:strVal val="#ppt_h"/>
                                          </p:val>
                                        </p:tav>
                                      </p:tavLst>
                                    </p:anim>
                                    <p:animEffect transition="in" filter="fade">
                                      <p:cBhvr>
                                        <p:cTn id="240" dur="500"/>
                                        <p:tgtEl>
                                          <p:spTgt spid="58"/>
                                        </p:tgtEl>
                                      </p:cBhvr>
                                    </p:animEffect>
                                  </p:childTnLst>
                                </p:cTn>
                              </p:par>
                            </p:childTnLst>
                          </p:cTn>
                        </p:par>
                        <p:par>
                          <p:cTn id="241" fill="hold">
                            <p:stCondLst>
                              <p:cond delay="1000"/>
                            </p:stCondLst>
                            <p:childTnLst>
                              <p:par>
                                <p:cTn id="242" presetID="22" presetClass="entr" presetSubtype="1" fill="hold" nodeType="afterEffect">
                                  <p:stCondLst>
                                    <p:cond delay="0"/>
                                  </p:stCondLst>
                                  <p:childTnLst>
                                    <p:set>
                                      <p:cBhvr>
                                        <p:cTn id="243" dur="1" fill="hold">
                                          <p:stCondLst>
                                            <p:cond delay="0"/>
                                          </p:stCondLst>
                                        </p:cTn>
                                        <p:tgtEl>
                                          <p:spTgt spid="60"/>
                                        </p:tgtEl>
                                        <p:attrNameLst>
                                          <p:attrName>style.visibility</p:attrName>
                                        </p:attrNameLst>
                                      </p:cBhvr>
                                      <p:to>
                                        <p:strVal val="visible"/>
                                      </p:to>
                                    </p:set>
                                    <p:animEffect transition="in" filter="wipe(up)">
                                      <p:cBhvr>
                                        <p:cTn id="244" dur="250"/>
                                        <p:tgtEl>
                                          <p:spTgt spid="60"/>
                                        </p:tgtEl>
                                      </p:cBhvr>
                                    </p:animEffect>
                                  </p:childTnLst>
                                </p:cTn>
                              </p:par>
                              <p:par>
                                <p:cTn id="245" presetID="12" presetClass="entr" presetSubtype="8" fill="hold" nodeType="withEffect">
                                  <p:stCondLst>
                                    <p:cond delay="200"/>
                                  </p:stCondLst>
                                  <p:childTnLst>
                                    <p:set>
                                      <p:cBhvr>
                                        <p:cTn id="246" dur="1" fill="hold">
                                          <p:stCondLst>
                                            <p:cond delay="0"/>
                                          </p:stCondLst>
                                        </p:cTn>
                                        <p:tgtEl>
                                          <p:spTgt spid="78"/>
                                        </p:tgtEl>
                                        <p:attrNameLst>
                                          <p:attrName>style.visibility</p:attrName>
                                        </p:attrNameLst>
                                      </p:cBhvr>
                                      <p:to>
                                        <p:strVal val="visible"/>
                                      </p:to>
                                    </p:set>
                                    <p:anim calcmode="lin" valueType="num">
                                      <p:cBhvr additive="base">
                                        <p:cTn id="247" dur="500"/>
                                        <p:tgtEl>
                                          <p:spTgt spid="78"/>
                                        </p:tgtEl>
                                        <p:attrNameLst>
                                          <p:attrName>ppt_x</p:attrName>
                                        </p:attrNameLst>
                                      </p:cBhvr>
                                      <p:tavLst>
                                        <p:tav tm="0">
                                          <p:val>
                                            <p:strVal val="#ppt_x-#ppt_w*1.125000"/>
                                          </p:val>
                                        </p:tav>
                                        <p:tav tm="100000">
                                          <p:val>
                                            <p:strVal val="#ppt_x"/>
                                          </p:val>
                                        </p:tav>
                                      </p:tavLst>
                                    </p:anim>
                                    <p:animEffect transition="in" filter="wipe(right)">
                                      <p:cBhvr>
                                        <p:cTn id="248" dur="500"/>
                                        <p:tgtEl>
                                          <p:spTgt spid="78"/>
                                        </p:tgtEl>
                                      </p:cBhvr>
                                    </p:animEffect>
                                  </p:childTnLst>
                                </p:cTn>
                              </p:par>
                            </p:childTnLst>
                          </p:cTn>
                        </p:par>
                        <p:par>
                          <p:cTn id="249" fill="hold">
                            <p:stCondLst>
                              <p:cond delay="1500"/>
                            </p:stCondLst>
                            <p:childTnLst>
                              <p:par>
                                <p:cTn id="250" presetID="22" presetClass="entr" presetSubtype="1" fill="hold" nodeType="afterEffect">
                                  <p:stCondLst>
                                    <p:cond delay="0"/>
                                  </p:stCondLst>
                                  <p:childTnLst>
                                    <p:set>
                                      <p:cBhvr>
                                        <p:cTn id="251" dur="1" fill="hold">
                                          <p:stCondLst>
                                            <p:cond delay="0"/>
                                          </p:stCondLst>
                                        </p:cTn>
                                        <p:tgtEl>
                                          <p:spTgt spid="2"/>
                                        </p:tgtEl>
                                        <p:attrNameLst>
                                          <p:attrName>style.visibility</p:attrName>
                                        </p:attrNameLst>
                                      </p:cBhvr>
                                      <p:to>
                                        <p:strVal val="visible"/>
                                      </p:to>
                                    </p:set>
                                    <p:animEffect transition="in" filter="wipe(up)">
                                      <p:cBhvr>
                                        <p:cTn id="252" dur="500"/>
                                        <p:tgtEl>
                                          <p:spTgt spid="2"/>
                                        </p:tgtEl>
                                      </p:cBhvr>
                                    </p:animEffect>
                                  </p:childTnLst>
                                </p:cTn>
                              </p:par>
                            </p:childTnLst>
                          </p:cTn>
                        </p:par>
                        <p:par>
                          <p:cTn id="253" fill="hold">
                            <p:stCondLst>
                              <p:cond delay="2000"/>
                            </p:stCondLst>
                            <p:childTnLst>
                              <p:par>
                                <p:cTn id="254" presetID="53" presetClass="entr" presetSubtype="16" fill="hold" grpId="0" nodeType="afterEffect">
                                  <p:stCondLst>
                                    <p:cond delay="0"/>
                                  </p:stCondLst>
                                  <p:childTnLst>
                                    <p:set>
                                      <p:cBhvr>
                                        <p:cTn id="255" dur="1" fill="hold">
                                          <p:stCondLst>
                                            <p:cond delay="0"/>
                                          </p:stCondLst>
                                        </p:cTn>
                                        <p:tgtEl>
                                          <p:spTgt spid="54"/>
                                        </p:tgtEl>
                                        <p:attrNameLst>
                                          <p:attrName>style.visibility</p:attrName>
                                        </p:attrNameLst>
                                      </p:cBhvr>
                                      <p:to>
                                        <p:strVal val="visible"/>
                                      </p:to>
                                    </p:set>
                                    <p:anim calcmode="lin" valueType="num">
                                      <p:cBhvr>
                                        <p:cTn id="256" dur="500" fill="hold"/>
                                        <p:tgtEl>
                                          <p:spTgt spid="54"/>
                                        </p:tgtEl>
                                        <p:attrNameLst>
                                          <p:attrName>ppt_w</p:attrName>
                                        </p:attrNameLst>
                                      </p:cBhvr>
                                      <p:tavLst>
                                        <p:tav tm="0">
                                          <p:val>
                                            <p:fltVal val="0"/>
                                          </p:val>
                                        </p:tav>
                                        <p:tav tm="100000">
                                          <p:val>
                                            <p:strVal val="#ppt_w"/>
                                          </p:val>
                                        </p:tav>
                                      </p:tavLst>
                                    </p:anim>
                                    <p:anim calcmode="lin" valueType="num">
                                      <p:cBhvr>
                                        <p:cTn id="257" dur="500" fill="hold"/>
                                        <p:tgtEl>
                                          <p:spTgt spid="54"/>
                                        </p:tgtEl>
                                        <p:attrNameLst>
                                          <p:attrName>ppt_h</p:attrName>
                                        </p:attrNameLst>
                                      </p:cBhvr>
                                      <p:tavLst>
                                        <p:tav tm="0">
                                          <p:val>
                                            <p:fltVal val="0"/>
                                          </p:val>
                                        </p:tav>
                                        <p:tav tm="100000">
                                          <p:val>
                                            <p:strVal val="#ppt_h"/>
                                          </p:val>
                                        </p:tav>
                                      </p:tavLst>
                                    </p:anim>
                                    <p:animEffect transition="in" filter="fade">
                                      <p:cBhvr>
                                        <p:cTn id="258" dur="500"/>
                                        <p:tgtEl>
                                          <p:spTgt spid="54"/>
                                        </p:tgtEl>
                                      </p:cBhvr>
                                    </p:animEffect>
                                  </p:childTnLst>
                                </p:cTn>
                              </p:par>
                            </p:childTnLst>
                          </p:cTn>
                        </p:par>
                        <p:par>
                          <p:cTn id="259" fill="hold">
                            <p:stCondLst>
                              <p:cond delay="2500"/>
                            </p:stCondLst>
                            <p:childTnLst>
                              <p:par>
                                <p:cTn id="260" presetID="53" presetClass="entr" presetSubtype="16" fill="hold" grpId="0" nodeType="afterEffect">
                                  <p:stCondLst>
                                    <p:cond delay="0"/>
                                  </p:stCondLst>
                                  <p:childTnLst>
                                    <p:set>
                                      <p:cBhvr>
                                        <p:cTn id="261" dur="1" fill="hold">
                                          <p:stCondLst>
                                            <p:cond delay="0"/>
                                          </p:stCondLst>
                                        </p:cTn>
                                        <p:tgtEl>
                                          <p:spTgt spid="55"/>
                                        </p:tgtEl>
                                        <p:attrNameLst>
                                          <p:attrName>style.visibility</p:attrName>
                                        </p:attrNameLst>
                                      </p:cBhvr>
                                      <p:to>
                                        <p:strVal val="visible"/>
                                      </p:to>
                                    </p:set>
                                    <p:anim calcmode="lin" valueType="num">
                                      <p:cBhvr>
                                        <p:cTn id="262" dur="500" fill="hold"/>
                                        <p:tgtEl>
                                          <p:spTgt spid="55"/>
                                        </p:tgtEl>
                                        <p:attrNameLst>
                                          <p:attrName>ppt_w</p:attrName>
                                        </p:attrNameLst>
                                      </p:cBhvr>
                                      <p:tavLst>
                                        <p:tav tm="0">
                                          <p:val>
                                            <p:fltVal val="0"/>
                                          </p:val>
                                        </p:tav>
                                        <p:tav tm="100000">
                                          <p:val>
                                            <p:strVal val="#ppt_w"/>
                                          </p:val>
                                        </p:tav>
                                      </p:tavLst>
                                    </p:anim>
                                    <p:anim calcmode="lin" valueType="num">
                                      <p:cBhvr>
                                        <p:cTn id="263" dur="500" fill="hold"/>
                                        <p:tgtEl>
                                          <p:spTgt spid="55"/>
                                        </p:tgtEl>
                                        <p:attrNameLst>
                                          <p:attrName>ppt_h</p:attrName>
                                        </p:attrNameLst>
                                      </p:cBhvr>
                                      <p:tavLst>
                                        <p:tav tm="0">
                                          <p:val>
                                            <p:fltVal val="0"/>
                                          </p:val>
                                        </p:tav>
                                        <p:tav tm="100000">
                                          <p:val>
                                            <p:strVal val="#ppt_h"/>
                                          </p:val>
                                        </p:tav>
                                      </p:tavLst>
                                    </p:anim>
                                    <p:animEffect transition="in" filter="fade">
                                      <p:cBhvr>
                                        <p:cTn id="264" dur="500"/>
                                        <p:tgtEl>
                                          <p:spTgt spid="55"/>
                                        </p:tgtEl>
                                      </p:cBhvr>
                                    </p:animEffect>
                                  </p:childTnLst>
                                </p:cTn>
                              </p:par>
                            </p:childTnLst>
                          </p:cTn>
                        </p:par>
                        <p:par>
                          <p:cTn id="265" fill="hold">
                            <p:stCondLst>
                              <p:cond delay="3000"/>
                            </p:stCondLst>
                            <p:childTnLst>
                              <p:par>
                                <p:cTn id="266" presetID="53" presetClass="entr" presetSubtype="16" fill="hold" grpId="0" nodeType="afterEffect">
                                  <p:stCondLst>
                                    <p:cond delay="0"/>
                                  </p:stCondLst>
                                  <p:childTnLst>
                                    <p:set>
                                      <p:cBhvr>
                                        <p:cTn id="267" dur="1" fill="hold">
                                          <p:stCondLst>
                                            <p:cond delay="0"/>
                                          </p:stCondLst>
                                        </p:cTn>
                                        <p:tgtEl>
                                          <p:spTgt spid="56"/>
                                        </p:tgtEl>
                                        <p:attrNameLst>
                                          <p:attrName>style.visibility</p:attrName>
                                        </p:attrNameLst>
                                      </p:cBhvr>
                                      <p:to>
                                        <p:strVal val="visible"/>
                                      </p:to>
                                    </p:set>
                                    <p:anim calcmode="lin" valueType="num">
                                      <p:cBhvr>
                                        <p:cTn id="268" dur="500" fill="hold"/>
                                        <p:tgtEl>
                                          <p:spTgt spid="56"/>
                                        </p:tgtEl>
                                        <p:attrNameLst>
                                          <p:attrName>ppt_w</p:attrName>
                                        </p:attrNameLst>
                                      </p:cBhvr>
                                      <p:tavLst>
                                        <p:tav tm="0">
                                          <p:val>
                                            <p:fltVal val="0"/>
                                          </p:val>
                                        </p:tav>
                                        <p:tav tm="100000">
                                          <p:val>
                                            <p:strVal val="#ppt_w"/>
                                          </p:val>
                                        </p:tav>
                                      </p:tavLst>
                                    </p:anim>
                                    <p:anim calcmode="lin" valueType="num">
                                      <p:cBhvr>
                                        <p:cTn id="269" dur="500" fill="hold"/>
                                        <p:tgtEl>
                                          <p:spTgt spid="56"/>
                                        </p:tgtEl>
                                        <p:attrNameLst>
                                          <p:attrName>ppt_h</p:attrName>
                                        </p:attrNameLst>
                                      </p:cBhvr>
                                      <p:tavLst>
                                        <p:tav tm="0">
                                          <p:val>
                                            <p:fltVal val="0"/>
                                          </p:val>
                                        </p:tav>
                                        <p:tav tm="100000">
                                          <p:val>
                                            <p:strVal val="#ppt_h"/>
                                          </p:val>
                                        </p:tav>
                                      </p:tavLst>
                                    </p:anim>
                                    <p:animEffect transition="in" filter="fade">
                                      <p:cBhvr>
                                        <p:cTn id="270" dur="500"/>
                                        <p:tgtEl>
                                          <p:spTgt spid="56"/>
                                        </p:tgtEl>
                                      </p:cBhvr>
                                    </p:animEffect>
                                  </p:childTnLst>
                                </p:cTn>
                              </p:par>
                            </p:childTnLst>
                          </p:cTn>
                        </p:par>
                        <p:par>
                          <p:cTn id="271" fill="hold">
                            <p:stCondLst>
                              <p:cond delay="3500"/>
                            </p:stCondLst>
                            <p:childTnLst>
                              <p:par>
                                <p:cTn id="272" presetID="22" presetClass="entr" presetSubtype="4" fill="hold" nodeType="afterEffect">
                                  <p:stCondLst>
                                    <p:cond delay="0"/>
                                  </p:stCondLst>
                                  <p:childTnLst>
                                    <p:set>
                                      <p:cBhvr>
                                        <p:cTn id="273" dur="1" fill="hold">
                                          <p:stCondLst>
                                            <p:cond delay="0"/>
                                          </p:stCondLst>
                                        </p:cTn>
                                        <p:tgtEl>
                                          <p:spTgt spid="65"/>
                                        </p:tgtEl>
                                        <p:attrNameLst>
                                          <p:attrName>style.visibility</p:attrName>
                                        </p:attrNameLst>
                                      </p:cBhvr>
                                      <p:to>
                                        <p:strVal val="visible"/>
                                      </p:to>
                                    </p:set>
                                    <p:animEffect transition="in" filter="wipe(down)">
                                      <p:cBhvr>
                                        <p:cTn id="274" dur="250"/>
                                        <p:tgtEl>
                                          <p:spTgt spid="65"/>
                                        </p:tgtEl>
                                      </p:cBhvr>
                                    </p:animEffect>
                                  </p:childTnLst>
                                </p:cTn>
                              </p:par>
                            </p:childTnLst>
                          </p:cTn>
                        </p:par>
                        <p:par>
                          <p:cTn id="275" fill="hold">
                            <p:stCondLst>
                              <p:cond delay="4000"/>
                            </p:stCondLst>
                            <p:childTnLst>
                              <p:par>
                                <p:cTn id="276" presetID="12" presetClass="entr" presetSubtype="8" fill="hold" nodeType="afterEffect">
                                  <p:stCondLst>
                                    <p:cond delay="0"/>
                                  </p:stCondLst>
                                  <p:childTnLst>
                                    <p:set>
                                      <p:cBhvr>
                                        <p:cTn id="277" dur="1" fill="hold">
                                          <p:stCondLst>
                                            <p:cond delay="0"/>
                                          </p:stCondLst>
                                        </p:cTn>
                                        <p:tgtEl>
                                          <p:spTgt spid="81"/>
                                        </p:tgtEl>
                                        <p:attrNameLst>
                                          <p:attrName>style.visibility</p:attrName>
                                        </p:attrNameLst>
                                      </p:cBhvr>
                                      <p:to>
                                        <p:strVal val="visible"/>
                                      </p:to>
                                    </p:set>
                                    <p:anim calcmode="lin" valueType="num">
                                      <p:cBhvr additive="base">
                                        <p:cTn id="278" dur="500"/>
                                        <p:tgtEl>
                                          <p:spTgt spid="81"/>
                                        </p:tgtEl>
                                        <p:attrNameLst>
                                          <p:attrName>ppt_x</p:attrName>
                                        </p:attrNameLst>
                                      </p:cBhvr>
                                      <p:tavLst>
                                        <p:tav tm="0">
                                          <p:val>
                                            <p:strVal val="#ppt_x-#ppt_w*1.125000"/>
                                          </p:val>
                                        </p:tav>
                                        <p:tav tm="100000">
                                          <p:val>
                                            <p:strVal val="#ppt_x"/>
                                          </p:val>
                                        </p:tav>
                                      </p:tavLst>
                                    </p:anim>
                                    <p:animEffect transition="in" filter="wipe(right)">
                                      <p:cBhvr>
                                        <p:cTn id="279" dur="500"/>
                                        <p:tgtEl>
                                          <p:spTgt spid="81"/>
                                        </p:tgtEl>
                                      </p:cBhvr>
                                    </p:animEffect>
                                  </p:childTnLst>
                                </p:cTn>
                              </p:par>
                            </p:childTnLst>
                          </p:cTn>
                        </p:par>
                        <p:par>
                          <p:cTn id="280" fill="hold">
                            <p:stCondLst>
                              <p:cond delay="4500"/>
                            </p:stCondLst>
                            <p:childTnLst>
                              <p:par>
                                <p:cTn id="281" presetID="53" presetClass="entr" presetSubtype="16" fill="hold" grpId="0" nodeType="afterEffect">
                                  <p:stCondLst>
                                    <p:cond delay="0"/>
                                  </p:stCondLst>
                                  <p:childTnLst>
                                    <p:set>
                                      <p:cBhvr>
                                        <p:cTn id="282" dur="1" fill="hold">
                                          <p:stCondLst>
                                            <p:cond delay="0"/>
                                          </p:stCondLst>
                                        </p:cTn>
                                        <p:tgtEl>
                                          <p:spTgt spid="57"/>
                                        </p:tgtEl>
                                        <p:attrNameLst>
                                          <p:attrName>style.visibility</p:attrName>
                                        </p:attrNameLst>
                                      </p:cBhvr>
                                      <p:to>
                                        <p:strVal val="visible"/>
                                      </p:to>
                                    </p:set>
                                    <p:anim calcmode="lin" valueType="num">
                                      <p:cBhvr>
                                        <p:cTn id="283" dur="500" fill="hold"/>
                                        <p:tgtEl>
                                          <p:spTgt spid="57"/>
                                        </p:tgtEl>
                                        <p:attrNameLst>
                                          <p:attrName>ppt_w</p:attrName>
                                        </p:attrNameLst>
                                      </p:cBhvr>
                                      <p:tavLst>
                                        <p:tav tm="0">
                                          <p:val>
                                            <p:fltVal val="0"/>
                                          </p:val>
                                        </p:tav>
                                        <p:tav tm="100000">
                                          <p:val>
                                            <p:strVal val="#ppt_w"/>
                                          </p:val>
                                        </p:tav>
                                      </p:tavLst>
                                    </p:anim>
                                    <p:anim calcmode="lin" valueType="num">
                                      <p:cBhvr>
                                        <p:cTn id="284" dur="500" fill="hold"/>
                                        <p:tgtEl>
                                          <p:spTgt spid="57"/>
                                        </p:tgtEl>
                                        <p:attrNameLst>
                                          <p:attrName>ppt_h</p:attrName>
                                        </p:attrNameLst>
                                      </p:cBhvr>
                                      <p:tavLst>
                                        <p:tav tm="0">
                                          <p:val>
                                            <p:fltVal val="0"/>
                                          </p:val>
                                        </p:tav>
                                        <p:tav tm="100000">
                                          <p:val>
                                            <p:strVal val="#ppt_h"/>
                                          </p:val>
                                        </p:tav>
                                      </p:tavLst>
                                    </p:anim>
                                    <p:animEffect transition="in" filter="fade">
                                      <p:cBhvr>
                                        <p:cTn id="285" dur="500"/>
                                        <p:tgtEl>
                                          <p:spTgt spid="57"/>
                                        </p:tgtEl>
                                      </p:cBhvr>
                                    </p:animEffect>
                                  </p:childTnLst>
                                </p:cTn>
                              </p:par>
                            </p:childTnLst>
                          </p:cTn>
                        </p:par>
                        <p:par>
                          <p:cTn id="286" fill="hold">
                            <p:stCondLst>
                              <p:cond delay="5000"/>
                            </p:stCondLst>
                            <p:childTnLst>
                              <p:par>
                                <p:cTn id="287" presetID="22" presetClass="entr" presetSubtype="1" fill="hold" nodeType="afterEffect">
                                  <p:stCondLst>
                                    <p:cond delay="0"/>
                                  </p:stCondLst>
                                  <p:childTnLst>
                                    <p:set>
                                      <p:cBhvr>
                                        <p:cTn id="288" dur="1" fill="hold">
                                          <p:stCondLst>
                                            <p:cond delay="0"/>
                                          </p:stCondLst>
                                        </p:cTn>
                                        <p:tgtEl>
                                          <p:spTgt spid="3"/>
                                        </p:tgtEl>
                                        <p:attrNameLst>
                                          <p:attrName>style.visibility</p:attrName>
                                        </p:attrNameLst>
                                      </p:cBhvr>
                                      <p:to>
                                        <p:strVal val="visible"/>
                                      </p:to>
                                    </p:set>
                                    <p:animEffect transition="in" filter="wipe(up)">
                                      <p:cBhvr>
                                        <p:cTn id="28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4" grpId="0" animBg="1"/>
      <p:bldP spid="55" grpId="0" animBg="1"/>
      <p:bldP spid="56" grpId="0" animBg="1"/>
      <p:bldP spid="57" grpId="0" animBg="1"/>
      <p:bldP spid="5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椭圆 185"/>
          <p:cNvSpPr/>
          <p:nvPr/>
        </p:nvSpPr>
        <p:spPr>
          <a:xfrm rot="247877">
            <a:off x="5138738" y="2833688"/>
            <a:ext cx="88900" cy="904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89" name="椭圆 188"/>
          <p:cNvSpPr/>
          <p:nvPr/>
        </p:nvSpPr>
        <p:spPr>
          <a:xfrm rot="10800000">
            <a:off x="5349875" y="3590925"/>
            <a:ext cx="192088" cy="1905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91" name="椭圆 190"/>
          <p:cNvSpPr/>
          <p:nvPr/>
        </p:nvSpPr>
        <p:spPr>
          <a:xfrm rot="10800000">
            <a:off x="4916488" y="3005138"/>
            <a:ext cx="485775" cy="4841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92" name="椭圆 191"/>
          <p:cNvSpPr/>
          <p:nvPr/>
        </p:nvSpPr>
        <p:spPr>
          <a:xfrm rot="10800000">
            <a:off x="5340350" y="2749550"/>
            <a:ext cx="304800" cy="304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93" name="椭圆 192"/>
          <p:cNvSpPr/>
          <p:nvPr/>
        </p:nvSpPr>
        <p:spPr>
          <a:xfrm rot="10800000">
            <a:off x="6315075" y="1282700"/>
            <a:ext cx="400050" cy="4000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5" name="椭圆 194"/>
          <p:cNvSpPr/>
          <p:nvPr/>
        </p:nvSpPr>
        <p:spPr>
          <a:xfrm rot="10800000">
            <a:off x="6781800" y="4119563"/>
            <a:ext cx="404813" cy="4048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96" name="椭圆 195"/>
          <p:cNvSpPr/>
          <p:nvPr/>
        </p:nvSpPr>
        <p:spPr>
          <a:xfrm rot="10800000">
            <a:off x="5894388" y="6696075"/>
            <a:ext cx="542925"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grpSp>
        <p:nvGrpSpPr>
          <p:cNvPr id="17" name="组合 16"/>
          <p:cNvGrpSpPr/>
          <p:nvPr/>
        </p:nvGrpSpPr>
        <p:grpSpPr bwMode="auto">
          <a:xfrm>
            <a:off x="5591175" y="2770188"/>
            <a:ext cx="1368425" cy="1477962"/>
            <a:chOff x="5591459" y="2770428"/>
            <a:chExt cx="1368690" cy="1477955"/>
          </a:xfrm>
        </p:grpSpPr>
        <p:grpSp>
          <p:nvGrpSpPr>
            <p:cNvPr id="7229" name="组合 11"/>
            <p:cNvGrpSpPr/>
            <p:nvPr/>
          </p:nvGrpSpPr>
          <p:grpSpPr bwMode="auto">
            <a:xfrm>
              <a:off x="5591459" y="2770428"/>
              <a:ext cx="1368690" cy="1368690"/>
              <a:chOff x="6096000" y="1504950"/>
              <a:chExt cx="1085850" cy="1085850"/>
            </a:xfrm>
          </p:grpSpPr>
          <p:sp>
            <p:nvSpPr>
              <p:cNvPr id="5" name="椭圆 4"/>
              <p:cNvSpPr/>
              <p:nvPr/>
            </p:nvSpPr>
            <p:spPr>
              <a:xfrm>
                <a:off x="6096000" y="1504950"/>
                <a:ext cx="1085850" cy="108563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latin typeface="Century Gothic" panose="020B0502020202020204" pitchFamily="34" charset="0"/>
                </a:endParaRPr>
              </a:p>
            </p:txBody>
          </p:sp>
          <p:sp>
            <p:nvSpPr>
              <p:cNvPr id="7232" name="文本框 7"/>
              <p:cNvSpPr txBox="1">
                <a:spLocks noChangeArrowheads="1"/>
              </p:cNvSpPr>
              <p:nvPr/>
            </p:nvSpPr>
            <p:spPr bwMode="auto">
              <a:xfrm>
                <a:off x="6190509" y="1586210"/>
                <a:ext cx="896834" cy="8790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6600">
                    <a:solidFill>
                      <a:schemeClr val="bg1"/>
                    </a:solidFill>
                    <a:latin typeface="Century Gothic" panose="020B0502020202020204" pitchFamily="34" charset="0"/>
                  </a:rPr>
                  <a:t>02</a:t>
                </a:r>
                <a:endParaRPr lang="zh-CN" altLang="en-US" sz="6600">
                  <a:solidFill>
                    <a:schemeClr val="bg1"/>
                  </a:solidFill>
                  <a:latin typeface="Century Gothic" panose="020B0502020202020204" pitchFamily="34" charset="0"/>
                </a:endParaRPr>
              </a:p>
            </p:txBody>
          </p:sp>
        </p:grpSp>
        <p:pic>
          <p:nvPicPr>
            <p:cNvPr id="182" name="图片 181"/>
            <p:cNvPicPr>
              <a:picLocks noChangeAspect="1"/>
            </p:cNvPicPr>
            <p:nvPr/>
          </p:nvPicPr>
          <p:blipFill>
            <a:blip r:embed="rId2" cstate="print"/>
            <a:srcRect l="43447" t="18711" r="10242" b="14206"/>
            <a:stretch>
              <a:fillRect/>
            </a:stretch>
          </p:blipFill>
          <p:spPr>
            <a:xfrm rot="1293395">
              <a:off x="5652795" y="3032900"/>
              <a:ext cx="1215483" cy="1215483"/>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grpSp>
        <p:nvGrpSpPr>
          <p:cNvPr id="16" name="组合 15"/>
          <p:cNvGrpSpPr/>
          <p:nvPr/>
        </p:nvGrpSpPr>
        <p:grpSpPr bwMode="auto">
          <a:xfrm>
            <a:off x="5232400" y="1684338"/>
            <a:ext cx="1176338" cy="1085850"/>
            <a:chOff x="5231859" y="1684578"/>
            <a:chExt cx="1177200" cy="1085850"/>
          </a:xfrm>
        </p:grpSpPr>
        <p:grpSp>
          <p:nvGrpSpPr>
            <p:cNvPr id="7225" name="组合 10"/>
            <p:cNvGrpSpPr/>
            <p:nvPr/>
          </p:nvGrpSpPr>
          <p:grpSpPr bwMode="auto">
            <a:xfrm>
              <a:off x="5323209" y="1684578"/>
              <a:ext cx="1085850" cy="1085850"/>
              <a:chOff x="1276350" y="1504950"/>
              <a:chExt cx="1085850" cy="1085850"/>
            </a:xfrm>
          </p:grpSpPr>
          <p:sp>
            <p:nvSpPr>
              <p:cNvPr id="3" name="椭圆 2"/>
              <p:cNvSpPr/>
              <p:nvPr/>
            </p:nvSpPr>
            <p:spPr>
              <a:xfrm>
                <a:off x="1277143" y="1504950"/>
                <a:ext cx="1085057"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7228" name="文本框 6"/>
              <p:cNvSpPr txBox="1">
                <a:spLocks noChangeArrowheads="1"/>
              </p:cNvSpPr>
              <p:nvPr/>
            </p:nvSpPr>
            <p:spPr bwMode="auto">
              <a:xfrm>
                <a:off x="1343825" y="1586210"/>
                <a:ext cx="950902"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5400">
                    <a:solidFill>
                      <a:schemeClr val="bg1"/>
                    </a:solidFill>
                    <a:latin typeface="Century Gothic" panose="020B0502020202020204" pitchFamily="34" charset="0"/>
                  </a:rPr>
                  <a:t>01</a:t>
                </a:r>
                <a:endParaRPr lang="zh-CN" altLang="en-US" sz="5400">
                  <a:solidFill>
                    <a:schemeClr val="bg1"/>
                  </a:solidFill>
                  <a:latin typeface="Century Gothic" panose="020B0502020202020204" pitchFamily="34" charset="0"/>
                </a:endParaRPr>
              </a:p>
            </p:txBody>
          </p:sp>
        </p:grpSp>
        <p:pic>
          <p:nvPicPr>
            <p:cNvPr id="183" name="图片 182"/>
            <p:cNvPicPr>
              <a:picLocks noChangeAspect="1"/>
            </p:cNvPicPr>
            <p:nvPr/>
          </p:nvPicPr>
          <p:blipFill>
            <a:blip r:embed="rId2" cstate="print"/>
            <a:srcRect l="43447" t="18711" r="10242" b="14206"/>
            <a:stretch>
              <a:fillRect/>
            </a:stretch>
          </p:blipFill>
          <p:spPr>
            <a:xfrm rot="19343822">
              <a:off x="5231859" y="1742018"/>
              <a:ext cx="1019877" cy="1019877"/>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grpSp>
        <p:nvGrpSpPr>
          <p:cNvPr id="18" name="组合 17"/>
          <p:cNvGrpSpPr/>
          <p:nvPr/>
        </p:nvGrpSpPr>
        <p:grpSpPr bwMode="auto">
          <a:xfrm>
            <a:off x="4905375" y="3916363"/>
            <a:ext cx="1531938" cy="1531937"/>
            <a:chOff x="4905512" y="3916438"/>
            <a:chExt cx="1531210" cy="1531210"/>
          </a:xfrm>
        </p:grpSpPr>
        <p:grpSp>
          <p:nvGrpSpPr>
            <p:cNvPr id="7221" name="组合 13"/>
            <p:cNvGrpSpPr/>
            <p:nvPr/>
          </p:nvGrpSpPr>
          <p:grpSpPr bwMode="auto">
            <a:xfrm>
              <a:off x="4905512" y="3916438"/>
              <a:ext cx="1531210" cy="1531210"/>
              <a:chOff x="1276350" y="4991100"/>
              <a:chExt cx="1085850" cy="1085850"/>
            </a:xfrm>
          </p:grpSpPr>
          <p:sp>
            <p:nvSpPr>
              <p:cNvPr id="4" name="椭圆 3"/>
              <p:cNvSpPr/>
              <p:nvPr/>
            </p:nvSpPr>
            <p:spPr>
              <a:xfrm>
                <a:off x="1276350" y="4991100"/>
                <a:ext cx="1085850" cy="1085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Century Gothic" panose="020B0502020202020204" pitchFamily="34" charset="0"/>
                </a:endParaRPr>
              </a:p>
            </p:txBody>
          </p:sp>
          <p:sp>
            <p:nvSpPr>
              <p:cNvPr id="7224" name="文本框 8"/>
              <p:cNvSpPr txBox="1">
                <a:spLocks noChangeArrowheads="1"/>
              </p:cNvSpPr>
              <p:nvPr/>
            </p:nvSpPr>
            <p:spPr bwMode="auto">
              <a:xfrm>
                <a:off x="1454258" y="5175970"/>
                <a:ext cx="730029" cy="7202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6000">
                    <a:solidFill>
                      <a:schemeClr val="bg1"/>
                    </a:solidFill>
                    <a:latin typeface="Century Gothic" panose="020B0502020202020204" pitchFamily="34" charset="0"/>
                  </a:rPr>
                  <a:t>03</a:t>
                </a:r>
                <a:endParaRPr lang="zh-CN" altLang="en-US" sz="6000">
                  <a:solidFill>
                    <a:schemeClr val="bg1"/>
                  </a:solidFill>
                  <a:latin typeface="Century Gothic" panose="020B0502020202020204" pitchFamily="34" charset="0"/>
                </a:endParaRPr>
              </a:p>
            </p:txBody>
          </p:sp>
        </p:grpSp>
        <p:pic>
          <p:nvPicPr>
            <p:cNvPr id="184" name="图片 183"/>
            <p:cNvPicPr>
              <a:picLocks noChangeAspect="1"/>
            </p:cNvPicPr>
            <p:nvPr/>
          </p:nvPicPr>
          <p:blipFill>
            <a:blip r:embed="rId2" cstate="print"/>
            <a:srcRect l="43447" t="18711" r="10242" b="14206"/>
            <a:stretch>
              <a:fillRect/>
            </a:stretch>
          </p:blipFill>
          <p:spPr>
            <a:xfrm rot="19161339">
              <a:off x="4923632" y="4154443"/>
              <a:ext cx="1152845" cy="1152845"/>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98" name="椭圆 197"/>
          <p:cNvSpPr/>
          <p:nvPr/>
        </p:nvSpPr>
        <p:spPr>
          <a:xfrm rot="10800000">
            <a:off x="6435725" y="4940300"/>
            <a:ext cx="233363" cy="2333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grpSp>
        <p:nvGrpSpPr>
          <p:cNvPr id="20" name="组合 19"/>
          <p:cNvGrpSpPr/>
          <p:nvPr/>
        </p:nvGrpSpPr>
        <p:grpSpPr bwMode="auto">
          <a:xfrm>
            <a:off x="114300" y="1765300"/>
            <a:ext cx="11796712" cy="3700462"/>
            <a:chOff x="114547" y="1764793"/>
            <a:chExt cx="11796471" cy="3701343"/>
          </a:xfrm>
        </p:grpSpPr>
        <p:grpSp>
          <p:nvGrpSpPr>
            <p:cNvPr id="7197" name="组合 213"/>
            <p:cNvGrpSpPr/>
            <p:nvPr/>
          </p:nvGrpSpPr>
          <p:grpSpPr bwMode="auto">
            <a:xfrm>
              <a:off x="411404" y="1764793"/>
              <a:ext cx="4784627" cy="1564060"/>
              <a:chOff x="411404" y="1764793"/>
              <a:chExt cx="4784627" cy="1564060"/>
            </a:xfrm>
          </p:grpSpPr>
          <p:cxnSp>
            <p:nvCxnSpPr>
              <p:cNvPr id="209" name="直接连接符 208"/>
              <p:cNvCxnSpPr/>
              <p:nvPr/>
            </p:nvCxnSpPr>
            <p:spPr>
              <a:xfrm>
                <a:off x="411404" y="2207811"/>
                <a:ext cx="4767164"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1" name="文本框 210"/>
              <p:cNvSpPr txBox="1"/>
              <p:nvPr/>
            </p:nvSpPr>
            <p:spPr>
              <a:xfrm>
                <a:off x="2229054" y="1764793"/>
                <a:ext cx="2908240" cy="460485"/>
              </a:xfrm>
              <a:prstGeom prst="rect">
                <a:avLst/>
              </a:prstGeom>
              <a:noFill/>
            </p:spPr>
            <p:txBody>
              <a:bodyPr>
                <a:spAutoFit/>
              </a:bodyPr>
              <a:lstStyle/>
              <a:p>
                <a:pPr algn="r" eaLnBrk="1" fontAlgn="auto" hangingPunct="1">
                  <a:spcBef>
                    <a:spcPts val="0"/>
                  </a:spcBef>
                  <a:spcAft>
                    <a:spcPts val="0"/>
                  </a:spcAft>
                  <a:defRPr/>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商品采编的概述</a:t>
                </a:r>
              </a:p>
            </p:txBody>
          </p:sp>
          <p:sp>
            <p:nvSpPr>
              <p:cNvPr id="213" name="文本框 212"/>
              <p:cNvSpPr txBox="1"/>
              <p:nvPr/>
            </p:nvSpPr>
            <p:spPr>
              <a:xfrm>
                <a:off x="965430" y="2268151"/>
                <a:ext cx="4230601" cy="1060702"/>
              </a:xfrm>
              <a:prstGeom prst="rect">
                <a:avLst/>
              </a:prstGeom>
              <a:noFill/>
            </p:spPr>
            <p:txBody>
              <a:bodyPr wrap="square">
                <a:spAutoFit/>
              </a:bodyPr>
              <a:lstStyle/>
              <a:p>
                <a:pPr marL="342900" indent="-342900" algn="r" eaLnBrk="1" fontAlgn="auto" hangingPunct="1">
                  <a:lnSpc>
                    <a:spcPct val="150000"/>
                  </a:lnSpc>
                  <a:spcBef>
                    <a:spcPts val="0"/>
                  </a:spcBef>
                  <a:spcAft>
                    <a:spcPts val="0"/>
                  </a:spcAft>
                  <a:buFont typeface="+mj-lt"/>
                  <a:buAutoNum type="arabicPeriod"/>
                  <a:defRPr/>
                </a:pPr>
                <a:r>
                  <a:rPr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rPr>
                  <a:t>商品采编的概念</a:t>
                </a:r>
              </a:p>
              <a:p>
                <a:pPr marL="342900" indent="-342900" algn="r" eaLnBrk="1" fontAlgn="auto" hangingPunct="1">
                  <a:lnSpc>
                    <a:spcPct val="150000"/>
                  </a:lnSpc>
                  <a:spcBef>
                    <a:spcPts val="0"/>
                  </a:spcBef>
                  <a:spcAft>
                    <a:spcPts val="0"/>
                  </a:spcAft>
                  <a:buFont typeface="+mj-lt"/>
                  <a:buAutoNum type="arabicPeriod"/>
                  <a:defRPr/>
                </a:pPr>
                <a:r>
                  <a:rPr lang="en-US" altLang="zh-CN"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商品采编的基本流程</a:t>
                </a:r>
              </a:p>
              <a:p>
                <a:pPr marL="342900" indent="-342900" algn="r" eaLnBrk="1" fontAlgn="auto" hangingPunct="1">
                  <a:lnSpc>
                    <a:spcPct val="150000"/>
                  </a:lnSpc>
                  <a:spcBef>
                    <a:spcPts val="0"/>
                  </a:spcBef>
                  <a:spcAft>
                    <a:spcPts val="0"/>
                  </a:spcAft>
                  <a:buFont typeface="+mj-lt"/>
                  <a:buAutoNum type="arabicPeriod"/>
                  <a:defRPr/>
                </a:pPr>
                <a:r>
                  <a:rPr lang="zh-CN" altLang="en-US"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商品采编的重要性</a:t>
                </a:r>
                <a:r>
                  <a:rPr lang="en-US" altLang="zh-CN"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 </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7198" name="组合 214"/>
            <p:cNvGrpSpPr/>
            <p:nvPr/>
          </p:nvGrpSpPr>
          <p:grpSpPr bwMode="auto">
            <a:xfrm>
              <a:off x="114547" y="3876258"/>
              <a:ext cx="4819551" cy="1589878"/>
              <a:chOff x="375408" y="1737945"/>
              <a:chExt cx="4819551" cy="1589878"/>
            </a:xfrm>
          </p:grpSpPr>
          <p:cxnSp>
            <p:nvCxnSpPr>
              <p:cNvPr id="216" name="直接连接符 215"/>
              <p:cNvCxnSpPr/>
              <p:nvPr/>
            </p:nvCxnSpPr>
            <p:spPr>
              <a:xfrm>
                <a:off x="410332" y="2206781"/>
                <a:ext cx="4767165"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210" name="文本框 216"/>
              <p:cNvSpPr txBox="1">
                <a:spLocks noChangeArrowheads="1"/>
              </p:cNvSpPr>
              <p:nvPr/>
            </p:nvSpPr>
            <p:spPr bwMode="auto">
              <a:xfrm>
                <a:off x="1788254" y="1737945"/>
                <a:ext cx="3348922" cy="4604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r" eaLnBrk="1" hangingPunct="1">
                  <a:lnSpc>
                    <a:spcPct val="100000"/>
                  </a:lnSpc>
                  <a:spcBef>
                    <a:spcPct val="0"/>
                  </a:spcBef>
                  <a:buFontTx/>
                  <a:buNone/>
                </a:pPr>
                <a:r>
                  <a:rPr lang="zh-CN" altLang="en-US" sz="2400">
                    <a:solidFill>
                      <a:srgbClr val="404040"/>
                    </a:solidFill>
                    <a:latin typeface="微软雅黑" panose="020B0503020204020204" pitchFamily="34" charset="-122"/>
                    <a:ea typeface="微软雅黑" panose="020B0503020204020204" pitchFamily="34" charset="-122"/>
                  </a:rPr>
                  <a:t>常用的商品拍摄工具</a:t>
                </a:r>
              </a:p>
            </p:txBody>
          </p:sp>
          <p:sp>
            <p:nvSpPr>
              <p:cNvPr id="219" name="文本框 218"/>
              <p:cNvSpPr txBox="1"/>
              <p:nvPr/>
            </p:nvSpPr>
            <p:spPr>
              <a:xfrm>
                <a:off x="375408" y="2267121"/>
                <a:ext cx="4819551" cy="1060702"/>
              </a:xfrm>
              <a:prstGeom prst="rect">
                <a:avLst/>
              </a:prstGeom>
              <a:noFill/>
            </p:spPr>
            <p:txBody>
              <a:bodyPr>
                <a:spAutoFit/>
              </a:bodyPr>
              <a:lstStyle/>
              <a:p>
                <a:pPr marL="342900" indent="-342900" algn="r" eaLnBrk="1" fontAlgn="auto" hangingPunct="1">
                  <a:lnSpc>
                    <a:spcPct val="150000"/>
                  </a:lnSpc>
                  <a:spcBef>
                    <a:spcPts val="0"/>
                  </a:spcBef>
                  <a:spcAft>
                    <a:spcPts val="0"/>
                  </a:spcAft>
                  <a:buFont typeface="+mj-lt"/>
                  <a:buAutoNum type="arabicPeriod"/>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相机的种类</a:t>
                </a:r>
              </a:p>
              <a:p>
                <a:pPr marL="342900" indent="-342900" algn="r" eaLnBrk="1" fontAlgn="auto" hangingPunct="1">
                  <a:lnSpc>
                    <a:spcPct val="150000"/>
                  </a:lnSpc>
                  <a:spcBef>
                    <a:spcPts val="0"/>
                  </a:spcBef>
                  <a:spcAft>
                    <a:spcPts val="0"/>
                  </a:spcAft>
                  <a:buFont typeface="+mj-lt"/>
                  <a:buAutoNum type="arabicPeriod"/>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相机的基本使用</a:t>
                </a:r>
              </a:p>
              <a:p>
                <a:pPr marL="342900" indent="-342900" algn="r" eaLnBrk="1" fontAlgn="auto" hangingPunct="1">
                  <a:lnSpc>
                    <a:spcPct val="150000"/>
                  </a:lnSpc>
                  <a:spcBef>
                    <a:spcPts val="0"/>
                  </a:spcBef>
                  <a:spcAft>
                    <a:spcPts val="0"/>
                  </a:spcAft>
                  <a:buFont typeface="+mj-lt"/>
                  <a:buAutoNum type="arabicPeriod"/>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辅助器材的选择和使用 </a:t>
                </a:r>
              </a:p>
            </p:txBody>
          </p:sp>
        </p:grpSp>
        <p:grpSp>
          <p:nvGrpSpPr>
            <p:cNvPr id="7199" name="组合 219"/>
            <p:cNvGrpSpPr/>
            <p:nvPr/>
          </p:nvGrpSpPr>
          <p:grpSpPr bwMode="auto">
            <a:xfrm>
              <a:off x="7010337" y="3008956"/>
              <a:ext cx="4900681" cy="1829930"/>
              <a:chOff x="277330" y="1745441"/>
              <a:chExt cx="4900681" cy="1829930"/>
            </a:xfrm>
          </p:grpSpPr>
          <p:cxnSp>
            <p:nvCxnSpPr>
              <p:cNvPr id="221" name="直接连接符 220"/>
              <p:cNvCxnSpPr/>
              <p:nvPr/>
            </p:nvCxnSpPr>
            <p:spPr>
              <a:xfrm>
                <a:off x="410846" y="2206659"/>
                <a:ext cx="4767165"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206" name="文本框 221"/>
              <p:cNvSpPr txBox="1">
                <a:spLocks noChangeArrowheads="1"/>
              </p:cNvSpPr>
              <p:nvPr/>
            </p:nvSpPr>
            <p:spPr bwMode="auto">
              <a:xfrm>
                <a:off x="277330" y="1745441"/>
                <a:ext cx="4678584" cy="4604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r>
                  <a:rPr lang="zh-CN" altLang="en-US" sz="2400">
                    <a:solidFill>
                      <a:srgbClr val="404040"/>
                    </a:solidFill>
                    <a:latin typeface="微软雅黑" panose="020B0503020204020204" pitchFamily="34" charset="-122"/>
                    <a:ea typeface="微软雅黑" panose="020B0503020204020204" pitchFamily="34" charset="-122"/>
                  </a:rPr>
                  <a:t>商品采编的岗位和技能要求</a:t>
                </a:r>
              </a:p>
            </p:txBody>
          </p:sp>
          <p:sp>
            <p:nvSpPr>
              <p:cNvPr id="224" name="文本框 223"/>
              <p:cNvSpPr txBox="1"/>
              <p:nvPr/>
            </p:nvSpPr>
            <p:spPr>
              <a:xfrm>
                <a:off x="299724" y="2235241"/>
                <a:ext cx="4819551" cy="1340130"/>
              </a:xfrm>
              <a:prstGeom prst="rect">
                <a:avLst/>
              </a:prstGeom>
              <a:noFill/>
            </p:spPr>
            <p:txBody>
              <a:bodyPr>
                <a:spAutoFit/>
              </a:bodyPr>
              <a:lstStyle/>
              <a:p>
                <a:pPr marL="342900" indent="-342900" eaLnBrk="1" fontAlgn="auto" hangingPunct="1">
                  <a:lnSpc>
                    <a:spcPct val="150000"/>
                  </a:lnSpc>
                  <a:spcBef>
                    <a:spcPts val="0"/>
                  </a:spcBef>
                  <a:spcAft>
                    <a:spcPts val="0"/>
                  </a:spcAft>
                  <a:buFont typeface="+mj-lt"/>
                  <a:buAutoNum type="arabicPeriod"/>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摄影师的岗位认知和技能要求</a:t>
                </a:r>
              </a:p>
              <a:p>
                <a:pPr marL="342900" indent="-342900" eaLnBrk="1" fontAlgn="auto" hangingPunct="1">
                  <a:lnSpc>
                    <a:spcPct val="150000"/>
                  </a:lnSpc>
                  <a:spcBef>
                    <a:spcPts val="0"/>
                  </a:spcBef>
                  <a:spcAft>
                    <a:spcPts val="0"/>
                  </a:spcAft>
                  <a:buFont typeface="+mj-lt"/>
                  <a:buAutoNum type="arabicPeriod"/>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修图师的岗位认知和技能要求</a:t>
                </a:r>
              </a:p>
              <a:p>
                <a:pPr marL="342900" indent="-342900" eaLnBrk="1" fontAlgn="auto" hangingPunct="1">
                  <a:lnSpc>
                    <a:spcPct val="150000"/>
                  </a:lnSpc>
                  <a:spcBef>
                    <a:spcPts val="0"/>
                  </a:spcBef>
                  <a:spcAft>
                    <a:spcPts val="0"/>
                  </a:spcAft>
                  <a:buFont typeface="+mj-lt"/>
                  <a:buAutoNum type="arabicPeriod"/>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详情页设计师的岗位认知和技能要求 </a:t>
                </a:r>
              </a:p>
            </p:txBody>
          </p:sp>
        </p:grpSp>
      </p:grpSp>
      <p:sp>
        <p:nvSpPr>
          <p:cNvPr id="230" name="椭圆 229"/>
          <p:cNvSpPr/>
          <p:nvPr/>
        </p:nvSpPr>
        <p:spPr>
          <a:xfrm rot="10800000">
            <a:off x="6854825" y="2268538"/>
            <a:ext cx="242888" cy="2428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231" name="椭圆 230"/>
          <p:cNvSpPr/>
          <p:nvPr/>
        </p:nvSpPr>
        <p:spPr>
          <a:xfrm rot="10800000">
            <a:off x="6507163" y="1958975"/>
            <a:ext cx="188912" cy="1889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232" name="椭圆 231"/>
          <p:cNvSpPr/>
          <p:nvPr/>
        </p:nvSpPr>
        <p:spPr>
          <a:xfrm rot="10800000">
            <a:off x="6538913" y="2301875"/>
            <a:ext cx="152400" cy="152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233" name="椭圆 232"/>
          <p:cNvSpPr/>
          <p:nvPr/>
        </p:nvSpPr>
        <p:spPr>
          <a:xfrm rot="10800000">
            <a:off x="7067550" y="4816475"/>
            <a:ext cx="152400" cy="1539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grpSp>
        <p:nvGrpSpPr>
          <p:cNvPr id="15" name="组合 14"/>
          <p:cNvGrpSpPr/>
          <p:nvPr/>
        </p:nvGrpSpPr>
        <p:grpSpPr bwMode="auto">
          <a:xfrm>
            <a:off x="4905375" y="-1123950"/>
            <a:ext cx="2343150" cy="2343150"/>
            <a:chOff x="4905189" y="-1123733"/>
            <a:chExt cx="2342574" cy="2342574"/>
          </a:xfrm>
        </p:grpSpPr>
        <p:sp>
          <p:nvSpPr>
            <p:cNvPr id="202" name="任意多边形 201"/>
            <p:cNvSpPr/>
            <p:nvPr/>
          </p:nvSpPr>
          <p:spPr>
            <a:xfrm rot="13500000" flipH="1">
              <a:off x="4905189" y="-1123733"/>
              <a:ext cx="2342574" cy="2342574"/>
            </a:xfrm>
            <a:custGeom>
              <a:avLst/>
              <a:gdLst>
                <a:gd name="connsiteX0" fmla="*/ 0 w 2342574"/>
                <a:gd name="connsiteY0" fmla="*/ 116757 h 2342574"/>
                <a:gd name="connsiteX1" fmla="*/ 2225818 w 2342574"/>
                <a:gd name="connsiteY1" fmla="*/ 2342574 h 2342574"/>
                <a:gd name="connsiteX2" fmla="*/ 2307225 w 2342574"/>
                <a:gd name="connsiteY2" fmla="*/ 2080322 h 2342574"/>
                <a:gd name="connsiteX3" fmla="*/ 2342574 w 2342574"/>
                <a:gd name="connsiteY3" fmla="*/ 1729671 h 2342574"/>
                <a:gd name="connsiteX4" fmla="*/ 2206215 w 2342574"/>
                <a:gd name="connsiteY4" fmla="*/ 180329 h 2342574"/>
                <a:gd name="connsiteX5" fmla="*/ 2233153 w 2342574"/>
                <a:gd name="connsiteY5" fmla="*/ 119650 h 2342574"/>
                <a:gd name="connsiteX6" fmla="*/ 2259713 w 2342574"/>
                <a:gd name="connsiteY6" fmla="*/ 93089 h 2342574"/>
                <a:gd name="connsiteX7" fmla="*/ 2241319 w 2342574"/>
                <a:gd name="connsiteY7" fmla="*/ 101255 h 2342574"/>
                <a:gd name="connsiteX8" fmla="*/ 2249485 w 2342574"/>
                <a:gd name="connsiteY8" fmla="*/ 82861 h 2342574"/>
                <a:gd name="connsiteX9" fmla="*/ 2222925 w 2342574"/>
                <a:gd name="connsiteY9" fmla="*/ 109421 h 2342574"/>
                <a:gd name="connsiteX10" fmla="*/ 2162245 w 2342574"/>
                <a:gd name="connsiteY10" fmla="*/ 136359 h 2342574"/>
                <a:gd name="connsiteX11" fmla="*/ 612904 w 2342574"/>
                <a:gd name="connsiteY11" fmla="*/ 0 h 2342574"/>
                <a:gd name="connsiteX12" fmla="*/ 262254 w 2342574"/>
                <a:gd name="connsiteY12" fmla="*/ 35349 h 234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2574" h="2342574">
                  <a:moveTo>
                    <a:pt x="0" y="116757"/>
                  </a:moveTo>
                  <a:lnTo>
                    <a:pt x="2225818" y="2342574"/>
                  </a:lnTo>
                  <a:lnTo>
                    <a:pt x="2307225" y="2080322"/>
                  </a:lnTo>
                  <a:cubicBezTo>
                    <a:pt x="2330403" y="1967058"/>
                    <a:pt x="2342574" y="1849786"/>
                    <a:pt x="2342574" y="1729671"/>
                  </a:cubicBezTo>
                  <a:cubicBezTo>
                    <a:pt x="2342574" y="1185952"/>
                    <a:pt x="2024401" y="669505"/>
                    <a:pt x="2206215" y="180329"/>
                  </a:cubicBezTo>
                  <a:lnTo>
                    <a:pt x="2233153" y="119650"/>
                  </a:lnTo>
                  <a:lnTo>
                    <a:pt x="2259713" y="93089"/>
                  </a:lnTo>
                  <a:lnTo>
                    <a:pt x="2241319" y="101255"/>
                  </a:lnTo>
                  <a:lnTo>
                    <a:pt x="2249485" y="82861"/>
                  </a:lnTo>
                  <a:lnTo>
                    <a:pt x="2222925" y="109421"/>
                  </a:lnTo>
                  <a:lnTo>
                    <a:pt x="2162245" y="136359"/>
                  </a:lnTo>
                  <a:cubicBezTo>
                    <a:pt x="1673070" y="318173"/>
                    <a:pt x="1156623" y="0"/>
                    <a:pt x="612904" y="0"/>
                  </a:cubicBezTo>
                  <a:cubicBezTo>
                    <a:pt x="492789" y="0"/>
                    <a:pt x="375517" y="12172"/>
                    <a:pt x="262254" y="3534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7192" name="组合 206"/>
            <p:cNvGrpSpPr/>
            <p:nvPr/>
          </p:nvGrpSpPr>
          <p:grpSpPr bwMode="auto">
            <a:xfrm>
              <a:off x="5482116" y="-75988"/>
              <a:ext cx="1188720" cy="1037377"/>
              <a:chOff x="5437105" y="14100"/>
              <a:chExt cx="1188720" cy="1037377"/>
            </a:xfrm>
          </p:grpSpPr>
          <p:sp>
            <p:nvSpPr>
              <p:cNvPr id="7194" name="文本框 202"/>
              <p:cNvSpPr txBox="1">
                <a:spLocks noChangeArrowheads="1"/>
              </p:cNvSpPr>
              <p:nvPr/>
            </p:nvSpPr>
            <p:spPr bwMode="auto">
              <a:xfrm>
                <a:off x="5939099" y="14100"/>
                <a:ext cx="184731"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endParaRPr lang="zh-CN" altLang="en-US" sz="4400">
                  <a:solidFill>
                    <a:schemeClr val="bg1"/>
                  </a:solidFill>
                  <a:latin typeface="方正清刻本悦宋简体" pitchFamily="2" charset="-122"/>
                  <a:ea typeface="方正清刻本悦宋简体" pitchFamily="2" charset="-122"/>
                </a:endParaRPr>
              </a:p>
            </p:txBody>
          </p:sp>
          <p:cxnSp>
            <p:nvCxnSpPr>
              <p:cNvPr id="205" name="直接连接符 204"/>
              <p:cNvCxnSpPr/>
              <p:nvPr/>
            </p:nvCxnSpPr>
            <p:spPr>
              <a:xfrm>
                <a:off x="5437886" y="723286"/>
                <a:ext cx="1187158" cy="0"/>
              </a:xfrm>
              <a:prstGeom prst="line">
                <a:avLst/>
              </a:prstGeom>
              <a:ln>
                <a:solidFill>
                  <a:schemeClr val="bg1">
                    <a:alpha val="54000"/>
                  </a:schemeClr>
                </a:solidFill>
              </a:ln>
            </p:spPr>
            <p:style>
              <a:lnRef idx="1">
                <a:schemeClr val="accent1"/>
              </a:lnRef>
              <a:fillRef idx="0">
                <a:schemeClr val="accent1"/>
              </a:fillRef>
              <a:effectRef idx="0">
                <a:schemeClr val="accent1"/>
              </a:effectRef>
              <a:fontRef idx="minor">
                <a:schemeClr val="tx1"/>
              </a:fontRef>
            </p:style>
          </p:cxnSp>
          <p:sp>
            <p:nvSpPr>
              <p:cNvPr id="7196" name="文本框 205"/>
              <p:cNvSpPr txBox="1">
                <a:spLocks noChangeArrowheads="1"/>
              </p:cNvSpPr>
              <p:nvPr/>
            </p:nvSpPr>
            <p:spPr bwMode="auto">
              <a:xfrm>
                <a:off x="5473780" y="743700"/>
                <a:ext cx="1115370"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400">
                    <a:solidFill>
                      <a:schemeClr val="bg1"/>
                    </a:solidFill>
                  </a:rPr>
                  <a:t>CONTENTS</a:t>
                </a:r>
                <a:endParaRPr lang="zh-CN" altLang="en-US" sz="1400">
                  <a:solidFill>
                    <a:schemeClr val="bg1"/>
                  </a:solidFill>
                </a:endParaRPr>
              </a:p>
            </p:txBody>
          </p:sp>
        </p:grpSp>
        <p:pic>
          <p:nvPicPr>
            <p:cNvPr id="7193" name="图片 1"/>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99810" y="-192446"/>
              <a:ext cx="1792379" cy="11766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86"/>
                                        </p:tgtEl>
                                        <p:attrNameLst>
                                          <p:attrName>style.visibility</p:attrName>
                                        </p:attrNameLst>
                                      </p:cBhvr>
                                      <p:to>
                                        <p:strVal val="visible"/>
                                      </p:to>
                                    </p:set>
                                    <p:anim calcmode="lin" valueType="num">
                                      <p:cBhvr>
                                        <p:cTn id="11" dur="500" fill="hold"/>
                                        <p:tgtEl>
                                          <p:spTgt spid="186"/>
                                        </p:tgtEl>
                                        <p:attrNameLst>
                                          <p:attrName>ppt_w</p:attrName>
                                        </p:attrNameLst>
                                      </p:cBhvr>
                                      <p:tavLst>
                                        <p:tav tm="0">
                                          <p:val>
                                            <p:fltVal val="0"/>
                                          </p:val>
                                        </p:tav>
                                        <p:tav tm="100000">
                                          <p:val>
                                            <p:strVal val="#ppt_w"/>
                                          </p:val>
                                        </p:tav>
                                      </p:tavLst>
                                    </p:anim>
                                    <p:anim calcmode="lin" valueType="num">
                                      <p:cBhvr>
                                        <p:cTn id="12" dur="500" fill="hold"/>
                                        <p:tgtEl>
                                          <p:spTgt spid="18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89"/>
                                        </p:tgtEl>
                                        <p:attrNameLst>
                                          <p:attrName>style.visibility</p:attrName>
                                        </p:attrNameLst>
                                      </p:cBhvr>
                                      <p:to>
                                        <p:strVal val="visible"/>
                                      </p:to>
                                    </p:set>
                                    <p:anim calcmode="lin" valueType="num">
                                      <p:cBhvr>
                                        <p:cTn id="15" dur="500" fill="hold"/>
                                        <p:tgtEl>
                                          <p:spTgt spid="189"/>
                                        </p:tgtEl>
                                        <p:attrNameLst>
                                          <p:attrName>ppt_w</p:attrName>
                                        </p:attrNameLst>
                                      </p:cBhvr>
                                      <p:tavLst>
                                        <p:tav tm="0">
                                          <p:val>
                                            <p:fltVal val="0"/>
                                          </p:val>
                                        </p:tav>
                                        <p:tav tm="100000">
                                          <p:val>
                                            <p:strVal val="#ppt_w"/>
                                          </p:val>
                                        </p:tav>
                                      </p:tavLst>
                                    </p:anim>
                                    <p:anim calcmode="lin" valueType="num">
                                      <p:cBhvr>
                                        <p:cTn id="16" dur="500" fill="hold"/>
                                        <p:tgtEl>
                                          <p:spTgt spid="18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91"/>
                                        </p:tgtEl>
                                        <p:attrNameLst>
                                          <p:attrName>style.visibility</p:attrName>
                                        </p:attrNameLst>
                                      </p:cBhvr>
                                      <p:to>
                                        <p:strVal val="visible"/>
                                      </p:to>
                                    </p:set>
                                    <p:anim calcmode="lin" valueType="num">
                                      <p:cBhvr>
                                        <p:cTn id="19" dur="500" fill="hold"/>
                                        <p:tgtEl>
                                          <p:spTgt spid="191"/>
                                        </p:tgtEl>
                                        <p:attrNameLst>
                                          <p:attrName>ppt_w</p:attrName>
                                        </p:attrNameLst>
                                      </p:cBhvr>
                                      <p:tavLst>
                                        <p:tav tm="0">
                                          <p:val>
                                            <p:fltVal val="0"/>
                                          </p:val>
                                        </p:tav>
                                        <p:tav tm="100000">
                                          <p:val>
                                            <p:strVal val="#ppt_w"/>
                                          </p:val>
                                        </p:tav>
                                      </p:tavLst>
                                    </p:anim>
                                    <p:anim calcmode="lin" valueType="num">
                                      <p:cBhvr>
                                        <p:cTn id="20" dur="500" fill="hold"/>
                                        <p:tgtEl>
                                          <p:spTgt spid="191"/>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92"/>
                                        </p:tgtEl>
                                        <p:attrNameLst>
                                          <p:attrName>style.visibility</p:attrName>
                                        </p:attrNameLst>
                                      </p:cBhvr>
                                      <p:to>
                                        <p:strVal val="visible"/>
                                      </p:to>
                                    </p:set>
                                    <p:anim calcmode="lin" valueType="num">
                                      <p:cBhvr>
                                        <p:cTn id="23" dur="500" fill="hold"/>
                                        <p:tgtEl>
                                          <p:spTgt spid="192"/>
                                        </p:tgtEl>
                                        <p:attrNameLst>
                                          <p:attrName>ppt_w</p:attrName>
                                        </p:attrNameLst>
                                      </p:cBhvr>
                                      <p:tavLst>
                                        <p:tav tm="0">
                                          <p:val>
                                            <p:fltVal val="0"/>
                                          </p:val>
                                        </p:tav>
                                        <p:tav tm="100000">
                                          <p:val>
                                            <p:strVal val="#ppt_w"/>
                                          </p:val>
                                        </p:tav>
                                      </p:tavLst>
                                    </p:anim>
                                    <p:anim calcmode="lin" valueType="num">
                                      <p:cBhvr>
                                        <p:cTn id="24" dur="500" fill="hold"/>
                                        <p:tgtEl>
                                          <p:spTgt spid="19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193"/>
                                        </p:tgtEl>
                                        <p:attrNameLst>
                                          <p:attrName>style.visibility</p:attrName>
                                        </p:attrNameLst>
                                      </p:cBhvr>
                                      <p:to>
                                        <p:strVal val="visible"/>
                                      </p:to>
                                    </p:set>
                                    <p:anim calcmode="lin" valueType="num">
                                      <p:cBhvr>
                                        <p:cTn id="27" dur="500" fill="hold"/>
                                        <p:tgtEl>
                                          <p:spTgt spid="193"/>
                                        </p:tgtEl>
                                        <p:attrNameLst>
                                          <p:attrName>ppt_w</p:attrName>
                                        </p:attrNameLst>
                                      </p:cBhvr>
                                      <p:tavLst>
                                        <p:tav tm="0">
                                          <p:val>
                                            <p:fltVal val="0"/>
                                          </p:val>
                                        </p:tav>
                                        <p:tav tm="100000">
                                          <p:val>
                                            <p:strVal val="#ppt_w"/>
                                          </p:val>
                                        </p:tav>
                                      </p:tavLst>
                                    </p:anim>
                                    <p:anim calcmode="lin" valueType="num">
                                      <p:cBhvr>
                                        <p:cTn id="28" dur="500" fill="hold"/>
                                        <p:tgtEl>
                                          <p:spTgt spid="19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00"/>
                                  </p:stCondLst>
                                  <p:childTnLst>
                                    <p:set>
                                      <p:cBhvr>
                                        <p:cTn id="30" dur="1" fill="hold">
                                          <p:stCondLst>
                                            <p:cond delay="0"/>
                                          </p:stCondLst>
                                        </p:cTn>
                                        <p:tgtEl>
                                          <p:spTgt spid="195"/>
                                        </p:tgtEl>
                                        <p:attrNameLst>
                                          <p:attrName>style.visibility</p:attrName>
                                        </p:attrNameLst>
                                      </p:cBhvr>
                                      <p:to>
                                        <p:strVal val="visible"/>
                                      </p:to>
                                    </p:set>
                                    <p:anim calcmode="lin" valueType="num">
                                      <p:cBhvr>
                                        <p:cTn id="31" dur="500" fill="hold"/>
                                        <p:tgtEl>
                                          <p:spTgt spid="195"/>
                                        </p:tgtEl>
                                        <p:attrNameLst>
                                          <p:attrName>ppt_w</p:attrName>
                                        </p:attrNameLst>
                                      </p:cBhvr>
                                      <p:tavLst>
                                        <p:tav tm="0">
                                          <p:val>
                                            <p:fltVal val="0"/>
                                          </p:val>
                                        </p:tav>
                                        <p:tav tm="100000">
                                          <p:val>
                                            <p:strVal val="#ppt_w"/>
                                          </p:val>
                                        </p:tav>
                                      </p:tavLst>
                                    </p:anim>
                                    <p:anim calcmode="lin" valueType="num">
                                      <p:cBhvr>
                                        <p:cTn id="32" dur="500" fill="hold"/>
                                        <p:tgtEl>
                                          <p:spTgt spid="195"/>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00"/>
                                  </p:stCondLst>
                                  <p:childTnLst>
                                    <p:set>
                                      <p:cBhvr>
                                        <p:cTn id="34" dur="1" fill="hold">
                                          <p:stCondLst>
                                            <p:cond delay="0"/>
                                          </p:stCondLst>
                                        </p:cTn>
                                        <p:tgtEl>
                                          <p:spTgt spid="196"/>
                                        </p:tgtEl>
                                        <p:attrNameLst>
                                          <p:attrName>style.visibility</p:attrName>
                                        </p:attrNameLst>
                                      </p:cBhvr>
                                      <p:to>
                                        <p:strVal val="visible"/>
                                      </p:to>
                                    </p:set>
                                    <p:anim calcmode="lin" valueType="num">
                                      <p:cBhvr>
                                        <p:cTn id="35" dur="500" fill="hold"/>
                                        <p:tgtEl>
                                          <p:spTgt spid="196"/>
                                        </p:tgtEl>
                                        <p:attrNameLst>
                                          <p:attrName>ppt_w</p:attrName>
                                        </p:attrNameLst>
                                      </p:cBhvr>
                                      <p:tavLst>
                                        <p:tav tm="0">
                                          <p:val>
                                            <p:fltVal val="0"/>
                                          </p:val>
                                        </p:tav>
                                        <p:tav tm="100000">
                                          <p:val>
                                            <p:strVal val="#ppt_w"/>
                                          </p:val>
                                        </p:tav>
                                      </p:tavLst>
                                    </p:anim>
                                    <p:anim calcmode="lin" valueType="num">
                                      <p:cBhvr>
                                        <p:cTn id="36" dur="500" fill="hold"/>
                                        <p:tgtEl>
                                          <p:spTgt spid="196"/>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0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20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198"/>
                                        </p:tgtEl>
                                        <p:attrNameLst>
                                          <p:attrName>style.visibility</p:attrName>
                                        </p:attrNameLst>
                                      </p:cBhvr>
                                      <p:to>
                                        <p:strVal val="visible"/>
                                      </p:to>
                                    </p:set>
                                    <p:anim calcmode="lin" valueType="num">
                                      <p:cBhvr>
                                        <p:cTn id="51" dur="500" fill="hold"/>
                                        <p:tgtEl>
                                          <p:spTgt spid="198"/>
                                        </p:tgtEl>
                                        <p:attrNameLst>
                                          <p:attrName>ppt_w</p:attrName>
                                        </p:attrNameLst>
                                      </p:cBhvr>
                                      <p:tavLst>
                                        <p:tav tm="0">
                                          <p:val>
                                            <p:fltVal val="0"/>
                                          </p:val>
                                        </p:tav>
                                        <p:tav tm="100000">
                                          <p:val>
                                            <p:strVal val="#ppt_w"/>
                                          </p:val>
                                        </p:tav>
                                      </p:tavLst>
                                    </p:anim>
                                    <p:anim calcmode="lin" valueType="num">
                                      <p:cBhvr>
                                        <p:cTn id="52" dur="500" fill="hold"/>
                                        <p:tgtEl>
                                          <p:spTgt spid="198"/>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230"/>
                                        </p:tgtEl>
                                        <p:attrNameLst>
                                          <p:attrName>style.visibility</p:attrName>
                                        </p:attrNameLst>
                                      </p:cBhvr>
                                      <p:to>
                                        <p:strVal val="visible"/>
                                      </p:to>
                                    </p:set>
                                    <p:anim calcmode="lin" valueType="num">
                                      <p:cBhvr>
                                        <p:cTn id="55" dur="500" fill="hold"/>
                                        <p:tgtEl>
                                          <p:spTgt spid="230"/>
                                        </p:tgtEl>
                                        <p:attrNameLst>
                                          <p:attrName>ppt_w</p:attrName>
                                        </p:attrNameLst>
                                      </p:cBhvr>
                                      <p:tavLst>
                                        <p:tav tm="0">
                                          <p:val>
                                            <p:fltVal val="0"/>
                                          </p:val>
                                        </p:tav>
                                        <p:tav tm="100000">
                                          <p:val>
                                            <p:strVal val="#ppt_w"/>
                                          </p:val>
                                        </p:tav>
                                      </p:tavLst>
                                    </p:anim>
                                    <p:anim calcmode="lin" valueType="num">
                                      <p:cBhvr>
                                        <p:cTn id="56" dur="500" fill="hold"/>
                                        <p:tgtEl>
                                          <p:spTgt spid="230"/>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231"/>
                                        </p:tgtEl>
                                        <p:attrNameLst>
                                          <p:attrName>style.visibility</p:attrName>
                                        </p:attrNameLst>
                                      </p:cBhvr>
                                      <p:to>
                                        <p:strVal val="visible"/>
                                      </p:to>
                                    </p:set>
                                    <p:anim calcmode="lin" valueType="num">
                                      <p:cBhvr>
                                        <p:cTn id="59" dur="500" fill="hold"/>
                                        <p:tgtEl>
                                          <p:spTgt spid="231"/>
                                        </p:tgtEl>
                                        <p:attrNameLst>
                                          <p:attrName>ppt_w</p:attrName>
                                        </p:attrNameLst>
                                      </p:cBhvr>
                                      <p:tavLst>
                                        <p:tav tm="0">
                                          <p:val>
                                            <p:fltVal val="0"/>
                                          </p:val>
                                        </p:tav>
                                        <p:tav tm="100000">
                                          <p:val>
                                            <p:strVal val="#ppt_w"/>
                                          </p:val>
                                        </p:tav>
                                      </p:tavLst>
                                    </p:anim>
                                    <p:anim calcmode="lin" valueType="num">
                                      <p:cBhvr>
                                        <p:cTn id="60" dur="500" fill="hold"/>
                                        <p:tgtEl>
                                          <p:spTgt spid="231"/>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232"/>
                                        </p:tgtEl>
                                        <p:attrNameLst>
                                          <p:attrName>style.visibility</p:attrName>
                                        </p:attrNameLst>
                                      </p:cBhvr>
                                      <p:to>
                                        <p:strVal val="visible"/>
                                      </p:to>
                                    </p:set>
                                    <p:anim calcmode="lin" valueType="num">
                                      <p:cBhvr>
                                        <p:cTn id="63" dur="500" fill="hold"/>
                                        <p:tgtEl>
                                          <p:spTgt spid="232"/>
                                        </p:tgtEl>
                                        <p:attrNameLst>
                                          <p:attrName>ppt_w</p:attrName>
                                        </p:attrNameLst>
                                      </p:cBhvr>
                                      <p:tavLst>
                                        <p:tav tm="0">
                                          <p:val>
                                            <p:fltVal val="0"/>
                                          </p:val>
                                        </p:tav>
                                        <p:tav tm="100000">
                                          <p:val>
                                            <p:strVal val="#ppt_w"/>
                                          </p:val>
                                        </p:tav>
                                      </p:tavLst>
                                    </p:anim>
                                    <p:anim calcmode="lin" valueType="num">
                                      <p:cBhvr>
                                        <p:cTn id="64" dur="500" fill="hold"/>
                                        <p:tgtEl>
                                          <p:spTgt spid="232"/>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233"/>
                                        </p:tgtEl>
                                        <p:attrNameLst>
                                          <p:attrName>style.visibility</p:attrName>
                                        </p:attrNameLst>
                                      </p:cBhvr>
                                      <p:to>
                                        <p:strVal val="visible"/>
                                      </p:to>
                                    </p:set>
                                    <p:anim calcmode="lin" valueType="num">
                                      <p:cBhvr>
                                        <p:cTn id="67" dur="500" fill="hold"/>
                                        <p:tgtEl>
                                          <p:spTgt spid="233"/>
                                        </p:tgtEl>
                                        <p:attrNameLst>
                                          <p:attrName>ppt_w</p:attrName>
                                        </p:attrNameLst>
                                      </p:cBhvr>
                                      <p:tavLst>
                                        <p:tav tm="0">
                                          <p:val>
                                            <p:fltVal val="0"/>
                                          </p:val>
                                        </p:tav>
                                        <p:tav tm="100000">
                                          <p:val>
                                            <p:strVal val="#ppt_w"/>
                                          </p:val>
                                        </p:tav>
                                      </p:tavLst>
                                    </p:anim>
                                    <p:anim calcmode="lin" valueType="num">
                                      <p:cBhvr>
                                        <p:cTn id="68" dur="500" fill="hold"/>
                                        <p:tgtEl>
                                          <p:spTgt spid="233"/>
                                        </p:tgtEl>
                                        <p:attrNameLst>
                                          <p:attrName>ppt_h</p:attrName>
                                        </p:attrNameLst>
                                      </p:cBhvr>
                                      <p:tavLst>
                                        <p:tav tm="0">
                                          <p:val>
                                            <p:fltVal val="0"/>
                                          </p:val>
                                        </p:tav>
                                        <p:tav tm="100000">
                                          <p:val>
                                            <p:strVal val="#ppt_h"/>
                                          </p:val>
                                        </p:tav>
                                      </p:tavLst>
                                    </p:anim>
                                  </p:childTnLst>
                                </p:cTn>
                              </p:par>
                              <p:par>
                                <p:cTn id="69" presetID="16" presetClass="entr" presetSubtype="37" fill="hold" nodeType="withEffect">
                                  <p:stCondLst>
                                    <p:cond delay="300"/>
                                  </p:stCondLst>
                                  <p:childTnLst>
                                    <p:set>
                                      <p:cBhvr>
                                        <p:cTn id="70" dur="1" fill="hold">
                                          <p:stCondLst>
                                            <p:cond delay="0"/>
                                          </p:stCondLst>
                                        </p:cTn>
                                        <p:tgtEl>
                                          <p:spTgt spid="20"/>
                                        </p:tgtEl>
                                        <p:attrNameLst>
                                          <p:attrName>style.visibility</p:attrName>
                                        </p:attrNameLst>
                                      </p:cBhvr>
                                      <p:to>
                                        <p:strVal val="visible"/>
                                      </p:to>
                                    </p:set>
                                    <p:animEffect transition="in" filter="barn(outVertical)">
                                      <p:cBhvr>
                                        <p:cTn id="7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animBg="1"/>
      <p:bldP spid="189" grpId="0" animBg="1"/>
      <p:bldP spid="191" grpId="0" animBg="1"/>
      <p:bldP spid="192" grpId="0" animBg="1"/>
      <p:bldP spid="193" grpId="0" animBg="1"/>
      <p:bldP spid="195" grpId="0" animBg="1"/>
      <p:bldP spid="196" grpId="0" animBg="1"/>
      <p:bldP spid="198" grpId="0" animBg="1"/>
      <p:bldP spid="230" grpId="0" animBg="1"/>
      <p:bldP spid="231" grpId="0" animBg="1"/>
      <p:bldP spid="232" grpId="0" animBg="1"/>
      <p:bldP spid="23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711"/>
            <a:ext cx="2665185" cy="2346779"/>
            <a:chOff x="1394854" y="2039505"/>
            <a:chExt cx="2666166" cy="2347189"/>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212" name="文本框 5"/>
            <p:cNvSpPr txBox="1">
              <a:spLocks noChangeArrowheads="1"/>
            </p:cNvSpPr>
            <p:nvPr/>
          </p:nvSpPr>
          <p:spPr bwMode="auto">
            <a:xfrm>
              <a:off x="1959302" y="2186816"/>
              <a:ext cx="1942545" cy="2015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05</a:t>
              </a:r>
              <a:endParaRPr 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2"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787400"/>
            <a:chOff x="277329" y="1418946"/>
            <a:chExt cx="5427948" cy="787434"/>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645188"/>
            </a:xfrm>
            <a:prstGeom prst="rect">
              <a:avLst/>
            </a:prstGeom>
            <a:noFill/>
          </p:spPr>
          <p:txBody>
            <a:bodyPr>
              <a:spAutoFit/>
            </a:bodyPr>
            <a:lstStyle/>
            <a:p>
              <a:pPr eaLnBrk="1" fontAlgn="auto" hangingPunct="1">
                <a:spcBef>
                  <a:spcPts val="0"/>
                </a:spcBef>
                <a:spcAft>
                  <a:spcPts val="0"/>
                </a:spcAft>
                <a:defRPr/>
              </a:pPr>
              <a:r>
                <a:rPr lang="zh-CN" altLang="en-US" sz="3600" dirty="0">
                  <a:solidFill>
                    <a:schemeClr val="tx1">
                      <a:lumMod val="75000"/>
                      <a:lumOff val="25000"/>
                    </a:schemeClr>
                  </a:solidFill>
                  <a:latin typeface="微软雅黑" panose="020B0503020204020204" pitchFamily="34" charset="-122"/>
                  <a:ea typeface="微软雅黑" panose="020B0503020204020204" pitchFamily="34" charset="-122"/>
                </a:rPr>
                <a:t>修图师的岗位认知和技能要求</a:t>
              </a: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6" grpId="0" bldLvl="0" animBg="1"/>
      <p:bldP spid="30" grpId="0" bldLvl="0" animBg="1"/>
      <p:bldP spid="32" grpId="0" bldLvl="0" animBg="1"/>
      <p:bldP spid="36" grpId="0" bldLvl="0" animBg="1"/>
      <p:bldP spid="41" grpId="0" bldLvl="0" animBg="1"/>
      <p:bldP spid="43" grpId="0" bldLvl="0" animBg="1"/>
      <p:bldP spid="15" grpId="0" bldLvl="0" animBg="1"/>
      <p:bldP spid="48" grpId="0" bldLvl="0" animBg="1"/>
      <p:bldP spid="49" grpId="0" bldLvl="0" animBg="1"/>
      <p:bldP spid="5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E68D567-562E-4BD5-BD0C-F48F2ECD24FA}"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21</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7895590" y="1596073"/>
            <a:ext cx="3390900" cy="398780"/>
          </a:xfrm>
          <a:prstGeom prst="rect">
            <a:avLst/>
          </a:prstGeom>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rPr>
              <a:t>掌握Photoshop常用的工具</a:t>
            </a:r>
          </a:p>
        </p:txBody>
      </p:sp>
      <p:sp>
        <p:nvSpPr>
          <p:cNvPr id="12" name="矩形 11"/>
          <p:cNvSpPr/>
          <p:nvPr/>
        </p:nvSpPr>
        <p:spPr>
          <a:xfrm>
            <a:off x="7895590" y="3196908"/>
            <a:ext cx="3390900" cy="398780"/>
          </a:xfrm>
          <a:prstGeom prst="rect">
            <a:avLst/>
          </a:prstGeom>
        </p:spPr>
        <p:txBody>
          <a:bodyPr>
            <a:spAutoFit/>
          </a:bodyPr>
          <a:lstStyle/>
          <a:p>
            <a:pPr lvl="0" algn="l" eaLnBrk="1" fontAlgn="auto" hangingPunct="1">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掌握图文混排的方式 </a:t>
            </a:r>
          </a:p>
        </p:txBody>
      </p:sp>
      <p:sp>
        <p:nvSpPr>
          <p:cNvPr id="15" name="矩形 14"/>
          <p:cNvSpPr/>
          <p:nvPr/>
        </p:nvSpPr>
        <p:spPr>
          <a:xfrm>
            <a:off x="7895590" y="4703445"/>
            <a:ext cx="3390900" cy="398780"/>
          </a:xfrm>
          <a:prstGeom prst="rect">
            <a:avLst/>
          </a:prstGeom>
        </p:spPr>
        <p:txBody>
          <a:bodyPr>
            <a:spAutoFit/>
          </a:bodyPr>
          <a:lstStyle/>
          <a:p>
            <a:pPr lvl="0" algn="l" eaLnBrk="1" fontAlgn="auto" hangingPunct="1">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掌握基础配色法则 </a:t>
            </a:r>
          </a:p>
        </p:txBody>
      </p:sp>
      <p:sp>
        <p:nvSpPr>
          <p:cNvPr id="9" name="文本框 8"/>
          <p:cNvSpPr txBox="1">
            <a:spLocks noChangeArrowheads="1"/>
          </p:cNvSpPr>
          <p:nvPr/>
        </p:nvSpPr>
        <p:spPr bwMode="auto">
          <a:xfrm>
            <a:off x="6773863" y="2371725"/>
            <a:ext cx="9874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800" b="1">
                <a:solidFill>
                  <a:schemeClr val="accent1"/>
                </a:solidFill>
              </a:rPr>
              <a:t>1</a:t>
            </a:r>
            <a:endParaRPr lang="zh-CN" altLang="en-US" sz="1800" b="1">
              <a:solidFill>
                <a:schemeClr val="accent1"/>
              </a:solidFill>
            </a:endParaRPr>
          </a:p>
        </p:txBody>
      </p:sp>
      <p:sp>
        <p:nvSpPr>
          <p:cNvPr id="7" name="椭圆 6"/>
          <p:cNvSpPr/>
          <p:nvPr/>
        </p:nvSpPr>
        <p:spPr>
          <a:xfrm>
            <a:off x="6773863" y="1352550"/>
            <a:ext cx="987425" cy="98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98" name="Freeform 71"/>
          <p:cNvSpPr>
            <a:spLocks noEditPoints="1"/>
          </p:cNvSpPr>
          <p:nvPr/>
        </p:nvSpPr>
        <p:spPr bwMode="auto">
          <a:xfrm>
            <a:off x="7037388" y="1592263"/>
            <a:ext cx="460375" cy="508000"/>
          </a:xfrm>
          <a:custGeom>
            <a:avLst/>
            <a:gdLst>
              <a:gd name="T0" fmla="*/ 1768584970 w 110"/>
              <a:gd name="T1" fmla="*/ 329325574 h 122"/>
              <a:gd name="T2" fmla="*/ 752964239 w 110"/>
              <a:gd name="T3" fmla="*/ 329325574 h 122"/>
              <a:gd name="T4" fmla="*/ 1155708659 w 110"/>
              <a:gd name="T5" fmla="*/ 34664754 h 122"/>
              <a:gd name="T6" fmla="*/ 1348329559 w 110"/>
              <a:gd name="T7" fmla="*/ 34664754 h 122"/>
              <a:gd name="T8" fmla="*/ 1768584970 w 110"/>
              <a:gd name="T9" fmla="*/ 329325574 h 122"/>
              <a:gd name="T10" fmla="*/ 1786095961 w 110"/>
              <a:gd name="T11" fmla="*/ 450654295 h 122"/>
              <a:gd name="T12" fmla="*/ 735453248 w 110"/>
              <a:gd name="T13" fmla="*/ 450654295 h 122"/>
              <a:gd name="T14" fmla="*/ 595365320 w 110"/>
              <a:gd name="T15" fmla="*/ 1109305443 h 122"/>
              <a:gd name="T16" fmla="*/ 1190730641 w 110"/>
              <a:gd name="T17" fmla="*/ 2114612459 h 122"/>
              <a:gd name="T18" fmla="*/ 1208241632 w 110"/>
              <a:gd name="T19" fmla="*/ 2114612459 h 122"/>
              <a:gd name="T20" fmla="*/ 1208241632 w 110"/>
              <a:gd name="T21" fmla="*/ 1369297344 h 122"/>
              <a:gd name="T22" fmla="*/ 1085668881 w 110"/>
              <a:gd name="T23" fmla="*/ 1213303869 h 122"/>
              <a:gd name="T24" fmla="*/ 1260774605 w 110"/>
              <a:gd name="T25" fmla="*/ 1039971770 h 122"/>
              <a:gd name="T26" fmla="*/ 1435884514 w 110"/>
              <a:gd name="T27" fmla="*/ 1213303869 h 122"/>
              <a:gd name="T28" fmla="*/ 1313307577 w 110"/>
              <a:gd name="T29" fmla="*/ 1369297344 h 122"/>
              <a:gd name="T30" fmla="*/ 1313307577 w 110"/>
              <a:gd name="T31" fmla="*/ 2114612459 h 122"/>
              <a:gd name="T32" fmla="*/ 1330818568 w 110"/>
              <a:gd name="T33" fmla="*/ 2114612459 h 122"/>
              <a:gd name="T34" fmla="*/ 1926183889 w 110"/>
              <a:gd name="T35" fmla="*/ 1109305443 h 122"/>
              <a:gd name="T36" fmla="*/ 1786095961 w 110"/>
              <a:gd name="T37" fmla="*/ 450654295 h 122"/>
              <a:gd name="T38" fmla="*/ 998113926 w 110"/>
              <a:gd name="T39" fmla="*/ 2010614033 h 122"/>
              <a:gd name="T40" fmla="*/ 17510991 w 110"/>
              <a:gd name="T41" fmla="*/ 2010614033 h 122"/>
              <a:gd name="T42" fmla="*/ 0 w 110"/>
              <a:gd name="T43" fmla="*/ 2062613246 h 122"/>
              <a:gd name="T44" fmla="*/ 17510991 w 110"/>
              <a:gd name="T45" fmla="*/ 2114612459 h 122"/>
              <a:gd name="T46" fmla="*/ 998113926 w 110"/>
              <a:gd name="T47" fmla="*/ 2114612459 h 122"/>
              <a:gd name="T48" fmla="*/ 1033135908 w 110"/>
              <a:gd name="T49" fmla="*/ 2062613246 h 122"/>
              <a:gd name="T50" fmla="*/ 998113926 w 110"/>
              <a:gd name="T51" fmla="*/ 2010614033 h 1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0" h="122">
                <a:moveTo>
                  <a:pt x="101" y="19"/>
                </a:moveTo>
                <a:cubicBezTo>
                  <a:pt x="43" y="19"/>
                  <a:pt x="43" y="19"/>
                  <a:pt x="43" y="19"/>
                </a:cubicBezTo>
                <a:cubicBezTo>
                  <a:pt x="43" y="0"/>
                  <a:pt x="44" y="2"/>
                  <a:pt x="66" y="2"/>
                </a:cubicBezTo>
                <a:cubicBezTo>
                  <a:pt x="77" y="2"/>
                  <a:pt x="77" y="2"/>
                  <a:pt x="77" y="2"/>
                </a:cubicBezTo>
                <a:cubicBezTo>
                  <a:pt x="100" y="2"/>
                  <a:pt x="101" y="0"/>
                  <a:pt x="101" y="19"/>
                </a:cubicBezTo>
                <a:close/>
                <a:moveTo>
                  <a:pt x="102" y="26"/>
                </a:moveTo>
                <a:cubicBezTo>
                  <a:pt x="42" y="26"/>
                  <a:pt x="42" y="26"/>
                  <a:pt x="42" y="26"/>
                </a:cubicBezTo>
                <a:cubicBezTo>
                  <a:pt x="34" y="64"/>
                  <a:pt x="34" y="64"/>
                  <a:pt x="34" y="64"/>
                </a:cubicBezTo>
                <a:cubicBezTo>
                  <a:pt x="64" y="64"/>
                  <a:pt x="58" y="122"/>
                  <a:pt x="68" y="122"/>
                </a:cubicBezTo>
                <a:cubicBezTo>
                  <a:pt x="68" y="122"/>
                  <a:pt x="69" y="122"/>
                  <a:pt x="69" y="122"/>
                </a:cubicBezTo>
                <a:cubicBezTo>
                  <a:pt x="69" y="79"/>
                  <a:pt x="69" y="79"/>
                  <a:pt x="69" y="79"/>
                </a:cubicBezTo>
                <a:cubicBezTo>
                  <a:pt x="65" y="78"/>
                  <a:pt x="62" y="74"/>
                  <a:pt x="62" y="70"/>
                </a:cubicBezTo>
                <a:cubicBezTo>
                  <a:pt x="62" y="65"/>
                  <a:pt x="67" y="60"/>
                  <a:pt x="72" y="60"/>
                </a:cubicBezTo>
                <a:cubicBezTo>
                  <a:pt x="77" y="60"/>
                  <a:pt x="82" y="65"/>
                  <a:pt x="82" y="70"/>
                </a:cubicBezTo>
                <a:cubicBezTo>
                  <a:pt x="82" y="74"/>
                  <a:pt x="79" y="78"/>
                  <a:pt x="75" y="79"/>
                </a:cubicBezTo>
                <a:cubicBezTo>
                  <a:pt x="75" y="122"/>
                  <a:pt x="75" y="122"/>
                  <a:pt x="75" y="122"/>
                </a:cubicBezTo>
                <a:cubicBezTo>
                  <a:pt x="75" y="122"/>
                  <a:pt x="76" y="122"/>
                  <a:pt x="76" y="122"/>
                </a:cubicBezTo>
                <a:cubicBezTo>
                  <a:pt x="85" y="122"/>
                  <a:pt x="79" y="64"/>
                  <a:pt x="110" y="64"/>
                </a:cubicBezTo>
                <a:lnTo>
                  <a:pt x="102" y="26"/>
                </a:lnTo>
                <a:close/>
                <a:moveTo>
                  <a:pt x="57" y="116"/>
                </a:moveTo>
                <a:cubicBezTo>
                  <a:pt x="1" y="116"/>
                  <a:pt x="1" y="116"/>
                  <a:pt x="1" y="116"/>
                </a:cubicBezTo>
                <a:cubicBezTo>
                  <a:pt x="0" y="116"/>
                  <a:pt x="0" y="117"/>
                  <a:pt x="0" y="119"/>
                </a:cubicBezTo>
                <a:cubicBezTo>
                  <a:pt x="0" y="121"/>
                  <a:pt x="0" y="122"/>
                  <a:pt x="1" y="122"/>
                </a:cubicBezTo>
                <a:cubicBezTo>
                  <a:pt x="57" y="122"/>
                  <a:pt x="57" y="122"/>
                  <a:pt x="57" y="122"/>
                </a:cubicBezTo>
                <a:cubicBezTo>
                  <a:pt x="58" y="122"/>
                  <a:pt x="59" y="121"/>
                  <a:pt x="59" y="119"/>
                </a:cubicBezTo>
                <a:cubicBezTo>
                  <a:pt x="59" y="117"/>
                  <a:pt x="58" y="116"/>
                  <a:pt x="57" y="116"/>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6" name="文本框 25"/>
          <p:cNvSpPr txBox="1"/>
          <p:nvPr/>
        </p:nvSpPr>
        <p:spPr>
          <a:xfrm>
            <a:off x="6773863" y="3894138"/>
            <a:ext cx="987425" cy="368300"/>
          </a:xfrm>
          <a:prstGeom prst="rect">
            <a:avLst/>
          </a:prstGeom>
          <a:noFill/>
        </p:spPr>
        <p:txBody>
          <a:bodyPr>
            <a:spAutoFit/>
          </a:bodyPr>
          <a:lstStyle/>
          <a:p>
            <a:pPr algn="ctr" eaLnBrk="1" fontAlgn="auto" hangingPunct="1">
              <a:spcBef>
                <a:spcPts val="0"/>
              </a:spcBef>
              <a:spcAft>
                <a:spcPts val="0"/>
              </a:spcAft>
              <a:defRPr/>
            </a:pPr>
            <a:r>
              <a:rPr lang="en-US" altLang="zh-CN" b="1" dirty="0">
                <a:solidFill>
                  <a:schemeClr val="accent3"/>
                </a:solidFill>
                <a:latin typeface="微软雅黑 Light" panose="020B0502040204020203" pitchFamily="34" charset="-122"/>
                <a:ea typeface="微软雅黑 Light" panose="020B0502040204020203" pitchFamily="34" charset="-122"/>
              </a:rPr>
              <a:t>2</a:t>
            </a:r>
            <a:endParaRPr lang="zh-CN" altLang="en-US" b="1" dirty="0">
              <a:solidFill>
                <a:schemeClr val="accent3"/>
              </a:solidFill>
              <a:latin typeface="微软雅黑 Light" panose="020B0502040204020203" pitchFamily="34" charset="-122"/>
              <a:ea typeface="微软雅黑 Light" panose="020B0502040204020203" pitchFamily="34" charset="-122"/>
            </a:endParaRPr>
          </a:p>
        </p:txBody>
      </p:sp>
      <p:grpSp>
        <p:nvGrpSpPr>
          <p:cNvPr id="29" name="组合 28"/>
          <p:cNvGrpSpPr/>
          <p:nvPr/>
        </p:nvGrpSpPr>
        <p:grpSpPr bwMode="auto">
          <a:xfrm>
            <a:off x="6791325" y="2935288"/>
            <a:ext cx="985838" cy="987425"/>
            <a:chOff x="6790926" y="2936017"/>
            <a:chExt cx="986614" cy="986614"/>
          </a:xfrm>
        </p:grpSpPr>
        <p:sp>
          <p:nvSpPr>
            <p:cNvPr id="24" name="椭圆 23"/>
            <p:cNvSpPr/>
            <p:nvPr/>
          </p:nvSpPr>
          <p:spPr>
            <a:xfrm>
              <a:off x="6790926" y="2936017"/>
              <a:ext cx="986614" cy="9866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16" name="Freeform 67"/>
            <p:cNvSpPr>
              <a:spLocks noEditPoints="1"/>
            </p:cNvSpPr>
            <p:nvPr/>
          </p:nvSpPr>
          <p:spPr bwMode="auto">
            <a:xfrm>
              <a:off x="7029428" y="3174520"/>
              <a:ext cx="509610" cy="509608"/>
            </a:xfrm>
            <a:custGeom>
              <a:avLst/>
              <a:gdLst>
                <a:gd name="T0" fmla="*/ 2111259927 w 122"/>
                <a:gd name="T1" fmla="*/ 1919313219 h 122"/>
                <a:gd name="T2" fmla="*/ 1587806915 w 122"/>
                <a:gd name="T3" fmla="*/ 1378414452 h 122"/>
                <a:gd name="T4" fmla="*/ 1535463284 w 122"/>
                <a:gd name="T5" fmla="*/ 1378414452 h 122"/>
                <a:gd name="T6" fmla="*/ 1360976162 w 122"/>
                <a:gd name="T7" fmla="*/ 1203932192 h 122"/>
                <a:gd name="T8" fmla="*/ 1186493217 w 122"/>
                <a:gd name="T9" fmla="*/ 1029449931 h 122"/>
                <a:gd name="T10" fmla="*/ 1186493217 w 122"/>
                <a:gd name="T11" fmla="*/ 1029449931 h 122"/>
                <a:gd name="T12" fmla="*/ 1308632532 w 122"/>
                <a:gd name="T13" fmla="*/ 645585617 h 122"/>
                <a:gd name="T14" fmla="*/ 663040204 w 122"/>
                <a:gd name="T15" fmla="*/ 0 h 122"/>
                <a:gd name="T16" fmla="*/ 0 w 122"/>
                <a:gd name="T17" fmla="*/ 645585617 h 122"/>
                <a:gd name="T18" fmla="*/ 663040204 w 122"/>
                <a:gd name="T19" fmla="*/ 1291171233 h 122"/>
                <a:gd name="T20" fmla="*/ 1029458148 w 122"/>
                <a:gd name="T21" fmla="*/ 1169036575 h 122"/>
                <a:gd name="T22" fmla="*/ 1029458148 w 122"/>
                <a:gd name="T23" fmla="*/ 1169036575 h 122"/>
                <a:gd name="T24" fmla="*/ 1203941094 w 122"/>
                <a:gd name="T25" fmla="*/ 1343518835 h 122"/>
                <a:gd name="T26" fmla="*/ 1395871916 w 122"/>
                <a:gd name="T27" fmla="*/ 1535448904 h 122"/>
                <a:gd name="T28" fmla="*/ 1395871916 w 122"/>
                <a:gd name="T29" fmla="*/ 1570344521 h 122"/>
                <a:gd name="T30" fmla="*/ 1919324928 w 122"/>
                <a:gd name="T31" fmla="*/ 2093795479 h 122"/>
                <a:gd name="T32" fmla="*/ 2041464243 w 122"/>
                <a:gd name="T33" fmla="*/ 2041447877 h 122"/>
                <a:gd name="T34" fmla="*/ 2058912120 w 122"/>
                <a:gd name="T35" fmla="*/ 2041447877 h 122"/>
                <a:gd name="T36" fmla="*/ 2111259927 w 122"/>
                <a:gd name="T37" fmla="*/ 1919313219 h 122"/>
                <a:gd name="T38" fmla="*/ 663040204 w 122"/>
                <a:gd name="T39" fmla="*/ 1151588767 h 122"/>
                <a:gd name="T40" fmla="*/ 157035068 w 122"/>
                <a:gd name="T41" fmla="*/ 645585617 h 122"/>
                <a:gd name="T42" fmla="*/ 663040204 w 122"/>
                <a:gd name="T43" fmla="*/ 139586644 h 122"/>
                <a:gd name="T44" fmla="*/ 1169045340 w 122"/>
                <a:gd name="T45" fmla="*/ 645585617 h 122"/>
                <a:gd name="T46" fmla="*/ 663040204 w 122"/>
                <a:gd name="T47" fmla="*/ 1151588767 h 1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28" name="组合 27"/>
          <p:cNvGrpSpPr/>
          <p:nvPr/>
        </p:nvGrpSpPr>
        <p:grpSpPr bwMode="auto">
          <a:xfrm>
            <a:off x="6791325" y="4519613"/>
            <a:ext cx="985838" cy="985837"/>
            <a:chOff x="6790926" y="4519158"/>
            <a:chExt cx="986614" cy="986614"/>
          </a:xfrm>
        </p:grpSpPr>
        <p:sp>
          <p:nvSpPr>
            <p:cNvPr id="25" name="椭圆 24"/>
            <p:cNvSpPr/>
            <p:nvPr/>
          </p:nvSpPr>
          <p:spPr>
            <a:xfrm>
              <a:off x="6790926" y="4519158"/>
              <a:ext cx="986614" cy="9866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9" name="组合 18"/>
            <p:cNvGrpSpPr/>
            <p:nvPr/>
          </p:nvGrpSpPr>
          <p:grpSpPr>
            <a:xfrm>
              <a:off x="7012401" y="4702906"/>
              <a:ext cx="543664" cy="619118"/>
              <a:chOff x="3516313" y="5559425"/>
              <a:chExt cx="446088" cy="508000"/>
            </a:xfrm>
            <a:solidFill>
              <a:schemeClr val="bg1"/>
            </a:solidFill>
          </p:grpSpPr>
          <p:sp>
            <p:nvSpPr>
              <p:cNvPr id="20" name="Freeform 25"/>
              <p:cNvSpPr>
                <a:spLocks noEditPoints="1"/>
              </p:cNvSpPr>
              <p:nvPr/>
            </p:nvSpPr>
            <p:spPr bwMode="auto">
              <a:xfrm>
                <a:off x="3516313" y="5559425"/>
                <a:ext cx="446088" cy="508000"/>
              </a:xfrm>
              <a:custGeom>
                <a:avLst/>
                <a:gdLst>
                  <a:gd name="T0" fmla="*/ 174 w 178"/>
                  <a:gd name="T1" fmla="*/ 77 h 203"/>
                  <a:gd name="T2" fmla="*/ 162 w 178"/>
                  <a:gd name="T3" fmla="*/ 34 h 203"/>
                  <a:gd name="T4" fmla="*/ 123 w 178"/>
                  <a:gd name="T5" fmla="*/ 31 h 203"/>
                  <a:gd name="T6" fmla="*/ 89 w 178"/>
                  <a:gd name="T7" fmla="*/ 0 h 203"/>
                  <a:gd name="T8" fmla="*/ 54 w 178"/>
                  <a:gd name="T9" fmla="*/ 34 h 203"/>
                  <a:gd name="T10" fmla="*/ 5 w 178"/>
                  <a:gd name="T11" fmla="*/ 42 h 203"/>
                  <a:gd name="T12" fmla="*/ 20 w 178"/>
                  <a:gd name="T13" fmla="*/ 101 h 203"/>
                  <a:gd name="T14" fmla="*/ 0 w 178"/>
                  <a:gd name="T15" fmla="*/ 145 h 203"/>
                  <a:gd name="T16" fmla="*/ 33 w 178"/>
                  <a:gd name="T17" fmla="*/ 171 h 203"/>
                  <a:gd name="T18" fmla="*/ 70 w 178"/>
                  <a:gd name="T19" fmla="*/ 194 h 203"/>
                  <a:gd name="T20" fmla="*/ 99 w 178"/>
                  <a:gd name="T21" fmla="*/ 201 h 203"/>
                  <a:gd name="T22" fmla="*/ 146 w 178"/>
                  <a:gd name="T23" fmla="*/ 172 h 203"/>
                  <a:gd name="T24" fmla="*/ 178 w 178"/>
                  <a:gd name="T25" fmla="*/ 146 h 203"/>
                  <a:gd name="T26" fmla="*/ 146 w 178"/>
                  <a:gd name="T27" fmla="*/ 39 h 203"/>
                  <a:gd name="T28" fmla="*/ 171 w 178"/>
                  <a:gd name="T29" fmla="*/ 58 h 203"/>
                  <a:gd name="T30" fmla="*/ 152 w 178"/>
                  <a:gd name="T31" fmla="*/ 95 h 203"/>
                  <a:gd name="T32" fmla="*/ 146 w 178"/>
                  <a:gd name="T33" fmla="*/ 39 h 203"/>
                  <a:gd name="T34" fmla="*/ 147 w 178"/>
                  <a:gd name="T35" fmla="*/ 103 h 203"/>
                  <a:gd name="T36" fmla="*/ 136 w 178"/>
                  <a:gd name="T37" fmla="*/ 89 h 203"/>
                  <a:gd name="T38" fmla="*/ 112 w 178"/>
                  <a:gd name="T39" fmla="*/ 133 h 203"/>
                  <a:gd name="T40" fmla="*/ 50 w 178"/>
                  <a:gd name="T41" fmla="*/ 121 h 203"/>
                  <a:gd name="T42" fmla="*/ 66 w 178"/>
                  <a:gd name="T43" fmla="*/ 70 h 203"/>
                  <a:gd name="T44" fmla="*/ 128 w 178"/>
                  <a:gd name="T45" fmla="*/ 82 h 203"/>
                  <a:gd name="T46" fmla="*/ 127 w 178"/>
                  <a:gd name="T47" fmla="*/ 72 h 203"/>
                  <a:gd name="T48" fmla="*/ 109 w 178"/>
                  <a:gd name="T49" fmla="*/ 47 h 203"/>
                  <a:gd name="T50" fmla="*/ 62 w 178"/>
                  <a:gd name="T51" fmla="*/ 34 h 203"/>
                  <a:gd name="T52" fmla="*/ 89 w 178"/>
                  <a:gd name="T53" fmla="*/ 7 h 203"/>
                  <a:gd name="T54" fmla="*/ 117 w 178"/>
                  <a:gd name="T55" fmla="*/ 36 h 203"/>
                  <a:gd name="T56" fmla="*/ 72 w 178"/>
                  <a:gd name="T57" fmla="*/ 40 h 203"/>
                  <a:gd name="T58" fmla="*/ 58 w 178"/>
                  <a:gd name="T59" fmla="*/ 43 h 203"/>
                  <a:gd name="T60" fmla="*/ 61 w 178"/>
                  <a:gd name="T61" fmla="*/ 64 h 203"/>
                  <a:gd name="T62" fmla="*/ 12 w 178"/>
                  <a:gd name="T63" fmla="*/ 73 h 203"/>
                  <a:gd name="T64" fmla="*/ 19 w 178"/>
                  <a:gd name="T65" fmla="*/ 40 h 203"/>
                  <a:gd name="T66" fmla="*/ 48 w 178"/>
                  <a:gd name="T67" fmla="*/ 52 h 203"/>
                  <a:gd name="T68" fmla="*/ 23 w 178"/>
                  <a:gd name="T69" fmla="*/ 93 h 203"/>
                  <a:gd name="T70" fmla="*/ 30 w 178"/>
                  <a:gd name="T71" fmla="*/ 101 h 203"/>
                  <a:gd name="T72" fmla="*/ 42 w 178"/>
                  <a:gd name="T73" fmla="*/ 101 h 203"/>
                  <a:gd name="T74" fmla="*/ 19 w 178"/>
                  <a:gd name="T75" fmla="*/ 162 h 203"/>
                  <a:gd name="T76" fmla="*/ 11 w 178"/>
                  <a:gd name="T77" fmla="*/ 129 h 203"/>
                  <a:gd name="T78" fmla="*/ 43 w 178"/>
                  <a:gd name="T79" fmla="*/ 125 h 203"/>
                  <a:gd name="T80" fmla="*/ 55 w 178"/>
                  <a:gd name="T81" fmla="*/ 149 h 203"/>
                  <a:gd name="T82" fmla="*/ 81 w 178"/>
                  <a:gd name="T83" fmla="*/ 151 h 203"/>
                  <a:gd name="T84" fmla="*/ 55 w 178"/>
                  <a:gd name="T85" fmla="*/ 149 h 203"/>
                  <a:gd name="T86" fmla="*/ 96 w 178"/>
                  <a:gd name="T87" fmla="*/ 194 h 203"/>
                  <a:gd name="T88" fmla="*/ 70 w 178"/>
                  <a:gd name="T89" fmla="*/ 183 h 203"/>
                  <a:gd name="T90" fmla="*/ 89 w 178"/>
                  <a:gd name="T91" fmla="*/ 156 h 203"/>
                  <a:gd name="T92" fmla="*/ 116 w 178"/>
                  <a:gd name="T93" fmla="*/ 169 h 203"/>
                  <a:gd name="T94" fmla="*/ 97 w 178"/>
                  <a:gd name="T95" fmla="*/ 151 h 203"/>
                  <a:gd name="T96" fmla="*/ 120 w 178"/>
                  <a:gd name="T97" fmla="*/ 160 h 203"/>
                  <a:gd name="T98" fmla="*/ 146 w 178"/>
                  <a:gd name="T99" fmla="*/ 165 h 203"/>
                  <a:gd name="T100" fmla="*/ 135 w 178"/>
                  <a:gd name="T101" fmla="*/ 125 h 203"/>
                  <a:gd name="T102" fmla="*/ 166 w 178"/>
                  <a:gd name="T103" fmla="*/ 13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8" h="203">
                    <a:moveTo>
                      <a:pt x="158" y="102"/>
                    </a:moveTo>
                    <a:cubicBezTo>
                      <a:pt x="159" y="100"/>
                      <a:pt x="160" y="99"/>
                      <a:pt x="161" y="97"/>
                    </a:cubicBezTo>
                    <a:cubicBezTo>
                      <a:pt x="167" y="90"/>
                      <a:pt x="171" y="83"/>
                      <a:pt x="174" y="77"/>
                    </a:cubicBezTo>
                    <a:cubicBezTo>
                      <a:pt x="177" y="70"/>
                      <a:pt x="178" y="64"/>
                      <a:pt x="178" y="58"/>
                    </a:cubicBezTo>
                    <a:cubicBezTo>
                      <a:pt x="178" y="52"/>
                      <a:pt x="177" y="47"/>
                      <a:pt x="174" y="43"/>
                    </a:cubicBezTo>
                    <a:cubicBezTo>
                      <a:pt x="171" y="39"/>
                      <a:pt x="167" y="36"/>
                      <a:pt x="162" y="34"/>
                    </a:cubicBezTo>
                    <a:cubicBezTo>
                      <a:pt x="157" y="32"/>
                      <a:pt x="152" y="31"/>
                      <a:pt x="146" y="31"/>
                    </a:cubicBezTo>
                    <a:cubicBezTo>
                      <a:pt x="139" y="32"/>
                      <a:pt x="132" y="32"/>
                      <a:pt x="125" y="34"/>
                    </a:cubicBezTo>
                    <a:cubicBezTo>
                      <a:pt x="124" y="33"/>
                      <a:pt x="124" y="32"/>
                      <a:pt x="123" y="31"/>
                    </a:cubicBezTo>
                    <a:cubicBezTo>
                      <a:pt x="119" y="22"/>
                      <a:pt x="114" y="14"/>
                      <a:pt x="109" y="9"/>
                    </a:cubicBezTo>
                    <a:cubicBezTo>
                      <a:pt x="106" y="6"/>
                      <a:pt x="103" y="4"/>
                      <a:pt x="99" y="2"/>
                    </a:cubicBezTo>
                    <a:cubicBezTo>
                      <a:pt x="96" y="1"/>
                      <a:pt x="93" y="0"/>
                      <a:pt x="89" y="0"/>
                    </a:cubicBezTo>
                    <a:cubicBezTo>
                      <a:pt x="85" y="0"/>
                      <a:pt x="82" y="1"/>
                      <a:pt x="79" y="2"/>
                    </a:cubicBezTo>
                    <a:cubicBezTo>
                      <a:pt x="73" y="5"/>
                      <a:pt x="68" y="10"/>
                      <a:pt x="64" y="16"/>
                    </a:cubicBezTo>
                    <a:cubicBezTo>
                      <a:pt x="60" y="21"/>
                      <a:pt x="57" y="27"/>
                      <a:pt x="54" y="34"/>
                    </a:cubicBezTo>
                    <a:cubicBezTo>
                      <a:pt x="46" y="32"/>
                      <a:pt x="39" y="31"/>
                      <a:pt x="33" y="31"/>
                    </a:cubicBezTo>
                    <a:cubicBezTo>
                      <a:pt x="27" y="31"/>
                      <a:pt x="21" y="32"/>
                      <a:pt x="17" y="33"/>
                    </a:cubicBezTo>
                    <a:cubicBezTo>
                      <a:pt x="12" y="35"/>
                      <a:pt x="8" y="38"/>
                      <a:pt x="5" y="42"/>
                    </a:cubicBezTo>
                    <a:cubicBezTo>
                      <a:pt x="2" y="46"/>
                      <a:pt x="0" y="51"/>
                      <a:pt x="0" y="57"/>
                    </a:cubicBezTo>
                    <a:cubicBezTo>
                      <a:pt x="0" y="63"/>
                      <a:pt x="2" y="70"/>
                      <a:pt x="5" y="76"/>
                    </a:cubicBezTo>
                    <a:cubicBezTo>
                      <a:pt x="8" y="84"/>
                      <a:pt x="14" y="93"/>
                      <a:pt x="20" y="101"/>
                    </a:cubicBezTo>
                    <a:cubicBezTo>
                      <a:pt x="19" y="103"/>
                      <a:pt x="18" y="104"/>
                      <a:pt x="17" y="105"/>
                    </a:cubicBezTo>
                    <a:cubicBezTo>
                      <a:pt x="12" y="113"/>
                      <a:pt x="7" y="120"/>
                      <a:pt x="4" y="126"/>
                    </a:cubicBezTo>
                    <a:cubicBezTo>
                      <a:pt x="2" y="133"/>
                      <a:pt x="0" y="139"/>
                      <a:pt x="0" y="145"/>
                    </a:cubicBezTo>
                    <a:cubicBezTo>
                      <a:pt x="0" y="151"/>
                      <a:pt x="1" y="156"/>
                      <a:pt x="5" y="160"/>
                    </a:cubicBezTo>
                    <a:cubicBezTo>
                      <a:pt x="7" y="164"/>
                      <a:pt x="12" y="167"/>
                      <a:pt x="16" y="169"/>
                    </a:cubicBezTo>
                    <a:cubicBezTo>
                      <a:pt x="21" y="171"/>
                      <a:pt x="27" y="171"/>
                      <a:pt x="33" y="171"/>
                    </a:cubicBezTo>
                    <a:cubicBezTo>
                      <a:pt x="39" y="171"/>
                      <a:pt x="46" y="171"/>
                      <a:pt x="53" y="169"/>
                    </a:cubicBezTo>
                    <a:cubicBezTo>
                      <a:pt x="54" y="170"/>
                      <a:pt x="54" y="171"/>
                      <a:pt x="55" y="172"/>
                    </a:cubicBezTo>
                    <a:cubicBezTo>
                      <a:pt x="59" y="181"/>
                      <a:pt x="64" y="189"/>
                      <a:pt x="70" y="194"/>
                    </a:cubicBezTo>
                    <a:cubicBezTo>
                      <a:pt x="72" y="197"/>
                      <a:pt x="75" y="199"/>
                      <a:pt x="79" y="201"/>
                    </a:cubicBezTo>
                    <a:cubicBezTo>
                      <a:pt x="82" y="202"/>
                      <a:pt x="85" y="203"/>
                      <a:pt x="89" y="203"/>
                    </a:cubicBezTo>
                    <a:cubicBezTo>
                      <a:pt x="93" y="203"/>
                      <a:pt x="96" y="202"/>
                      <a:pt x="99" y="201"/>
                    </a:cubicBezTo>
                    <a:cubicBezTo>
                      <a:pt x="105" y="198"/>
                      <a:pt x="110" y="193"/>
                      <a:pt x="115" y="187"/>
                    </a:cubicBezTo>
                    <a:cubicBezTo>
                      <a:pt x="118" y="182"/>
                      <a:pt x="122" y="176"/>
                      <a:pt x="124" y="169"/>
                    </a:cubicBezTo>
                    <a:cubicBezTo>
                      <a:pt x="132" y="171"/>
                      <a:pt x="139" y="172"/>
                      <a:pt x="146" y="172"/>
                    </a:cubicBezTo>
                    <a:cubicBezTo>
                      <a:pt x="151" y="172"/>
                      <a:pt x="157" y="171"/>
                      <a:pt x="161" y="170"/>
                    </a:cubicBezTo>
                    <a:cubicBezTo>
                      <a:pt x="166" y="168"/>
                      <a:pt x="170" y="165"/>
                      <a:pt x="173" y="161"/>
                    </a:cubicBezTo>
                    <a:cubicBezTo>
                      <a:pt x="176" y="157"/>
                      <a:pt x="178" y="151"/>
                      <a:pt x="178" y="146"/>
                    </a:cubicBezTo>
                    <a:cubicBezTo>
                      <a:pt x="178" y="140"/>
                      <a:pt x="176" y="133"/>
                      <a:pt x="173" y="127"/>
                    </a:cubicBezTo>
                    <a:cubicBezTo>
                      <a:pt x="170" y="119"/>
                      <a:pt x="165" y="110"/>
                      <a:pt x="158" y="102"/>
                    </a:cubicBezTo>
                    <a:close/>
                    <a:moveTo>
                      <a:pt x="146" y="39"/>
                    </a:moveTo>
                    <a:cubicBezTo>
                      <a:pt x="151" y="39"/>
                      <a:pt x="156" y="40"/>
                      <a:pt x="159" y="41"/>
                    </a:cubicBezTo>
                    <a:cubicBezTo>
                      <a:pt x="163" y="42"/>
                      <a:pt x="166" y="44"/>
                      <a:pt x="168" y="47"/>
                    </a:cubicBezTo>
                    <a:cubicBezTo>
                      <a:pt x="170" y="50"/>
                      <a:pt x="171" y="53"/>
                      <a:pt x="171" y="58"/>
                    </a:cubicBezTo>
                    <a:cubicBezTo>
                      <a:pt x="171" y="62"/>
                      <a:pt x="170" y="68"/>
                      <a:pt x="167" y="74"/>
                    </a:cubicBezTo>
                    <a:cubicBezTo>
                      <a:pt x="164" y="81"/>
                      <a:pt x="159" y="88"/>
                      <a:pt x="153" y="96"/>
                    </a:cubicBezTo>
                    <a:cubicBezTo>
                      <a:pt x="152" y="95"/>
                      <a:pt x="152" y="95"/>
                      <a:pt x="152" y="95"/>
                    </a:cubicBezTo>
                    <a:cubicBezTo>
                      <a:pt x="147" y="90"/>
                      <a:pt x="141" y="84"/>
                      <a:pt x="135" y="78"/>
                    </a:cubicBezTo>
                    <a:cubicBezTo>
                      <a:pt x="134" y="65"/>
                      <a:pt x="131" y="52"/>
                      <a:pt x="127" y="41"/>
                    </a:cubicBezTo>
                    <a:cubicBezTo>
                      <a:pt x="134" y="40"/>
                      <a:pt x="140" y="39"/>
                      <a:pt x="146" y="39"/>
                    </a:cubicBezTo>
                    <a:close/>
                    <a:moveTo>
                      <a:pt x="136" y="89"/>
                    </a:moveTo>
                    <a:cubicBezTo>
                      <a:pt x="140" y="93"/>
                      <a:pt x="144" y="98"/>
                      <a:pt x="148" y="102"/>
                    </a:cubicBezTo>
                    <a:cubicBezTo>
                      <a:pt x="147" y="103"/>
                      <a:pt x="147" y="103"/>
                      <a:pt x="147" y="103"/>
                    </a:cubicBezTo>
                    <a:cubicBezTo>
                      <a:pt x="143" y="107"/>
                      <a:pt x="140" y="110"/>
                      <a:pt x="136" y="114"/>
                    </a:cubicBezTo>
                    <a:cubicBezTo>
                      <a:pt x="136" y="110"/>
                      <a:pt x="136" y="106"/>
                      <a:pt x="136" y="101"/>
                    </a:cubicBezTo>
                    <a:cubicBezTo>
                      <a:pt x="136" y="97"/>
                      <a:pt x="136" y="93"/>
                      <a:pt x="136" y="89"/>
                    </a:cubicBezTo>
                    <a:close/>
                    <a:moveTo>
                      <a:pt x="129" y="101"/>
                    </a:moveTo>
                    <a:cubicBezTo>
                      <a:pt x="129" y="108"/>
                      <a:pt x="129" y="115"/>
                      <a:pt x="128" y="121"/>
                    </a:cubicBezTo>
                    <a:cubicBezTo>
                      <a:pt x="123" y="125"/>
                      <a:pt x="118" y="129"/>
                      <a:pt x="112" y="133"/>
                    </a:cubicBezTo>
                    <a:cubicBezTo>
                      <a:pt x="105" y="138"/>
                      <a:pt x="97" y="143"/>
                      <a:pt x="89" y="147"/>
                    </a:cubicBezTo>
                    <a:cubicBezTo>
                      <a:pt x="81" y="143"/>
                      <a:pt x="73" y="138"/>
                      <a:pt x="65" y="133"/>
                    </a:cubicBezTo>
                    <a:cubicBezTo>
                      <a:pt x="60" y="129"/>
                      <a:pt x="55" y="125"/>
                      <a:pt x="50" y="121"/>
                    </a:cubicBezTo>
                    <a:cubicBezTo>
                      <a:pt x="50" y="115"/>
                      <a:pt x="49" y="108"/>
                      <a:pt x="49" y="101"/>
                    </a:cubicBezTo>
                    <a:cubicBezTo>
                      <a:pt x="49" y="95"/>
                      <a:pt x="50" y="88"/>
                      <a:pt x="50" y="82"/>
                    </a:cubicBezTo>
                    <a:cubicBezTo>
                      <a:pt x="55" y="78"/>
                      <a:pt x="60" y="74"/>
                      <a:pt x="66" y="70"/>
                    </a:cubicBezTo>
                    <a:cubicBezTo>
                      <a:pt x="74" y="65"/>
                      <a:pt x="81" y="60"/>
                      <a:pt x="89" y="56"/>
                    </a:cubicBezTo>
                    <a:cubicBezTo>
                      <a:pt x="97" y="60"/>
                      <a:pt x="105" y="65"/>
                      <a:pt x="113" y="70"/>
                    </a:cubicBezTo>
                    <a:cubicBezTo>
                      <a:pt x="118" y="74"/>
                      <a:pt x="123" y="78"/>
                      <a:pt x="128" y="82"/>
                    </a:cubicBezTo>
                    <a:cubicBezTo>
                      <a:pt x="129" y="88"/>
                      <a:pt x="129" y="95"/>
                      <a:pt x="129" y="101"/>
                    </a:cubicBezTo>
                    <a:close/>
                    <a:moveTo>
                      <a:pt x="123" y="54"/>
                    </a:moveTo>
                    <a:cubicBezTo>
                      <a:pt x="125" y="59"/>
                      <a:pt x="126" y="65"/>
                      <a:pt x="127" y="72"/>
                    </a:cubicBezTo>
                    <a:cubicBezTo>
                      <a:pt x="124" y="69"/>
                      <a:pt x="120" y="67"/>
                      <a:pt x="117" y="64"/>
                    </a:cubicBezTo>
                    <a:cubicBezTo>
                      <a:pt x="111" y="60"/>
                      <a:pt x="104" y="56"/>
                      <a:pt x="97" y="52"/>
                    </a:cubicBezTo>
                    <a:cubicBezTo>
                      <a:pt x="101" y="50"/>
                      <a:pt x="105" y="48"/>
                      <a:pt x="109" y="47"/>
                    </a:cubicBezTo>
                    <a:cubicBezTo>
                      <a:pt x="113" y="45"/>
                      <a:pt x="116" y="44"/>
                      <a:pt x="120" y="43"/>
                    </a:cubicBezTo>
                    <a:cubicBezTo>
                      <a:pt x="121" y="47"/>
                      <a:pt x="122" y="50"/>
                      <a:pt x="123" y="54"/>
                    </a:cubicBezTo>
                    <a:close/>
                    <a:moveTo>
                      <a:pt x="62" y="34"/>
                    </a:moveTo>
                    <a:cubicBezTo>
                      <a:pt x="65" y="25"/>
                      <a:pt x="70" y="19"/>
                      <a:pt x="75" y="14"/>
                    </a:cubicBezTo>
                    <a:cubicBezTo>
                      <a:pt x="77" y="12"/>
                      <a:pt x="79" y="10"/>
                      <a:pt x="82" y="9"/>
                    </a:cubicBezTo>
                    <a:cubicBezTo>
                      <a:pt x="84" y="8"/>
                      <a:pt x="87" y="7"/>
                      <a:pt x="89" y="7"/>
                    </a:cubicBezTo>
                    <a:cubicBezTo>
                      <a:pt x="91" y="7"/>
                      <a:pt x="94" y="8"/>
                      <a:pt x="96" y="9"/>
                    </a:cubicBezTo>
                    <a:cubicBezTo>
                      <a:pt x="100" y="11"/>
                      <a:pt x="105" y="15"/>
                      <a:pt x="109" y="20"/>
                    </a:cubicBezTo>
                    <a:cubicBezTo>
                      <a:pt x="112" y="24"/>
                      <a:pt x="115" y="30"/>
                      <a:pt x="117" y="36"/>
                    </a:cubicBezTo>
                    <a:cubicBezTo>
                      <a:pt x="114" y="37"/>
                      <a:pt x="110" y="39"/>
                      <a:pt x="106" y="40"/>
                    </a:cubicBezTo>
                    <a:cubicBezTo>
                      <a:pt x="101" y="42"/>
                      <a:pt x="95" y="45"/>
                      <a:pt x="89" y="47"/>
                    </a:cubicBezTo>
                    <a:cubicBezTo>
                      <a:pt x="84" y="44"/>
                      <a:pt x="78" y="42"/>
                      <a:pt x="72" y="40"/>
                    </a:cubicBezTo>
                    <a:cubicBezTo>
                      <a:pt x="68" y="38"/>
                      <a:pt x="65" y="37"/>
                      <a:pt x="61" y="36"/>
                    </a:cubicBezTo>
                    <a:cubicBezTo>
                      <a:pt x="61" y="35"/>
                      <a:pt x="61" y="34"/>
                      <a:pt x="62" y="34"/>
                    </a:cubicBezTo>
                    <a:close/>
                    <a:moveTo>
                      <a:pt x="58" y="43"/>
                    </a:moveTo>
                    <a:cubicBezTo>
                      <a:pt x="62" y="44"/>
                      <a:pt x="66" y="45"/>
                      <a:pt x="69" y="47"/>
                    </a:cubicBezTo>
                    <a:cubicBezTo>
                      <a:pt x="73" y="48"/>
                      <a:pt x="77" y="50"/>
                      <a:pt x="81" y="52"/>
                    </a:cubicBezTo>
                    <a:cubicBezTo>
                      <a:pt x="75" y="55"/>
                      <a:pt x="68" y="59"/>
                      <a:pt x="61" y="64"/>
                    </a:cubicBezTo>
                    <a:cubicBezTo>
                      <a:pt x="58" y="66"/>
                      <a:pt x="55" y="69"/>
                      <a:pt x="51" y="71"/>
                    </a:cubicBezTo>
                    <a:cubicBezTo>
                      <a:pt x="53" y="61"/>
                      <a:pt x="55" y="51"/>
                      <a:pt x="58" y="43"/>
                    </a:cubicBezTo>
                    <a:close/>
                    <a:moveTo>
                      <a:pt x="12" y="73"/>
                    </a:moveTo>
                    <a:cubicBezTo>
                      <a:pt x="9" y="67"/>
                      <a:pt x="8" y="62"/>
                      <a:pt x="8" y="57"/>
                    </a:cubicBezTo>
                    <a:cubicBezTo>
                      <a:pt x="8" y="53"/>
                      <a:pt x="9" y="49"/>
                      <a:pt x="11" y="46"/>
                    </a:cubicBezTo>
                    <a:cubicBezTo>
                      <a:pt x="13" y="44"/>
                      <a:pt x="16" y="42"/>
                      <a:pt x="19" y="40"/>
                    </a:cubicBezTo>
                    <a:cubicBezTo>
                      <a:pt x="23" y="39"/>
                      <a:pt x="27" y="38"/>
                      <a:pt x="33" y="38"/>
                    </a:cubicBezTo>
                    <a:cubicBezTo>
                      <a:pt x="38" y="38"/>
                      <a:pt x="44" y="39"/>
                      <a:pt x="51" y="41"/>
                    </a:cubicBezTo>
                    <a:cubicBezTo>
                      <a:pt x="50" y="44"/>
                      <a:pt x="49" y="48"/>
                      <a:pt x="48" y="52"/>
                    </a:cubicBezTo>
                    <a:cubicBezTo>
                      <a:pt x="46" y="60"/>
                      <a:pt x="44" y="69"/>
                      <a:pt x="43" y="78"/>
                    </a:cubicBezTo>
                    <a:cubicBezTo>
                      <a:pt x="37" y="84"/>
                      <a:pt x="31" y="90"/>
                      <a:pt x="25" y="95"/>
                    </a:cubicBezTo>
                    <a:cubicBezTo>
                      <a:pt x="25" y="94"/>
                      <a:pt x="24" y="93"/>
                      <a:pt x="23" y="93"/>
                    </a:cubicBezTo>
                    <a:cubicBezTo>
                      <a:pt x="18" y="86"/>
                      <a:pt x="14" y="79"/>
                      <a:pt x="12" y="73"/>
                    </a:cubicBezTo>
                    <a:close/>
                    <a:moveTo>
                      <a:pt x="42" y="114"/>
                    </a:moveTo>
                    <a:cubicBezTo>
                      <a:pt x="38" y="110"/>
                      <a:pt x="34" y="105"/>
                      <a:pt x="30" y="101"/>
                    </a:cubicBezTo>
                    <a:cubicBezTo>
                      <a:pt x="31" y="100"/>
                      <a:pt x="31" y="100"/>
                      <a:pt x="31" y="100"/>
                    </a:cubicBezTo>
                    <a:cubicBezTo>
                      <a:pt x="35" y="96"/>
                      <a:pt x="38" y="93"/>
                      <a:pt x="42" y="89"/>
                    </a:cubicBezTo>
                    <a:cubicBezTo>
                      <a:pt x="42" y="93"/>
                      <a:pt x="42" y="97"/>
                      <a:pt x="42" y="101"/>
                    </a:cubicBezTo>
                    <a:cubicBezTo>
                      <a:pt x="42" y="106"/>
                      <a:pt x="42" y="110"/>
                      <a:pt x="42" y="114"/>
                    </a:cubicBezTo>
                    <a:close/>
                    <a:moveTo>
                      <a:pt x="33" y="164"/>
                    </a:moveTo>
                    <a:cubicBezTo>
                      <a:pt x="27" y="164"/>
                      <a:pt x="23" y="163"/>
                      <a:pt x="19" y="162"/>
                    </a:cubicBezTo>
                    <a:cubicBezTo>
                      <a:pt x="15" y="161"/>
                      <a:pt x="12" y="159"/>
                      <a:pt x="11" y="156"/>
                    </a:cubicBezTo>
                    <a:cubicBezTo>
                      <a:pt x="8" y="153"/>
                      <a:pt x="7" y="150"/>
                      <a:pt x="7" y="145"/>
                    </a:cubicBezTo>
                    <a:cubicBezTo>
                      <a:pt x="7" y="141"/>
                      <a:pt x="9" y="135"/>
                      <a:pt x="11" y="129"/>
                    </a:cubicBezTo>
                    <a:cubicBezTo>
                      <a:pt x="14" y="122"/>
                      <a:pt x="19" y="115"/>
                      <a:pt x="25" y="107"/>
                    </a:cubicBezTo>
                    <a:cubicBezTo>
                      <a:pt x="26" y="108"/>
                      <a:pt x="26" y="108"/>
                      <a:pt x="26" y="108"/>
                    </a:cubicBezTo>
                    <a:cubicBezTo>
                      <a:pt x="31" y="113"/>
                      <a:pt x="37" y="119"/>
                      <a:pt x="43" y="125"/>
                    </a:cubicBezTo>
                    <a:cubicBezTo>
                      <a:pt x="45" y="138"/>
                      <a:pt x="47" y="151"/>
                      <a:pt x="51" y="162"/>
                    </a:cubicBezTo>
                    <a:cubicBezTo>
                      <a:pt x="44" y="163"/>
                      <a:pt x="38" y="164"/>
                      <a:pt x="33" y="164"/>
                    </a:cubicBezTo>
                    <a:close/>
                    <a:moveTo>
                      <a:pt x="55" y="149"/>
                    </a:moveTo>
                    <a:cubicBezTo>
                      <a:pt x="54" y="144"/>
                      <a:pt x="52" y="138"/>
                      <a:pt x="51" y="131"/>
                    </a:cubicBezTo>
                    <a:cubicBezTo>
                      <a:pt x="55" y="134"/>
                      <a:pt x="58" y="136"/>
                      <a:pt x="61" y="139"/>
                    </a:cubicBezTo>
                    <a:cubicBezTo>
                      <a:pt x="68" y="143"/>
                      <a:pt x="74" y="147"/>
                      <a:pt x="81" y="151"/>
                    </a:cubicBezTo>
                    <a:cubicBezTo>
                      <a:pt x="77" y="153"/>
                      <a:pt x="73" y="155"/>
                      <a:pt x="69" y="156"/>
                    </a:cubicBezTo>
                    <a:cubicBezTo>
                      <a:pt x="65" y="158"/>
                      <a:pt x="62" y="159"/>
                      <a:pt x="58" y="160"/>
                    </a:cubicBezTo>
                    <a:cubicBezTo>
                      <a:pt x="57" y="156"/>
                      <a:pt x="56" y="153"/>
                      <a:pt x="55" y="149"/>
                    </a:cubicBezTo>
                    <a:close/>
                    <a:moveTo>
                      <a:pt x="116" y="169"/>
                    </a:moveTo>
                    <a:cubicBezTo>
                      <a:pt x="113" y="178"/>
                      <a:pt x="108" y="184"/>
                      <a:pt x="103" y="189"/>
                    </a:cubicBezTo>
                    <a:cubicBezTo>
                      <a:pt x="101" y="191"/>
                      <a:pt x="99" y="193"/>
                      <a:pt x="96" y="194"/>
                    </a:cubicBezTo>
                    <a:cubicBezTo>
                      <a:pt x="94" y="195"/>
                      <a:pt x="91" y="196"/>
                      <a:pt x="89" y="196"/>
                    </a:cubicBezTo>
                    <a:cubicBezTo>
                      <a:pt x="87" y="196"/>
                      <a:pt x="84" y="195"/>
                      <a:pt x="82" y="194"/>
                    </a:cubicBezTo>
                    <a:cubicBezTo>
                      <a:pt x="78" y="192"/>
                      <a:pt x="73" y="188"/>
                      <a:pt x="70" y="183"/>
                    </a:cubicBezTo>
                    <a:cubicBezTo>
                      <a:pt x="66" y="179"/>
                      <a:pt x="63" y="173"/>
                      <a:pt x="61" y="167"/>
                    </a:cubicBezTo>
                    <a:cubicBezTo>
                      <a:pt x="64" y="166"/>
                      <a:pt x="68" y="164"/>
                      <a:pt x="72" y="163"/>
                    </a:cubicBezTo>
                    <a:cubicBezTo>
                      <a:pt x="77" y="161"/>
                      <a:pt x="83" y="158"/>
                      <a:pt x="89" y="156"/>
                    </a:cubicBezTo>
                    <a:cubicBezTo>
                      <a:pt x="95" y="159"/>
                      <a:pt x="100" y="161"/>
                      <a:pt x="106" y="163"/>
                    </a:cubicBezTo>
                    <a:cubicBezTo>
                      <a:pt x="110" y="165"/>
                      <a:pt x="114" y="166"/>
                      <a:pt x="117" y="167"/>
                    </a:cubicBezTo>
                    <a:cubicBezTo>
                      <a:pt x="117" y="168"/>
                      <a:pt x="117" y="168"/>
                      <a:pt x="116" y="169"/>
                    </a:cubicBezTo>
                    <a:close/>
                    <a:moveTo>
                      <a:pt x="120" y="160"/>
                    </a:moveTo>
                    <a:cubicBezTo>
                      <a:pt x="116" y="159"/>
                      <a:pt x="113" y="158"/>
                      <a:pt x="109" y="156"/>
                    </a:cubicBezTo>
                    <a:cubicBezTo>
                      <a:pt x="105" y="155"/>
                      <a:pt x="101" y="153"/>
                      <a:pt x="97" y="151"/>
                    </a:cubicBezTo>
                    <a:cubicBezTo>
                      <a:pt x="103" y="148"/>
                      <a:pt x="110" y="144"/>
                      <a:pt x="117" y="139"/>
                    </a:cubicBezTo>
                    <a:cubicBezTo>
                      <a:pt x="120" y="137"/>
                      <a:pt x="123" y="134"/>
                      <a:pt x="127" y="132"/>
                    </a:cubicBezTo>
                    <a:cubicBezTo>
                      <a:pt x="125" y="142"/>
                      <a:pt x="123" y="152"/>
                      <a:pt x="120" y="160"/>
                    </a:cubicBezTo>
                    <a:close/>
                    <a:moveTo>
                      <a:pt x="167" y="157"/>
                    </a:moveTo>
                    <a:cubicBezTo>
                      <a:pt x="165" y="159"/>
                      <a:pt x="162" y="161"/>
                      <a:pt x="159" y="163"/>
                    </a:cubicBezTo>
                    <a:cubicBezTo>
                      <a:pt x="155" y="164"/>
                      <a:pt x="151" y="165"/>
                      <a:pt x="146" y="165"/>
                    </a:cubicBezTo>
                    <a:cubicBezTo>
                      <a:pt x="140" y="165"/>
                      <a:pt x="134" y="164"/>
                      <a:pt x="127" y="162"/>
                    </a:cubicBezTo>
                    <a:cubicBezTo>
                      <a:pt x="128" y="159"/>
                      <a:pt x="129" y="155"/>
                      <a:pt x="130" y="151"/>
                    </a:cubicBezTo>
                    <a:cubicBezTo>
                      <a:pt x="132" y="143"/>
                      <a:pt x="134" y="134"/>
                      <a:pt x="135" y="125"/>
                    </a:cubicBezTo>
                    <a:cubicBezTo>
                      <a:pt x="142" y="119"/>
                      <a:pt x="148" y="113"/>
                      <a:pt x="153" y="108"/>
                    </a:cubicBezTo>
                    <a:cubicBezTo>
                      <a:pt x="154" y="109"/>
                      <a:pt x="154" y="110"/>
                      <a:pt x="155" y="110"/>
                    </a:cubicBezTo>
                    <a:cubicBezTo>
                      <a:pt x="160" y="117"/>
                      <a:pt x="164" y="124"/>
                      <a:pt x="166" y="130"/>
                    </a:cubicBezTo>
                    <a:cubicBezTo>
                      <a:pt x="169" y="136"/>
                      <a:pt x="170" y="141"/>
                      <a:pt x="170" y="146"/>
                    </a:cubicBezTo>
                    <a:cubicBezTo>
                      <a:pt x="170" y="150"/>
                      <a:pt x="169" y="154"/>
                      <a:pt x="167" y="15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 name="Oval 26"/>
              <p:cNvSpPr>
                <a:spLocks noChangeArrowheads="1"/>
              </p:cNvSpPr>
              <p:nvPr/>
            </p:nvSpPr>
            <p:spPr bwMode="auto">
              <a:xfrm>
                <a:off x="3694113" y="5767387"/>
                <a:ext cx="93663" cy="92075"/>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
        <p:nvSpPr>
          <p:cNvPr id="32" name="椭圆 31"/>
          <p:cNvSpPr/>
          <p:nvPr/>
        </p:nvSpPr>
        <p:spPr>
          <a:xfrm rot="20383925">
            <a:off x="6691313" y="1373188"/>
            <a:ext cx="195262" cy="195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椭圆 32"/>
          <p:cNvSpPr/>
          <p:nvPr/>
        </p:nvSpPr>
        <p:spPr>
          <a:xfrm rot="20383925">
            <a:off x="6589713" y="1906588"/>
            <a:ext cx="130175" cy="130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椭圆 33"/>
          <p:cNvSpPr/>
          <p:nvPr/>
        </p:nvSpPr>
        <p:spPr>
          <a:xfrm rot="20383925">
            <a:off x="7348538" y="1260475"/>
            <a:ext cx="79375" cy="79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椭圆 39"/>
          <p:cNvSpPr/>
          <p:nvPr/>
        </p:nvSpPr>
        <p:spPr>
          <a:xfrm rot="7200000">
            <a:off x="6552406" y="3186907"/>
            <a:ext cx="149225" cy="1508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7200000">
            <a:off x="6645275" y="3448050"/>
            <a:ext cx="98425" cy="984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椭圆 41"/>
          <p:cNvSpPr/>
          <p:nvPr/>
        </p:nvSpPr>
        <p:spPr>
          <a:xfrm rot="7200000">
            <a:off x="6723063" y="3125788"/>
            <a:ext cx="60325" cy="603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椭圆 43"/>
          <p:cNvSpPr/>
          <p:nvPr/>
        </p:nvSpPr>
        <p:spPr>
          <a:xfrm rot="14217330">
            <a:off x="7557294" y="4545806"/>
            <a:ext cx="231775" cy="233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椭圆 44"/>
          <p:cNvSpPr/>
          <p:nvPr/>
        </p:nvSpPr>
        <p:spPr>
          <a:xfrm rot="14217330">
            <a:off x="7712075" y="5311775"/>
            <a:ext cx="153988" cy="153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椭圆 45"/>
          <p:cNvSpPr/>
          <p:nvPr/>
        </p:nvSpPr>
        <p:spPr>
          <a:xfrm rot="14217330">
            <a:off x="7604126" y="5459412"/>
            <a:ext cx="93662" cy="936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文本框 35"/>
          <p:cNvSpPr txBox="1"/>
          <p:nvPr/>
        </p:nvSpPr>
        <p:spPr>
          <a:xfrm>
            <a:off x="6773863" y="5465763"/>
            <a:ext cx="987425" cy="368300"/>
          </a:xfrm>
          <a:prstGeom prst="rect">
            <a:avLst/>
          </a:prstGeom>
          <a:noFill/>
        </p:spPr>
        <p:txBody>
          <a:bodyPr>
            <a:spAutoFit/>
          </a:bodyPr>
          <a:lstStyle/>
          <a:p>
            <a:pPr algn="ctr" eaLnBrk="1" fontAlgn="auto" hangingPunct="1">
              <a:spcBef>
                <a:spcPts val="0"/>
              </a:spcBef>
              <a:spcAft>
                <a:spcPts val="0"/>
              </a:spcAft>
              <a:defRPr/>
            </a:pPr>
            <a:r>
              <a:rPr lang="en-US" altLang="zh-CN" b="1" dirty="0">
                <a:solidFill>
                  <a:schemeClr val="accent4">
                    <a:lumMod val="75000"/>
                  </a:schemeClr>
                </a:solidFill>
                <a:latin typeface="微软雅黑 Light" panose="020B0502040204020203" pitchFamily="34" charset="-122"/>
                <a:ea typeface="微软雅黑 Light" panose="020B0502040204020203" pitchFamily="34" charset="-122"/>
              </a:rPr>
              <a:t>3</a:t>
            </a:r>
            <a:endParaRPr lang="zh-CN" altLang="en-US" b="1" dirty="0">
              <a:solidFill>
                <a:schemeClr val="accent4">
                  <a:lumMod val="75000"/>
                </a:schemeClr>
              </a:solidFill>
              <a:latin typeface="微软雅黑 Light" panose="020B0502040204020203" pitchFamily="34" charset="-122"/>
              <a:ea typeface="微软雅黑 Light" panose="020B0502040204020203" pitchFamily="34" charset="-122"/>
            </a:endParaRPr>
          </a:p>
        </p:txBody>
      </p:sp>
      <p:sp>
        <p:nvSpPr>
          <p:cNvPr id="35" name="文本框 34"/>
          <p:cNvSpPr txBox="1"/>
          <p:nvPr/>
        </p:nvSpPr>
        <p:spPr bwMode="auto">
          <a:xfrm>
            <a:off x="401638" y="242888"/>
            <a:ext cx="4145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修图师的岗位认知和技能要求</a:t>
            </a:r>
          </a:p>
        </p:txBody>
      </p:sp>
      <p:pic>
        <p:nvPicPr>
          <p:cNvPr id="2" name="图片 1" descr="timg"/>
          <p:cNvPicPr>
            <a:picLocks noChangeAspect="1"/>
          </p:cNvPicPr>
          <p:nvPr/>
        </p:nvPicPr>
        <p:blipFill>
          <a:blip r:embed="rId2" cstate="print"/>
          <a:stretch>
            <a:fillRect/>
          </a:stretch>
        </p:blipFill>
        <p:spPr>
          <a:xfrm>
            <a:off x="1067435" y="1884045"/>
            <a:ext cx="4583430" cy="343789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10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110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par>
                                <p:cTn id="15" presetID="53" presetClass="entr" presetSubtype="16" fill="hold" grpId="0" nodeType="withEffect">
                                  <p:stCondLst>
                                    <p:cond delay="110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grpId="0" nodeType="withEffect">
                                  <p:stCondLst>
                                    <p:cond delay="11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22" presetClass="entr" presetSubtype="8" fill="hold" grpId="0" nodeType="withEffect">
                                  <p:stCondLst>
                                    <p:cond delay="110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10" presetClass="entr" presetSubtype="0" fill="hold" grpId="0" nodeType="withEffect">
                                  <p:stCondLst>
                                    <p:cond delay="11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par>
                          <p:cTn id="31" fill="hold">
                            <p:stCondLst>
                              <p:cond delay="1600"/>
                            </p:stCondLst>
                            <p:childTnLst>
                              <p:par>
                                <p:cTn id="32" presetID="53" presetClass="entr" presetSubtype="16"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ppt_w</p:attrName>
                                        </p:attrNameLst>
                                      </p:cBhvr>
                                      <p:tavLst>
                                        <p:tav tm="0">
                                          <p:val>
                                            <p:fltVal val="0"/>
                                          </p:val>
                                        </p:tav>
                                        <p:tav tm="100000">
                                          <p:val>
                                            <p:strVal val="#ppt_w"/>
                                          </p:val>
                                        </p:tav>
                                      </p:tavLst>
                                    </p:anim>
                                    <p:anim calcmode="lin" valueType="num">
                                      <p:cBhvr>
                                        <p:cTn id="45" dur="500" fill="hold"/>
                                        <p:tgtEl>
                                          <p:spTgt spid="42"/>
                                        </p:tgtEl>
                                        <p:attrNameLst>
                                          <p:attrName>ppt_h</p:attrName>
                                        </p:attrNameLst>
                                      </p:cBhvr>
                                      <p:tavLst>
                                        <p:tav tm="0">
                                          <p:val>
                                            <p:fltVal val="0"/>
                                          </p:val>
                                        </p:tav>
                                        <p:tav tm="100000">
                                          <p:val>
                                            <p:strVal val="#ppt_h"/>
                                          </p:val>
                                        </p:tav>
                                      </p:tavLst>
                                    </p:anim>
                                    <p:animEffect transition="in" filter="fade">
                                      <p:cBhvr>
                                        <p:cTn id="46" dur="500"/>
                                        <p:tgtEl>
                                          <p:spTgt spid="42"/>
                                        </p:tgtEl>
                                      </p:cBhvr>
                                    </p:animEffect>
                                  </p:childTnLst>
                                </p:cTn>
                              </p:par>
                              <p:par>
                                <p:cTn id="47" presetID="53" presetClass="entr" presetSubtype="16"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500" fill="hold"/>
                                        <p:tgtEl>
                                          <p:spTgt spid="29"/>
                                        </p:tgtEl>
                                        <p:attrNameLst>
                                          <p:attrName>ppt_w</p:attrName>
                                        </p:attrNameLst>
                                      </p:cBhvr>
                                      <p:tavLst>
                                        <p:tav tm="0">
                                          <p:val>
                                            <p:fltVal val="0"/>
                                          </p:val>
                                        </p:tav>
                                        <p:tav tm="100000">
                                          <p:val>
                                            <p:strVal val="#ppt_w"/>
                                          </p:val>
                                        </p:tav>
                                      </p:tavLst>
                                    </p:anim>
                                    <p:anim calcmode="lin" valueType="num">
                                      <p:cBhvr>
                                        <p:cTn id="50" dur="500" fill="hold"/>
                                        <p:tgtEl>
                                          <p:spTgt spid="29"/>
                                        </p:tgtEl>
                                        <p:attrNameLst>
                                          <p:attrName>ppt_h</p:attrName>
                                        </p:attrNameLst>
                                      </p:cBhvr>
                                      <p:tavLst>
                                        <p:tav tm="0">
                                          <p:val>
                                            <p:fltVal val="0"/>
                                          </p:val>
                                        </p:tav>
                                        <p:tav tm="100000">
                                          <p:val>
                                            <p:strVal val="#ppt_h"/>
                                          </p:val>
                                        </p:tav>
                                      </p:tavLst>
                                    </p:anim>
                                    <p:animEffect transition="in" filter="fade">
                                      <p:cBhvr>
                                        <p:cTn id="51" dur="500"/>
                                        <p:tgtEl>
                                          <p:spTgt spid="29"/>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childTnLst>
                          </p:cTn>
                        </p:par>
                        <p:par>
                          <p:cTn id="58" fill="hold">
                            <p:stCondLst>
                              <p:cond delay="2100"/>
                            </p:stCondLst>
                            <p:childTnLst>
                              <p:par>
                                <p:cTn id="59" presetID="53" presetClass="entr" presetSubtype="16"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p:cTn id="61" dur="500" fill="hold"/>
                                        <p:tgtEl>
                                          <p:spTgt spid="44"/>
                                        </p:tgtEl>
                                        <p:attrNameLst>
                                          <p:attrName>ppt_w</p:attrName>
                                        </p:attrNameLst>
                                      </p:cBhvr>
                                      <p:tavLst>
                                        <p:tav tm="0">
                                          <p:val>
                                            <p:fltVal val="0"/>
                                          </p:val>
                                        </p:tav>
                                        <p:tav tm="100000">
                                          <p:val>
                                            <p:strVal val="#ppt_w"/>
                                          </p:val>
                                        </p:tav>
                                      </p:tavLst>
                                    </p:anim>
                                    <p:anim calcmode="lin" valueType="num">
                                      <p:cBhvr>
                                        <p:cTn id="62" dur="500" fill="hold"/>
                                        <p:tgtEl>
                                          <p:spTgt spid="44"/>
                                        </p:tgtEl>
                                        <p:attrNameLst>
                                          <p:attrName>ppt_h</p:attrName>
                                        </p:attrNameLst>
                                      </p:cBhvr>
                                      <p:tavLst>
                                        <p:tav tm="0">
                                          <p:val>
                                            <p:fltVal val="0"/>
                                          </p:val>
                                        </p:tav>
                                        <p:tav tm="100000">
                                          <p:val>
                                            <p:strVal val="#ppt_h"/>
                                          </p:val>
                                        </p:tav>
                                      </p:tavLst>
                                    </p:anim>
                                    <p:animEffect transition="in" filter="fade">
                                      <p:cBhvr>
                                        <p:cTn id="63" dur="500"/>
                                        <p:tgtEl>
                                          <p:spTgt spid="4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45"/>
                                        </p:tgtEl>
                                        <p:attrNameLst>
                                          <p:attrName>style.visibility</p:attrName>
                                        </p:attrNameLst>
                                      </p:cBhvr>
                                      <p:to>
                                        <p:strVal val="visible"/>
                                      </p:to>
                                    </p:set>
                                    <p:anim calcmode="lin" valueType="num">
                                      <p:cBhvr>
                                        <p:cTn id="66" dur="500" fill="hold"/>
                                        <p:tgtEl>
                                          <p:spTgt spid="45"/>
                                        </p:tgtEl>
                                        <p:attrNameLst>
                                          <p:attrName>ppt_w</p:attrName>
                                        </p:attrNameLst>
                                      </p:cBhvr>
                                      <p:tavLst>
                                        <p:tav tm="0">
                                          <p:val>
                                            <p:fltVal val="0"/>
                                          </p:val>
                                        </p:tav>
                                        <p:tav tm="100000">
                                          <p:val>
                                            <p:strVal val="#ppt_w"/>
                                          </p:val>
                                        </p:tav>
                                      </p:tavLst>
                                    </p:anim>
                                    <p:anim calcmode="lin" valueType="num">
                                      <p:cBhvr>
                                        <p:cTn id="67" dur="500" fill="hold"/>
                                        <p:tgtEl>
                                          <p:spTgt spid="45"/>
                                        </p:tgtEl>
                                        <p:attrNameLst>
                                          <p:attrName>ppt_h</p:attrName>
                                        </p:attrNameLst>
                                      </p:cBhvr>
                                      <p:tavLst>
                                        <p:tav tm="0">
                                          <p:val>
                                            <p:fltVal val="0"/>
                                          </p:val>
                                        </p:tav>
                                        <p:tav tm="100000">
                                          <p:val>
                                            <p:strVal val="#ppt_h"/>
                                          </p:val>
                                        </p:tav>
                                      </p:tavLst>
                                    </p:anim>
                                    <p:animEffect transition="in" filter="fade">
                                      <p:cBhvr>
                                        <p:cTn id="68" dur="500"/>
                                        <p:tgtEl>
                                          <p:spTgt spid="45"/>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6"/>
                                        </p:tgtEl>
                                        <p:attrNameLst>
                                          <p:attrName>style.visibility</p:attrName>
                                        </p:attrNameLst>
                                      </p:cBhvr>
                                      <p:to>
                                        <p:strVal val="visible"/>
                                      </p:to>
                                    </p:set>
                                    <p:anim calcmode="lin" valueType="num">
                                      <p:cBhvr>
                                        <p:cTn id="71" dur="500" fill="hold"/>
                                        <p:tgtEl>
                                          <p:spTgt spid="46"/>
                                        </p:tgtEl>
                                        <p:attrNameLst>
                                          <p:attrName>ppt_w</p:attrName>
                                        </p:attrNameLst>
                                      </p:cBhvr>
                                      <p:tavLst>
                                        <p:tav tm="0">
                                          <p:val>
                                            <p:fltVal val="0"/>
                                          </p:val>
                                        </p:tav>
                                        <p:tav tm="100000">
                                          <p:val>
                                            <p:strVal val="#ppt_w"/>
                                          </p:val>
                                        </p:tav>
                                      </p:tavLst>
                                    </p:anim>
                                    <p:anim calcmode="lin" valueType="num">
                                      <p:cBhvr>
                                        <p:cTn id="72" dur="500" fill="hold"/>
                                        <p:tgtEl>
                                          <p:spTgt spid="46"/>
                                        </p:tgtEl>
                                        <p:attrNameLst>
                                          <p:attrName>ppt_h</p:attrName>
                                        </p:attrNameLst>
                                      </p:cBhvr>
                                      <p:tavLst>
                                        <p:tav tm="0">
                                          <p:val>
                                            <p:fltVal val="0"/>
                                          </p:val>
                                        </p:tav>
                                        <p:tav tm="100000">
                                          <p:val>
                                            <p:strVal val="#ppt_h"/>
                                          </p:val>
                                        </p:tav>
                                      </p:tavLst>
                                    </p:anim>
                                    <p:animEffect transition="in" filter="fade">
                                      <p:cBhvr>
                                        <p:cTn id="73" dur="500"/>
                                        <p:tgtEl>
                                          <p:spTgt spid="46"/>
                                        </p:tgtEl>
                                      </p:cBhvr>
                                    </p:animEffect>
                                  </p:childTnLst>
                                </p:cTn>
                              </p:par>
                              <p:par>
                                <p:cTn id="74" presetID="53" presetClass="entr" presetSubtype="16" fill="hold" nodeType="with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animEffect transition="in" filter="fade">
                                      <p:cBhvr>
                                        <p:cTn id="78" dur="500"/>
                                        <p:tgtEl>
                                          <p:spTgt spid="28"/>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Effect transition="in" filter="wipe(left)">
                                      <p:cBhvr>
                                        <p:cTn id="81" dur="500"/>
                                        <p:tgtEl>
                                          <p:spTgt spid="1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6"/>
                                        </p:tgtEl>
                                        <p:attrNameLst>
                                          <p:attrName>style.visibility</p:attrName>
                                        </p:attrNameLst>
                                      </p:cBhvr>
                                      <p:to>
                                        <p:strVal val="visible"/>
                                      </p:to>
                                    </p:set>
                                    <p:animEffect transition="in" filter="fade">
                                      <p:cBhvr>
                                        <p:cTn id="84" dur="500"/>
                                        <p:tgtEl>
                                          <p:spTgt spid="36"/>
                                        </p:tgtEl>
                                      </p:cBhvr>
                                    </p:animEffect>
                                  </p:childTnLst>
                                </p:cTn>
                              </p:par>
                            </p:childTnLst>
                          </p:cTn>
                        </p:par>
                        <p:par>
                          <p:cTn id="85" fill="hold">
                            <p:stCondLst>
                              <p:cond delay="2600"/>
                            </p:stCondLst>
                            <p:childTnLst>
                              <p:par>
                                <p:cTn id="86" presetID="2" presetClass="entr" presetSubtype="8" fill="hold" nodeType="afterEffect">
                                  <p:stCondLst>
                                    <p:cond delay="0"/>
                                  </p:stCondLst>
                                  <p:childTnLst>
                                    <p:set>
                                      <p:cBhvr>
                                        <p:cTn id="87" dur="1" fill="hold">
                                          <p:stCondLst>
                                            <p:cond delay="0"/>
                                          </p:stCondLst>
                                        </p:cTn>
                                        <p:tgtEl>
                                          <p:spTgt spid="2"/>
                                        </p:tgtEl>
                                        <p:attrNameLst>
                                          <p:attrName>style.visibility</p:attrName>
                                        </p:attrNameLst>
                                      </p:cBhvr>
                                      <p:to>
                                        <p:strVal val="visible"/>
                                      </p:to>
                                    </p:set>
                                    <p:anim calcmode="lin" valueType="num">
                                      <p:cBhvr additive="base">
                                        <p:cTn id="88" dur="500" fill="hold"/>
                                        <p:tgtEl>
                                          <p:spTgt spid="2"/>
                                        </p:tgtEl>
                                        <p:attrNameLst>
                                          <p:attrName>ppt_x</p:attrName>
                                        </p:attrNameLst>
                                      </p:cBhvr>
                                      <p:tavLst>
                                        <p:tav tm="0">
                                          <p:val>
                                            <p:strVal val="0-#ppt_w/2"/>
                                          </p:val>
                                        </p:tav>
                                        <p:tav tm="100000">
                                          <p:val>
                                            <p:strVal val="#ppt_x"/>
                                          </p:val>
                                        </p:tav>
                                      </p:tavLst>
                                    </p:anim>
                                    <p:anim calcmode="lin" valueType="num">
                                      <p:cBhvr additive="base">
                                        <p:cTn id="8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5" grpId="0"/>
      <p:bldP spid="9" grpId="0"/>
      <p:bldP spid="7" grpId="0" animBg="1"/>
      <p:bldP spid="26" grpId="0"/>
      <p:bldP spid="32" grpId="0" animBg="1"/>
      <p:bldP spid="33" grpId="0" animBg="1"/>
      <p:bldP spid="34" grpId="0" animBg="1"/>
      <p:bldP spid="40" grpId="0" animBg="1"/>
      <p:bldP spid="41" grpId="0" animBg="1"/>
      <p:bldP spid="42" grpId="0" animBg="1"/>
      <p:bldP spid="44" grpId="0" animBg="1"/>
      <p:bldP spid="45" grpId="0" animBg="1"/>
      <p:bldP spid="46" grpId="0" animBg="1"/>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857372FF-4C98-4E69-8312-4BAE940E57BF}"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22</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9" name="组合 18"/>
          <p:cNvGrpSpPr/>
          <p:nvPr/>
        </p:nvGrpSpPr>
        <p:grpSpPr bwMode="auto">
          <a:xfrm>
            <a:off x="1864678" y="1634490"/>
            <a:ext cx="1728787" cy="1728788"/>
            <a:chOff x="1011953" y="1914525"/>
            <a:chExt cx="1728787" cy="1728787"/>
          </a:xfrm>
        </p:grpSpPr>
        <p:sp>
          <p:nvSpPr>
            <p:cNvPr id="5" name="椭圆 4"/>
            <p:cNvSpPr/>
            <p:nvPr/>
          </p:nvSpPr>
          <p:spPr>
            <a:xfrm>
              <a:off x="1011953" y="1914525"/>
              <a:ext cx="1728787" cy="17287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306" name="Freeform 101"/>
            <p:cNvSpPr>
              <a:spLocks noEditPoints="1"/>
            </p:cNvSpPr>
            <p:nvPr/>
          </p:nvSpPr>
          <p:spPr bwMode="auto">
            <a:xfrm>
              <a:off x="1580991" y="2424188"/>
              <a:ext cx="590710" cy="709460"/>
            </a:xfrm>
            <a:custGeom>
              <a:avLst/>
              <a:gdLst>
                <a:gd name="T0" fmla="*/ 1491964171 w 164"/>
                <a:gd name="T1" fmla="*/ 1491493797 h 197"/>
                <a:gd name="T2" fmla="*/ 1401149712 w 164"/>
                <a:gd name="T3" fmla="*/ 1452585137 h 197"/>
                <a:gd name="T4" fmla="*/ 1284387236 w 164"/>
                <a:gd name="T5" fmla="*/ 1426644831 h 197"/>
                <a:gd name="T6" fmla="*/ 1258439219 w 164"/>
                <a:gd name="T7" fmla="*/ 1426644831 h 197"/>
                <a:gd name="T8" fmla="*/ 1206546786 w 164"/>
                <a:gd name="T9" fmla="*/ 1413676478 h 197"/>
                <a:gd name="T10" fmla="*/ 1206546786 w 164"/>
                <a:gd name="T11" fmla="*/ 1413676478 h 197"/>
                <a:gd name="T12" fmla="*/ 1128702734 w 164"/>
                <a:gd name="T13" fmla="*/ 1400708126 h 197"/>
                <a:gd name="T14" fmla="*/ 973021834 w 164"/>
                <a:gd name="T15" fmla="*/ 1400708126 h 197"/>
                <a:gd name="T16" fmla="*/ 947073817 w 164"/>
                <a:gd name="T17" fmla="*/ 1413676478 h 197"/>
                <a:gd name="T18" fmla="*/ 895177782 w 164"/>
                <a:gd name="T19" fmla="*/ 1413676478 h 197"/>
                <a:gd name="T20" fmla="*/ 830311341 w 164"/>
                <a:gd name="T21" fmla="*/ 1426644831 h 197"/>
                <a:gd name="T22" fmla="*/ 713548865 w 164"/>
                <a:gd name="T23" fmla="*/ 1452585137 h 197"/>
                <a:gd name="T24" fmla="*/ 609760398 w 164"/>
                <a:gd name="T25" fmla="*/ 1504462149 h 197"/>
                <a:gd name="T26" fmla="*/ 596786389 w 164"/>
                <a:gd name="T27" fmla="*/ 1504462149 h 197"/>
                <a:gd name="T28" fmla="*/ 0 w 164"/>
                <a:gd name="T29" fmla="*/ 2147483646 h 197"/>
                <a:gd name="T30" fmla="*/ 2114698577 w 164"/>
                <a:gd name="T31" fmla="*/ 2147483646 h 197"/>
                <a:gd name="T32" fmla="*/ 2127672586 w 164"/>
                <a:gd name="T33" fmla="*/ 2147483646 h 197"/>
                <a:gd name="T34" fmla="*/ 103788467 w 164"/>
                <a:gd name="T35" fmla="*/ 2147483646 h 197"/>
                <a:gd name="T36" fmla="*/ 661652830 w 164"/>
                <a:gd name="T37" fmla="*/ 1595247820 h 197"/>
                <a:gd name="T38" fmla="*/ 739496882 w 164"/>
                <a:gd name="T39" fmla="*/ 1556339161 h 197"/>
                <a:gd name="T40" fmla="*/ 791389315 w 164"/>
                <a:gd name="T41" fmla="*/ 1543370808 h 197"/>
                <a:gd name="T42" fmla="*/ 882207376 w 164"/>
                <a:gd name="T43" fmla="*/ 1517430502 h 197"/>
                <a:gd name="T44" fmla="*/ 908151791 w 164"/>
                <a:gd name="T45" fmla="*/ 1517430502 h 197"/>
                <a:gd name="T46" fmla="*/ 985995843 w 164"/>
                <a:gd name="T47" fmla="*/ 1504462149 h 197"/>
                <a:gd name="T48" fmla="*/ 1154650752 w 164"/>
                <a:gd name="T49" fmla="*/ 1504462149 h 197"/>
                <a:gd name="T50" fmla="*/ 1193572778 w 164"/>
                <a:gd name="T51" fmla="*/ 1517430502 h 197"/>
                <a:gd name="T52" fmla="*/ 1245465210 w 164"/>
                <a:gd name="T53" fmla="*/ 1517430502 h 197"/>
                <a:gd name="T54" fmla="*/ 1323309262 w 164"/>
                <a:gd name="T55" fmla="*/ 1543370808 h 197"/>
                <a:gd name="T56" fmla="*/ 1414123721 w 164"/>
                <a:gd name="T57" fmla="*/ 1569311115 h 197"/>
                <a:gd name="T58" fmla="*/ 1453045747 w 164"/>
                <a:gd name="T59" fmla="*/ 1595247820 h 197"/>
                <a:gd name="T60" fmla="*/ 103788467 w 164"/>
                <a:gd name="T61" fmla="*/ 2147483646 h 197"/>
                <a:gd name="T62" fmla="*/ 830311341 w 164"/>
                <a:gd name="T63" fmla="*/ 1283982149 h 197"/>
                <a:gd name="T64" fmla="*/ 856259358 w 164"/>
                <a:gd name="T65" fmla="*/ 1296950501 h 197"/>
                <a:gd name="T66" fmla="*/ 1063836293 w 164"/>
                <a:gd name="T67" fmla="*/ 1322890808 h 197"/>
                <a:gd name="T68" fmla="*/ 1154650752 w 164"/>
                <a:gd name="T69" fmla="*/ 1309918854 h 197"/>
                <a:gd name="T70" fmla="*/ 1193572778 w 164"/>
                <a:gd name="T71" fmla="*/ 1309918854 h 197"/>
                <a:gd name="T72" fmla="*/ 1232494804 w 164"/>
                <a:gd name="T73" fmla="*/ 1296950501 h 197"/>
                <a:gd name="T74" fmla="*/ 1271413228 w 164"/>
                <a:gd name="T75" fmla="*/ 1283982149 h 197"/>
                <a:gd name="T76" fmla="*/ 1323309262 w 164"/>
                <a:gd name="T77" fmla="*/ 1271010195 h 197"/>
                <a:gd name="T78" fmla="*/ 1336283271 w 164"/>
                <a:gd name="T79" fmla="*/ 1258041842 h 197"/>
                <a:gd name="T80" fmla="*/ 1388175704 w 164"/>
                <a:gd name="T81" fmla="*/ 1232101536 h 197"/>
                <a:gd name="T82" fmla="*/ 1453045747 w 164"/>
                <a:gd name="T83" fmla="*/ 1193192876 h 197"/>
                <a:gd name="T84" fmla="*/ 1725489123 w 164"/>
                <a:gd name="T85" fmla="*/ 661443603 h 197"/>
                <a:gd name="T86" fmla="*/ 1063836293 w 164"/>
                <a:gd name="T87" fmla="*/ 0 h 197"/>
                <a:gd name="T88" fmla="*/ 402183463 w 164"/>
                <a:gd name="T89" fmla="*/ 622534944 h 197"/>
                <a:gd name="T90" fmla="*/ 804363324 w 164"/>
                <a:gd name="T91" fmla="*/ 1271010195 h 197"/>
                <a:gd name="T92" fmla="*/ 505971930 w 164"/>
                <a:gd name="T93" fmla="*/ 622534944 h 197"/>
                <a:gd name="T94" fmla="*/ 1621700656 w 164"/>
                <a:gd name="T95" fmla="*/ 661443603 h 197"/>
                <a:gd name="T96" fmla="*/ 1414123721 w 164"/>
                <a:gd name="T97" fmla="*/ 1089438853 h 197"/>
                <a:gd name="T98" fmla="*/ 1375201695 w 164"/>
                <a:gd name="T99" fmla="*/ 1128347512 h 197"/>
                <a:gd name="T100" fmla="*/ 1323309262 w 164"/>
                <a:gd name="T101" fmla="*/ 1154284217 h 197"/>
                <a:gd name="T102" fmla="*/ 1271413228 w 164"/>
                <a:gd name="T103" fmla="*/ 1180224524 h 197"/>
                <a:gd name="T104" fmla="*/ 1232494804 w 164"/>
                <a:gd name="T105" fmla="*/ 1193192876 h 197"/>
                <a:gd name="T106" fmla="*/ 1206546786 w 164"/>
                <a:gd name="T107" fmla="*/ 1193192876 h 197"/>
                <a:gd name="T108" fmla="*/ 1167624760 w 164"/>
                <a:gd name="T109" fmla="*/ 1206164830 h 197"/>
                <a:gd name="T110" fmla="*/ 1128702734 w 164"/>
                <a:gd name="T111" fmla="*/ 1219133183 h 197"/>
                <a:gd name="T112" fmla="*/ 1063836293 w 164"/>
                <a:gd name="T113" fmla="*/ 1219133183 h 197"/>
                <a:gd name="T114" fmla="*/ 1063836293 w 164"/>
                <a:gd name="T115" fmla="*/ 1219133183 h 197"/>
                <a:gd name="T116" fmla="*/ 882207376 w 164"/>
                <a:gd name="T117" fmla="*/ 1193192876 h 197"/>
                <a:gd name="T118" fmla="*/ 843285350 w 164"/>
                <a:gd name="T119" fmla="*/ 1180224524 h 197"/>
                <a:gd name="T120" fmla="*/ 505971930 w 164"/>
                <a:gd name="T121" fmla="*/ 635506898 h 19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4" h="197">
                  <a:moveTo>
                    <a:pt x="116" y="116"/>
                  </a:moveTo>
                  <a:cubicBezTo>
                    <a:pt x="115" y="115"/>
                    <a:pt x="115" y="115"/>
                    <a:pt x="115" y="115"/>
                  </a:cubicBezTo>
                  <a:cubicBezTo>
                    <a:pt x="114" y="115"/>
                    <a:pt x="113" y="114"/>
                    <a:pt x="112" y="114"/>
                  </a:cubicBezTo>
                  <a:cubicBezTo>
                    <a:pt x="110" y="113"/>
                    <a:pt x="109" y="113"/>
                    <a:pt x="108" y="112"/>
                  </a:cubicBezTo>
                  <a:cubicBezTo>
                    <a:pt x="106" y="112"/>
                    <a:pt x="105" y="112"/>
                    <a:pt x="104" y="111"/>
                  </a:cubicBezTo>
                  <a:cubicBezTo>
                    <a:pt x="103" y="111"/>
                    <a:pt x="101" y="110"/>
                    <a:pt x="99" y="110"/>
                  </a:cubicBezTo>
                  <a:cubicBezTo>
                    <a:pt x="98" y="110"/>
                    <a:pt x="98" y="110"/>
                    <a:pt x="97" y="110"/>
                  </a:cubicBezTo>
                  <a:cubicBezTo>
                    <a:pt x="97" y="110"/>
                    <a:pt x="97" y="110"/>
                    <a:pt x="97" y="110"/>
                  </a:cubicBezTo>
                  <a:cubicBezTo>
                    <a:pt x="96" y="109"/>
                    <a:pt x="95" y="109"/>
                    <a:pt x="94" y="109"/>
                  </a:cubicBezTo>
                  <a:cubicBezTo>
                    <a:pt x="93" y="109"/>
                    <a:pt x="93" y="109"/>
                    <a:pt x="93" y="109"/>
                  </a:cubicBezTo>
                  <a:cubicBezTo>
                    <a:pt x="93" y="109"/>
                    <a:pt x="93" y="109"/>
                    <a:pt x="93" y="109"/>
                  </a:cubicBezTo>
                  <a:cubicBezTo>
                    <a:pt x="93" y="109"/>
                    <a:pt x="93" y="109"/>
                    <a:pt x="93" y="109"/>
                  </a:cubicBezTo>
                  <a:cubicBezTo>
                    <a:pt x="92" y="109"/>
                    <a:pt x="91" y="109"/>
                    <a:pt x="90" y="109"/>
                  </a:cubicBezTo>
                  <a:cubicBezTo>
                    <a:pt x="87" y="108"/>
                    <a:pt x="87" y="108"/>
                    <a:pt x="87" y="108"/>
                  </a:cubicBezTo>
                  <a:cubicBezTo>
                    <a:pt x="83" y="108"/>
                    <a:pt x="79" y="108"/>
                    <a:pt x="76" y="108"/>
                  </a:cubicBezTo>
                  <a:cubicBezTo>
                    <a:pt x="75" y="108"/>
                    <a:pt x="75" y="108"/>
                    <a:pt x="75" y="108"/>
                  </a:cubicBezTo>
                  <a:cubicBezTo>
                    <a:pt x="74" y="108"/>
                    <a:pt x="74" y="108"/>
                    <a:pt x="74" y="108"/>
                  </a:cubicBezTo>
                  <a:cubicBezTo>
                    <a:pt x="73" y="109"/>
                    <a:pt x="73" y="109"/>
                    <a:pt x="73" y="109"/>
                  </a:cubicBezTo>
                  <a:cubicBezTo>
                    <a:pt x="72" y="109"/>
                    <a:pt x="70" y="109"/>
                    <a:pt x="69" y="109"/>
                  </a:cubicBezTo>
                  <a:cubicBezTo>
                    <a:pt x="69" y="109"/>
                    <a:pt x="69" y="109"/>
                    <a:pt x="69" y="109"/>
                  </a:cubicBezTo>
                  <a:cubicBezTo>
                    <a:pt x="68" y="109"/>
                    <a:pt x="67" y="109"/>
                    <a:pt x="67" y="109"/>
                  </a:cubicBezTo>
                  <a:cubicBezTo>
                    <a:pt x="66" y="110"/>
                    <a:pt x="65" y="110"/>
                    <a:pt x="64" y="110"/>
                  </a:cubicBezTo>
                  <a:cubicBezTo>
                    <a:pt x="62" y="110"/>
                    <a:pt x="61" y="111"/>
                    <a:pt x="59" y="111"/>
                  </a:cubicBezTo>
                  <a:cubicBezTo>
                    <a:pt x="58" y="112"/>
                    <a:pt x="56" y="112"/>
                    <a:pt x="55" y="112"/>
                  </a:cubicBezTo>
                  <a:cubicBezTo>
                    <a:pt x="54" y="113"/>
                    <a:pt x="54" y="113"/>
                    <a:pt x="54" y="113"/>
                  </a:cubicBezTo>
                  <a:cubicBezTo>
                    <a:pt x="52" y="114"/>
                    <a:pt x="49" y="115"/>
                    <a:pt x="47" y="116"/>
                  </a:cubicBezTo>
                  <a:cubicBezTo>
                    <a:pt x="46" y="116"/>
                    <a:pt x="46" y="116"/>
                    <a:pt x="46" y="116"/>
                  </a:cubicBezTo>
                  <a:cubicBezTo>
                    <a:pt x="46" y="116"/>
                    <a:pt x="46" y="116"/>
                    <a:pt x="46" y="116"/>
                  </a:cubicBezTo>
                  <a:cubicBezTo>
                    <a:pt x="18" y="130"/>
                    <a:pt x="0" y="159"/>
                    <a:pt x="0" y="190"/>
                  </a:cubicBezTo>
                  <a:cubicBezTo>
                    <a:pt x="0" y="191"/>
                    <a:pt x="0" y="191"/>
                    <a:pt x="0" y="192"/>
                  </a:cubicBezTo>
                  <a:cubicBezTo>
                    <a:pt x="0" y="197"/>
                    <a:pt x="0" y="197"/>
                    <a:pt x="0" y="197"/>
                  </a:cubicBezTo>
                  <a:cubicBezTo>
                    <a:pt x="163" y="197"/>
                    <a:pt x="163" y="197"/>
                    <a:pt x="163" y="197"/>
                  </a:cubicBezTo>
                  <a:cubicBezTo>
                    <a:pt x="163" y="192"/>
                    <a:pt x="163" y="192"/>
                    <a:pt x="163" y="192"/>
                  </a:cubicBezTo>
                  <a:cubicBezTo>
                    <a:pt x="163" y="191"/>
                    <a:pt x="164" y="191"/>
                    <a:pt x="164" y="190"/>
                  </a:cubicBezTo>
                  <a:cubicBezTo>
                    <a:pt x="164" y="158"/>
                    <a:pt x="145" y="129"/>
                    <a:pt x="116" y="116"/>
                  </a:cubicBezTo>
                  <a:close/>
                  <a:moveTo>
                    <a:pt x="8" y="189"/>
                  </a:moveTo>
                  <a:cubicBezTo>
                    <a:pt x="8" y="161"/>
                    <a:pt x="25" y="135"/>
                    <a:pt x="50" y="123"/>
                  </a:cubicBezTo>
                  <a:cubicBezTo>
                    <a:pt x="51" y="123"/>
                    <a:pt x="51" y="123"/>
                    <a:pt x="51" y="123"/>
                  </a:cubicBezTo>
                  <a:cubicBezTo>
                    <a:pt x="51" y="123"/>
                    <a:pt x="51" y="123"/>
                    <a:pt x="51" y="123"/>
                  </a:cubicBezTo>
                  <a:cubicBezTo>
                    <a:pt x="53" y="122"/>
                    <a:pt x="55" y="121"/>
                    <a:pt x="57" y="120"/>
                  </a:cubicBezTo>
                  <a:cubicBezTo>
                    <a:pt x="58" y="120"/>
                    <a:pt x="58" y="120"/>
                    <a:pt x="58" y="120"/>
                  </a:cubicBezTo>
                  <a:cubicBezTo>
                    <a:pt x="59" y="120"/>
                    <a:pt x="60" y="119"/>
                    <a:pt x="61" y="119"/>
                  </a:cubicBezTo>
                  <a:cubicBezTo>
                    <a:pt x="63" y="119"/>
                    <a:pt x="64" y="118"/>
                    <a:pt x="66" y="118"/>
                  </a:cubicBezTo>
                  <a:cubicBezTo>
                    <a:pt x="66" y="118"/>
                    <a:pt x="67" y="117"/>
                    <a:pt x="68" y="117"/>
                  </a:cubicBezTo>
                  <a:cubicBezTo>
                    <a:pt x="69" y="117"/>
                    <a:pt x="69" y="117"/>
                    <a:pt x="70" y="117"/>
                  </a:cubicBezTo>
                  <a:cubicBezTo>
                    <a:pt x="70" y="117"/>
                    <a:pt x="70" y="117"/>
                    <a:pt x="70" y="117"/>
                  </a:cubicBezTo>
                  <a:cubicBezTo>
                    <a:pt x="71" y="117"/>
                    <a:pt x="73" y="117"/>
                    <a:pt x="74" y="116"/>
                  </a:cubicBezTo>
                  <a:cubicBezTo>
                    <a:pt x="76" y="116"/>
                    <a:pt x="76" y="116"/>
                    <a:pt x="76" y="116"/>
                  </a:cubicBezTo>
                  <a:cubicBezTo>
                    <a:pt x="80" y="116"/>
                    <a:pt x="83" y="116"/>
                    <a:pt x="87" y="116"/>
                  </a:cubicBezTo>
                  <a:cubicBezTo>
                    <a:pt x="89" y="116"/>
                    <a:pt x="89" y="116"/>
                    <a:pt x="89" y="116"/>
                  </a:cubicBezTo>
                  <a:cubicBezTo>
                    <a:pt x="90" y="117"/>
                    <a:pt x="91" y="117"/>
                    <a:pt x="91" y="117"/>
                  </a:cubicBezTo>
                  <a:cubicBezTo>
                    <a:pt x="92" y="117"/>
                    <a:pt x="92" y="117"/>
                    <a:pt x="92" y="117"/>
                  </a:cubicBezTo>
                  <a:cubicBezTo>
                    <a:pt x="93" y="117"/>
                    <a:pt x="94" y="117"/>
                    <a:pt x="95" y="117"/>
                  </a:cubicBezTo>
                  <a:cubicBezTo>
                    <a:pt x="96" y="117"/>
                    <a:pt x="96" y="117"/>
                    <a:pt x="96" y="117"/>
                  </a:cubicBezTo>
                  <a:cubicBezTo>
                    <a:pt x="96" y="118"/>
                    <a:pt x="97" y="118"/>
                    <a:pt x="97" y="118"/>
                  </a:cubicBezTo>
                  <a:cubicBezTo>
                    <a:pt x="99" y="118"/>
                    <a:pt x="100" y="119"/>
                    <a:pt x="102" y="119"/>
                  </a:cubicBezTo>
                  <a:cubicBezTo>
                    <a:pt x="103" y="119"/>
                    <a:pt x="104" y="120"/>
                    <a:pt x="105" y="120"/>
                  </a:cubicBezTo>
                  <a:cubicBezTo>
                    <a:pt x="106" y="120"/>
                    <a:pt x="107" y="121"/>
                    <a:pt x="109" y="121"/>
                  </a:cubicBezTo>
                  <a:cubicBezTo>
                    <a:pt x="110" y="122"/>
                    <a:pt x="111" y="122"/>
                    <a:pt x="112" y="123"/>
                  </a:cubicBezTo>
                  <a:cubicBezTo>
                    <a:pt x="112" y="123"/>
                    <a:pt x="112" y="123"/>
                    <a:pt x="112" y="123"/>
                  </a:cubicBezTo>
                  <a:cubicBezTo>
                    <a:pt x="138" y="135"/>
                    <a:pt x="155" y="161"/>
                    <a:pt x="156" y="189"/>
                  </a:cubicBezTo>
                  <a:lnTo>
                    <a:pt x="8" y="189"/>
                  </a:lnTo>
                  <a:close/>
                  <a:moveTo>
                    <a:pt x="62" y="98"/>
                  </a:moveTo>
                  <a:cubicBezTo>
                    <a:pt x="62" y="98"/>
                    <a:pt x="63" y="98"/>
                    <a:pt x="64" y="99"/>
                  </a:cubicBezTo>
                  <a:cubicBezTo>
                    <a:pt x="65" y="99"/>
                    <a:pt x="65" y="99"/>
                    <a:pt x="65" y="99"/>
                  </a:cubicBezTo>
                  <a:cubicBezTo>
                    <a:pt x="65" y="99"/>
                    <a:pt x="66" y="100"/>
                    <a:pt x="66" y="100"/>
                  </a:cubicBezTo>
                  <a:cubicBezTo>
                    <a:pt x="71" y="101"/>
                    <a:pt x="76" y="102"/>
                    <a:pt x="81" y="102"/>
                  </a:cubicBezTo>
                  <a:cubicBezTo>
                    <a:pt x="82" y="102"/>
                    <a:pt x="82" y="102"/>
                    <a:pt x="82" y="102"/>
                  </a:cubicBezTo>
                  <a:cubicBezTo>
                    <a:pt x="83" y="102"/>
                    <a:pt x="85" y="102"/>
                    <a:pt x="87" y="102"/>
                  </a:cubicBezTo>
                  <a:cubicBezTo>
                    <a:pt x="87" y="102"/>
                    <a:pt x="88" y="102"/>
                    <a:pt x="89" y="101"/>
                  </a:cubicBezTo>
                  <a:cubicBezTo>
                    <a:pt x="90" y="101"/>
                    <a:pt x="90" y="101"/>
                    <a:pt x="90" y="101"/>
                  </a:cubicBezTo>
                  <a:cubicBezTo>
                    <a:pt x="91" y="101"/>
                    <a:pt x="91" y="101"/>
                    <a:pt x="92" y="101"/>
                  </a:cubicBezTo>
                  <a:cubicBezTo>
                    <a:pt x="92" y="101"/>
                    <a:pt x="93" y="101"/>
                    <a:pt x="93" y="101"/>
                  </a:cubicBezTo>
                  <a:cubicBezTo>
                    <a:pt x="95" y="100"/>
                    <a:pt x="95" y="100"/>
                    <a:pt x="95" y="100"/>
                  </a:cubicBezTo>
                  <a:cubicBezTo>
                    <a:pt x="96" y="100"/>
                    <a:pt x="96" y="100"/>
                    <a:pt x="97" y="100"/>
                  </a:cubicBezTo>
                  <a:cubicBezTo>
                    <a:pt x="97" y="100"/>
                    <a:pt x="98" y="99"/>
                    <a:pt x="98" y="99"/>
                  </a:cubicBezTo>
                  <a:cubicBezTo>
                    <a:pt x="99" y="99"/>
                    <a:pt x="99" y="99"/>
                    <a:pt x="99" y="99"/>
                  </a:cubicBezTo>
                  <a:cubicBezTo>
                    <a:pt x="100" y="99"/>
                    <a:pt x="101" y="98"/>
                    <a:pt x="102" y="98"/>
                  </a:cubicBezTo>
                  <a:cubicBezTo>
                    <a:pt x="102" y="98"/>
                    <a:pt x="102" y="98"/>
                    <a:pt x="102" y="98"/>
                  </a:cubicBezTo>
                  <a:cubicBezTo>
                    <a:pt x="103" y="97"/>
                    <a:pt x="103" y="97"/>
                    <a:pt x="103" y="97"/>
                  </a:cubicBezTo>
                  <a:cubicBezTo>
                    <a:pt x="104" y="97"/>
                    <a:pt x="105" y="96"/>
                    <a:pt x="106" y="96"/>
                  </a:cubicBezTo>
                  <a:cubicBezTo>
                    <a:pt x="107" y="95"/>
                    <a:pt x="107" y="95"/>
                    <a:pt x="107" y="95"/>
                  </a:cubicBezTo>
                  <a:cubicBezTo>
                    <a:pt x="108" y="95"/>
                    <a:pt x="109" y="94"/>
                    <a:pt x="110" y="93"/>
                  </a:cubicBezTo>
                  <a:cubicBezTo>
                    <a:pt x="111" y="93"/>
                    <a:pt x="112" y="92"/>
                    <a:pt x="112" y="92"/>
                  </a:cubicBezTo>
                  <a:cubicBezTo>
                    <a:pt x="114" y="90"/>
                    <a:pt x="114" y="90"/>
                    <a:pt x="114" y="90"/>
                  </a:cubicBezTo>
                  <a:cubicBezTo>
                    <a:pt x="126" y="80"/>
                    <a:pt x="133" y="66"/>
                    <a:pt x="133" y="51"/>
                  </a:cubicBezTo>
                  <a:cubicBezTo>
                    <a:pt x="133" y="51"/>
                    <a:pt x="133" y="51"/>
                    <a:pt x="133" y="51"/>
                  </a:cubicBezTo>
                  <a:cubicBezTo>
                    <a:pt x="133" y="23"/>
                    <a:pt x="110" y="0"/>
                    <a:pt x="82" y="0"/>
                  </a:cubicBezTo>
                  <a:cubicBezTo>
                    <a:pt x="55" y="0"/>
                    <a:pt x="32" y="21"/>
                    <a:pt x="31" y="48"/>
                  </a:cubicBezTo>
                  <a:cubicBezTo>
                    <a:pt x="31" y="48"/>
                    <a:pt x="31" y="48"/>
                    <a:pt x="31" y="48"/>
                  </a:cubicBezTo>
                  <a:cubicBezTo>
                    <a:pt x="31" y="49"/>
                    <a:pt x="31" y="50"/>
                    <a:pt x="31" y="51"/>
                  </a:cubicBezTo>
                  <a:cubicBezTo>
                    <a:pt x="31" y="71"/>
                    <a:pt x="43" y="90"/>
                    <a:pt x="62" y="98"/>
                  </a:cubicBezTo>
                  <a:close/>
                  <a:moveTo>
                    <a:pt x="39" y="49"/>
                  </a:moveTo>
                  <a:cubicBezTo>
                    <a:pt x="39" y="48"/>
                    <a:pt x="39" y="48"/>
                    <a:pt x="39" y="48"/>
                  </a:cubicBezTo>
                  <a:cubicBezTo>
                    <a:pt x="40" y="26"/>
                    <a:pt x="59" y="8"/>
                    <a:pt x="82" y="8"/>
                  </a:cubicBezTo>
                  <a:cubicBezTo>
                    <a:pt x="105" y="8"/>
                    <a:pt x="125" y="27"/>
                    <a:pt x="125" y="51"/>
                  </a:cubicBezTo>
                  <a:cubicBezTo>
                    <a:pt x="125" y="51"/>
                    <a:pt x="125" y="51"/>
                    <a:pt x="125" y="51"/>
                  </a:cubicBezTo>
                  <a:cubicBezTo>
                    <a:pt x="125" y="64"/>
                    <a:pt x="119" y="76"/>
                    <a:pt x="109" y="84"/>
                  </a:cubicBezTo>
                  <a:cubicBezTo>
                    <a:pt x="107" y="86"/>
                    <a:pt x="107" y="86"/>
                    <a:pt x="107" y="86"/>
                  </a:cubicBezTo>
                  <a:cubicBezTo>
                    <a:pt x="107" y="86"/>
                    <a:pt x="106" y="86"/>
                    <a:pt x="106" y="87"/>
                  </a:cubicBezTo>
                  <a:cubicBezTo>
                    <a:pt x="105" y="87"/>
                    <a:pt x="104" y="88"/>
                    <a:pt x="103" y="88"/>
                  </a:cubicBezTo>
                  <a:cubicBezTo>
                    <a:pt x="102" y="89"/>
                    <a:pt x="102" y="89"/>
                    <a:pt x="102" y="89"/>
                  </a:cubicBezTo>
                  <a:cubicBezTo>
                    <a:pt x="101" y="89"/>
                    <a:pt x="100" y="90"/>
                    <a:pt x="99" y="90"/>
                  </a:cubicBezTo>
                  <a:cubicBezTo>
                    <a:pt x="98" y="91"/>
                    <a:pt x="98" y="91"/>
                    <a:pt x="98" y="91"/>
                  </a:cubicBezTo>
                  <a:cubicBezTo>
                    <a:pt x="98" y="91"/>
                    <a:pt x="97" y="91"/>
                    <a:pt x="97" y="91"/>
                  </a:cubicBezTo>
                  <a:cubicBezTo>
                    <a:pt x="95" y="92"/>
                    <a:pt x="95" y="92"/>
                    <a:pt x="95" y="92"/>
                  </a:cubicBezTo>
                  <a:cubicBezTo>
                    <a:pt x="95" y="92"/>
                    <a:pt x="95" y="92"/>
                    <a:pt x="94" y="92"/>
                  </a:cubicBezTo>
                  <a:cubicBezTo>
                    <a:pt x="94" y="92"/>
                    <a:pt x="93" y="92"/>
                    <a:pt x="93" y="92"/>
                  </a:cubicBezTo>
                  <a:cubicBezTo>
                    <a:pt x="91" y="93"/>
                    <a:pt x="91" y="93"/>
                    <a:pt x="91" y="93"/>
                  </a:cubicBezTo>
                  <a:cubicBezTo>
                    <a:pt x="91" y="93"/>
                    <a:pt x="91" y="93"/>
                    <a:pt x="90" y="93"/>
                  </a:cubicBezTo>
                  <a:cubicBezTo>
                    <a:pt x="90" y="93"/>
                    <a:pt x="89" y="93"/>
                    <a:pt x="89" y="93"/>
                  </a:cubicBezTo>
                  <a:cubicBezTo>
                    <a:pt x="87" y="94"/>
                    <a:pt x="87" y="94"/>
                    <a:pt x="87" y="94"/>
                  </a:cubicBezTo>
                  <a:cubicBezTo>
                    <a:pt x="87" y="94"/>
                    <a:pt x="87" y="94"/>
                    <a:pt x="86" y="94"/>
                  </a:cubicBezTo>
                  <a:cubicBezTo>
                    <a:pt x="85" y="94"/>
                    <a:pt x="83" y="94"/>
                    <a:pt x="82" y="94"/>
                  </a:cubicBezTo>
                  <a:cubicBezTo>
                    <a:pt x="82" y="94"/>
                    <a:pt x="82" y="94"/>
                    <a:pt x="82" y="94"/>
                  </a:cubicBezTo>
                  <a:cubicBezTo>
                    <a:pt x="82" y="94"/>
                    <a:pt x="82" y="94"/>
                    <a:pt x="82" y="94"/>
                  </a:cubicBezTo>
                  <a:cubicBezTo>
                    <a:pt x="77" y="94"/>
                    <a:pt x="73" y="93"/>
                    <a:pt x="69" y="92"/>
                  </a:cubicBezTo>
                  <a:cubicBezTo>
                    <a:pt x="69" y="92"/>
                    <a:pt x="68" y="92"/>
                    <a:pt x="68" y="92"/>
                  </a:cubicBezTo>
                  <a:cubicBezTo>
                    <a:pt x="66" y="91"/>
                    <a:pt x="66" y="91"/>
                    <a:pt x="66" y="91"/>
                  </a:cubicBezTo>
                  <a:cubicBezTo>
                    <a:pt x="66" y="91"/>
                    <a:pt x="65" y="91"/>
                    <a:pt x="65" y="91"/>
                  </a:cubicBezTo>
                  <a:cubicBezTo>
                    <a:pt x="49" y="84"/>
                    <a:pt x="39" y="68"/>
                    <a:pt x="39" y="51"/>
                  </a:cubicBezTo>
                  <a:cubicBezTo>
                    <a:pt x="39" y="50"/>
                    <a:pt x="39" y="50"/>
                    <a:pt x="39" y="49"/>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27" name="组合 26"/>
          <p:cNvGrpSpPr/>
          <p:nvPr/>
        </p:nvGrpSpPr>
        <p:grpSpPr bwMode="auto">
          <a:xfrm>
            <a:off x="773112" y="3472816"/>
            <a:ext cx="3849370" cy="2752090"/>
            <a:chOff x="11643" y="3609990"/>
            <a:chExt cx="3846750" cy="2752250"/>
          </a:xfrm>
        </p:grpSpPr>
        <p:sp>
          <p:nvSpPr>
            <p:cNvPr id="20" name="文本框 19"/>
            <p:cNvSpPr txBox="1"/>
            <p:nvPr/>
          </p:nvSpPr>
          <p:spPr>
            <a:xfrm>
              <a:off x="333369" y="3609990"/>
              <a:ext cx="3203933" cy="398803"/>
            </a:xfrm>
            <a:prstGeom prst="rect">
              <a:avLst/>
            </a:prstGeom>
            <a:noFill/>
          </p:spPr>
          <p:txBody>
            <a:bodyPr wrap="none">
              <a:spAutoFit/>
            </a:bodyPr>
            <a:lstStyle/>
            <a:p>
              <a:pPr algn="ctr" eaLnBrk="1" fontAlgn="auto" hangingPunct="1">
                <a:spcBef>
                  <a:spcPts val="0"/>
                </a:spcBef>
                <a:spcAft>
                  <a:spcPts val="0"/>
                </a:spcAft>
                <a:defRPr/>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掌握Photoshop常用的工具</a:t>
              </a:r>
            </a:p>
          </p:txBody>
        </p:sp>
        <p:sp>
          <p:nvSpPr>
            <p:cNvPr id="26" name="矩形 25"/>
            <p:cNvSpPr/>
            <p:nvPr/>
          </p:nvSpPr>
          <p:spPr>
            <a:xfrm>
              <a:off x="11643" y="4008793"/>
              <a:ext cx="3846750" cy="2353447"/>
            </a:xfrm>
            <a:prstGeom prst="rect">
              <a:avLst/>
            </a:prstGeom>
          </p:spPr>
          <p:txBody>
            <a:bodyPr wrap="square">
              <a:spAutoFit/>
            </a:bodyPr>
            <a:lstStyle/>
            <a:p>
              <a:pPr algn="ct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商品拍摄完毕后，需要对图片进行处理，以达到图片美化的效果。对图片的美化，一般采用Photoshop软件(简称“PS”)。因此在商品图片的美化过程中，要求学习者掌握Photoshop常用工具的使用方法，如利用裁剪工具、魔棒工具、色板工具、蒙版工具等，对图片进行简单的调整、修饰。 </a:t>
              </a:r>
            </a:p>
          </p:txBody>
        </p:sp>
      </p:grpSp>
      <p:sp>
        <p:nvSpPr>
          <p:cNvPr id="32" name="椭圆 31"/>
          <p:cNvSpPr/>
          <p:nvPr/>
        </p:nvSpPr>
        <p:spPr>
          <a:xfrm>
            <a:off x="1796415" y="1675765"/>
            <a:ext cx="231775" cy="233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椭圆 38"/>
          <p:cNvSpPr/>
          <p:nvPr/>
        </p:nvSpPr>
        <p:spPr>
          <a:xfrm>
            <a:off x="1463040" y="2421890"/>
            <a:ext cx="153988" cy="153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文本框 45"/>
          <p:cNvSpPr txBox="1"/>
          <p:nvPr/>
        </p:nvSpPr>
        <p:spPr bwMode="auto">
          <a:xfrm>
            <a:off x="401638" y="242888"/>
            <a:ext cx="4145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修图师的岗位认知和技能要求</a:t>
            </a:r>
          </a:p>
        </p:txBody>
      </p:sp>
      <p:pic>
        <p:nvPicPr>
          <p:cNvPr id="2" name="图片 8"/>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5313680" y="2220595"/>
            <a:ext cx="5925820" cy="2903855"/>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childTnLst>
                                </p:cTn>
                              </p:par>
                              <p:par>
                                <p:cTn id="17" presetID="12" presetClass="entr" presetSubtype="1" fill="hold" nodeType="withEffect">
                                  <p:stCondLst>
                                    <p:cond delay="40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p:tgtEl>
                                          <p:spTgt spid="27"/>
                                        </p:tgtEl>
                                        <p:attrNameLst>
                                          <p:attrName>ppt_y</p:attrName>
                                        </p:attrNameLst>
                                      </p:cBhvr>
                                      <p:tavLst>
                                        <p:tav tm="0">
                                          <p:val>
                                            <p:strVal val="#ppt_y-#ppt_h*1.125000"/>
                                          </p:val>
                                        </p:tav>
                                        <p:tav tm="100000">
                                          <p:val>
                                            <p:strVal val="#ppt_y"/>
                                          </p:val>
                                        </p:tav>
                                      </p:tavLst>
                                    </p:anim>
                                    <p:animEffect transition="in" filter="wipe(down)">
                                      <p:cBhvr>
                                        <p:cTn id="20" dur="500"/>
                                        <p:tgtEl>
                                          <p:spTgt spid="27"/>
                                        </p:tgtEl>
                                      </p:cBhvr>
                                    </p:animEffect>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fltVal val="0"/>
                                          </p:val>
                                        </p:tav>
                                        <p:tav tm="100000">
                                          <p:val>
                                            <p:strVal val="#ppt_w"/>
                                          </p:val>
                                        </p:tav>
                                      </p:tavLst>
                                    </p:anim>
                                    <p:anim calcmode="lin" valueType="num">
                                      <p:cBhvr>
                                        <p:cTn id="25" dur="500" fill="hold"/>
                                        <p:tgtEl>
                                          <p:spTgt spid="2"/>
                                        </p:tgtEl>
                                        <p:attrNameLst>
                                          <p:attrName>ppt_h</p:attrName>
                                        </p:attrNameLst>
                                      </p:cBhvr>
                                      <p:tavLst>
                                        <p:tav tm="0">
                                          <p:val>
                                            <p:fltVal val="0"/>
                                          </p:val>
                                        </p:tav>
                                        <p:tav tm="100000">
                                          <p:val>
                                            <p:strVal val="#ppt_h"/>
                                          </p:val>
                                        </p:tav>
                                      </p:tavLst>
                                    </p:anim>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857372FF-4C98-4E69-8312-4BAE940E57BF}"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23</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8" name="组合 17"/>
          <p:cNvGrpSpPr/>
          <p:nvPr/>
        </p:nvGrpSpPr>
        <p:grpSpPr bwMode="auto">
          <a:xfrm>
            <a:off x="1933258" y="1725930"/>
            <a:ext cx="1728787" cy="1728788"/>
            <a:chOff x="3640853" y="1914525"/>
            <a:chExt cx="1728787" cy="1728787"/>
          </a:xfrm>
        </p:grpSpPr>
        <p:sp>
          <p:nvSpPr>
            <p:cNvPr id="6" name="椭圆 5"/>
            <p:cNvSpPr/>
            <p:nvPr/>
          </p:nvSpPr>
          <p:spPr>
            <a:xfrm>
              <a:off x="3640853" y="1914525"/>
              <a:ext cx="1728787" cy="1728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300" name="Freeform 133"/>
            <p:cNvSpPr>
              <a:spLocks noEditPoints="1"/>
            </p:cNvSpPr>
            <p:nvPr/>
          </p:nvSpPr>
          <p:spPr bwMode="auto">
            <a:xfrm>
              <a:off x="4112754" y="2386427"/>
              <a:ext cx="784984" cy="784982"/>
            </a:xfrm>
            <a:custGeom>
              <a:avLst/>
              <a:gdLst>
                <a:gd name="T0" fmla="*/ 0 w 80"/>
                <a:gd name="T1" fmla="*/ 2147483646 h 80"/>
                <a:gd name="T2" fmla="*/ 2147483646 w 80"/>
                <a:gd name="T3" fmla="*/ 2147483646 h 80"/>
                <a:gd name="T4" fmla="*/ 2147483646 w 80"/>
                <a:gd name="T5" fmla="*/ 2147483646 h 80"/>
                <a:gd name="T6" fmla="*/ 2147483646 w 80"/>
                <a:gd name="T7" fmla="*/ 2147483646 h 80"/>
                <a:gd name="T8" fmla="*/ 2147483646 w 80"/>
                <a:gd name="T9" fmla="*/ 2147483646 h 80"/>
                <a:gd name="T10" fmla="*/ 1733058238 w 80"/>
                <a:gd name="T11" fmla="*/ 2147483646 h 80"/>
                <a:gd name="T12" fmla="*/ 770245925 w 80"/>
                <a:gd name="T13" fmla="*/ 2147483646 h 80"/>
                <a:gd name="T14" fmla="*/ 2147483646 w 80"/>
                <a:gd name="T15" fmla="*/ 1829331865 h 80"/>
                <a:gd name="T16" fmla="*/ 2147483646 w 80"/>
                <a:gd name="T17" fmla="*/ 288843939 h 80"/>
                <a:gd name="T18" fmla="*/ 2147483646 w 80"/>
                <a:gd name="T19" fmla="*/ 1829331865 h 80"/>
                <a:gd name="T20" fmla="*/ 2147483646 w 80"/>
                <a:gd name="T21" fmla="*/ 2147483646 h 80"/>
                <a:gd name="T22" fmla="*/ 2147483646 w 80"/>
                <a:gd name="T23" fmla="*/ 2118175804 h 80"/>
                <a:gd name="T24" fmla="*/ 2147483646 w 80"/>
                <a:gd name="T25" fmla="*/ 1829331865 h 80"/>
                <a:gd name="T26" fmla="*/ 2147483646 w 80"/>
                <a:gd name="T27" fmla="*/ 288843939 h 80"/>
                <a:gd name="T28" fmla="*/ 2147483646 w 80"/>
                <a:gd name="T29" fmla="*/ 1829331865 h 80"/>
                <a:gd name="T30" fmla="*/ 2147483646 w 80"/>
                <a:gd name="T31" fmla="*/ 2147483646 h 80"/>
                <a:gd name="T32" fmla="*/ 2147483646 w 80"/>
                <a:gd name="T33" fmla="*/ 2118175804 h 80"/>
                <a:gd name="T34" fmla="*/ 1733058238 w 80"/>
                <a:gd name="T35" fmla="*/ 2147483646 h 80"/>
                <a:gd name="T36" fmla="*/ 770245925 w 80"/>
                <a:gd name="T37" fmla="*/ 2118175804 h 80"/>
                <a:gd name="T38" fmla="*/ 1733058238 w 80"/>
                <a:gd name="T39" fmla="*/ 2147483646 h 80"/>
                <a:gd name="T40" fmla="*/ 2147483646 w 80"/>
                <a:gd name="T41" fmla="*/ 2147483646 h 80"/>
                <a:gd name="T42" fmla="*/ 2147483646 w 80"/>
                <a:gd name="T43" fmla="*/ 2147483646 h 80"/>
                <a:gd name="T44" fmla="*/ 2147483646 w 80"/>
                <a:gd name="T45" fmla="*/ 2147483646 h 80"/>
                <a:gd name="T46" fmla="*/ 2147483646 w 80"/>
                <a:gd name="T47" fmla="*/ 2147483646 h 80"/>
                <a:gd name="T48" fmla="*/ 2147483646 w 80"/>
                <a:gd name="T49" fmla="*/ 2147483646 h 80"/>
                <a:gd name="T50" fmla="*/ 2147483646 w 80"/>
                <a:gd name="T51" fmla="*/ 2147483646 h 80"/>
                <a:gd name="T52" fmla="*/ 2147483646 w 80"/>
                <a:gd name="T53" fmla="*/ 2147483646 h 80"/>
                <a:gd name="T54" fmla="*/ 2147483646 w 80"/>
                <a:gd name="T55" fmla="*/ 2147483646 h 80"/>
                <a:gd name="T56" fmla="*/ 2147483646 w 80"/>
                <a:gd name="T57" fmla="*/ 2147483646 h 80"/>
                <a:gd name="T58" fmla="*/ 2147483646 w 80"/>
                <a:gd name="T59" fmla="*/ 2147483646 h 80"/>
                <a:gd name="T60" fmla="*/ 2147483646 w 80"/>
                <a:gd name="T61" fmla="*/ 2147483646 h 80"/>
                <a:gd name="T62" fmla="*/ 2147483646 w 80"/>
                <a:gd name="T63" fmla="*/ 2118175804 h 80"/>
                <a:gd name="T64" fmla="*/ 2147483646 w 80"/>
                <a:gd name="T65" fmla="*/ 2147483646 h 80"/>
                <a:gd name="T66" fmla="*/ 2147483646 w 80"/>
                <a:gd name="T67" fmla="*/ 1829331865 h 80"/>
                <a:gd name="T68" fmla="*/ 2147483646 w 80"/>
                <a:gd name="T69" fmla="*/ 1251653799 h 80"/>
                <a:gd name="T70" fmla="*/ 1347935276 w 80"/>
                <a:gd name="T71" fmla="*/ 1251653799 h 80"/>
                <a:gd name="T72" fmla="*/ 2118191013 w 80"/>
                <a:gd name="T73" fmla="*/ 1829331865 h 80"/>
                <a:gd name="T74" fmla="*/ 1347935276 w 80"/>
                <a:gd name="T75" fmla="*/ 1251653799 h 80"/>
                <a:gd name="T76" fmla="*/ 2118191013 w 80"/>
                <a:gd name="T77" fmla="*/ 2147483646 h 80"/>
                <a:gd name="T78" fmla="*/ 1347935276 w 80"/>
                <a:gd name="T79" fmla="*/ 2147483646 h 80"/>
                <a:gd name="T80" fmla="*/ 2147483646 w 80"/>
                <a:gd name="T81" fmla="*/ 2147483646 h 80"/>
                <a:gd name="T82" fmla="*/ 2147483646 w 80"/>
                <a:gd name="T83" fmla="*/ 2147483646 h 80"/>
                <a:gd name="T84" fmla="*/ 2147483646 w 80"/>
                <a:gd name="T85" fmla="*/ 2147483646 h 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3" y="76"/>
                  </a:moveTo>
                  <a:cubicBezTo>
                    <a:pt x="30" y="72"/>
                    <a:pt x="27" y="67"/>
                    <a:pt x="25" y="61"/>
                  </a:cubicBezTo>
                  <a:cubicBezTo>
                    <a:pt x="39" y="61"/>
                    <a:pt x="39" y="61"/>
                    <a:pt x="39" y="61"/>
                  </a:cubicBezTo>
                  <a:cubicBezTo>
                    <a:pt x="39" y="77"/>
                    <a:pt x="39" y="77"/>
                    <a:pt x="39" y="77"/>
                  </a:cubicBezTo>
                  <a:cubicBezTo>
                    <a:pt x="37" y="77"/>
                    <a:pt x="35" y="77"/>
                    <a:pt x="33" y="76"/>
                  </a:cubicBezTo>
                  <a:close/>
                  <a:moveTo>
                    <a:pt x="3" y="41"/>
                  </a:moveTo>
                  <a:cubicBezTo>
                    <a:pt x="18" y="41"/>
                    <a:pt x="18" y="41"/>
                    <a:pt x="18" y="41"/>
                  </a:cubicBezTo>
                  <a:cubicBezTo>
                    <a:pt x="19" y="47"/>
                    <a:pt x="19" y="53"/>
                    <a:pt x="21" y="58"/>
                  </a:cubicBezTo>
                  <a:cubicBezTo>
                    <a:pt x="8" y="58"/>
                    <a:pt x="8" y="58"/>
                    <a:pt x="8" y="58"/>
                  </a:cubicBezTo>
                  <a:cubicBezTo>
                    <a:pt x="5" y="53"/>
                    <a:pt x="3" y="47"/>
                    <a:pt x="3" y="41"/>
                  </a:cubicBezTo>
                  <a:close/>
                  <a:moveTo>
                    <a:pt x="42" y="19"/>
                  </a:moveTo>
                  <a:cubicBezTo>
                    <a:pt x="42" y="3"/>
                    <a:pt x="42" y="3"/>
                    <a:pt x="42" y="3"/>
                  </a:cubicBezTo>
                  <a:cubicBezTo>
                    <a:pt x="43" y="3"/>
                    <a:pt x="45" y="3"/>
                    <a:pt x="46" y="3"/>
                  </a:cubicBezTo>
                  <a:cubicBezTo>
                    <a:pt x="50" y="8"/>
                    <a:pt x="53" y="13"/>
                    <a:pt x="55" y="19"/>
                  </a:cubicBezTo>
                  <a:lnTo>
                    <a:pt x="42" y="19"/>
                  </a:lnTo>
                  <a:close/>
                  <a:moveTo>
                    <a:pt x="56" y="22"/>
                  </a:moveTo>
                  <a:cubicBezTo>
                    <a:pt x="58" y="27"/>
                    <a:pt x="58" y="33"/>
                    <a:pt x="59" y="38"/>
                  </a:cubicBezTo>
                  <a:cubicBezTo>
                    <a:pt x="42" y="38"/>
                    <a:pt x="42" y="38"/>
                    <a:pt x="42" y="38"/>
                  </a:cubicBezTo>
                  <a:cubicBezTo>
                    <a:pt x="42" y="22"/>
                    <a:pt x="42" y="22"/>
                    <a:pt x="42" y="22"/>
                  </a:cubicBezTo>
                  <a:lnTo>
                    <a:pt x="56" y="22"/>
                  </a:lnTo>
                  <a:close/>
                  <a:moveTo>
                    <a:pt x="39" y="19"/>
                  </a:moveTo>
                  <a:cubicBezTo>
                    <a:pt x="25" y="19"/>
                    <a:pt x="25" y="19"/>
                    <a:pt x="25" y="19"/>
                  </a:cubicBezTo>
                  <a:cubicBezTo>
                    <a:pt x="27" y="13"/>
                    <a:pt x="30" y="8"/>
                    <a:pt x="33" y="3"/>
                  </a:cubicBezTo>
                  <a:cubicBezTo>
                    <a:pt x="35" y="3"/>
                    <a:pt x="37" y="3"/>
                    <a:pt x="39" y="3"/>
                  </a:cubicBezTo>
                  <a:lnTo>
                    <a:pt x="39" y="19"/>
                  </a:lnTo>
                  <a:close/>
                  <a:moveTo>
                    <a:pt x="39" y="22"/>
                  </a:moveTo>
                  <a:cubicBezTo>
                    <a:pt x="39" y="38"/>
                    <a:pt x="39" y="38"/>
                    <a:pt x="39" y="38"/>
                  </a:cubicBezTo>
                  <a:cubicBezTo>
                    <a:pt x="21" y="38"/>
                    <a:pt x="21" y="38"/>
                    <a:pt x="21" y="38"/>
                  </a:cubicBezTo>
                  <a:cubicBezTo>
                    <a:pt x="21" y="33"/>
                    <a:pt x="22" y="27"/>
                    <a:pt x="24" y="22"/>
                  </a:cubicBezTo>
                  <a:lnTo>
                    <a:pt x="39" y="22"/>
                  </a:lnTo>
                  <a:close/>
                  <a:moveTo>
                    <a:pt x="18" y="38"/>
                  </a:moveTo>
                  <a:cubicBezTo>
                    <a:pt x="3" y="38"/>
                    <a:pt x="3" y="38"/>
                    <a:pt x="3" y="38"/>
                  </a:cubicBezTo>
                  <a:cubicBezTo>
                    <a:pt x="3" y="32"/>
                    <a:pt x="5" y="27"/>
                    <a:pt x="8" y="22"/>
                  </a:cubicBezTo>
                  <a:cubicBezTo>
                    <a:pt x="21" y="22"/>
                    <a:pt x="21" y="22"/>
                    <a:pt x="21" y="22"/>
                  </a:cubicBezTo>
                  <a:cubicBezTo>
                    <a:pt x="19" y="27"/>
                    <a:pt x="19" y="33"/>
                    <a:pt x="18" y="38"/>
                  </a:cubicBezTo>
                  <a:close/>
                  <a:moveTo>
                    <a:pt x="21" y="41"/>
                  </a:moveTo>
                  <a:cubicBezTo>
                    <a:pt x="39" y="41"/>
                    <a:pt x="39" y="41"/>
                    <a:pt x="39" y="41"/>
                  </a:cubicBezTo>
                  <a:cubicBezTo>
                    <a:pt x="39" y="58"/>
                    <a:pt x="39" y="58"/>
                    <a:pt x="39" y="58"/>
                  </a:cubicBezTo>
                  <a:cubicBezTo>
                    <a:pt x="24" y="58"/>
                    <a:pt x="24" y="58"/>
                    <a:pt x="24" y="58"/>
                  </a:cubicBezTo>
                  <a:cubicBezTo>
                    <a:pt x="22" y="53"/>
                    <a:pt x="21" y="47"/>
                    <a:pt x="21" y="41"/>
                  </a:cubicBezTo>
                  <a:close/>
                  <a:moveTo>
                    <a:pt x="42" y="61"/>
                  </a:moveTo>
                  <a:cubicBezTo>
                    <a:pt x="55" y="61"/>
                    <a:pt x="55" y="61"/>
                    <a:pt x="55" y="61"/>
                  </a:cubicBezTo>
                  <a:cubicBezTo>
                    <a:pt x="53" y="67"/>
                    <a:pt x="50" y="72"/>
                    <a:pt x="46" y="77"/>
                  </a:cubicBezTo>
                  <a:cubicBezTo>
                    <a:pt x="45" y="77"/>
                    <a:pt x="43" y="77"/>
                    <a:pt x="42" y="77"/>
                  </a:cubicBezTo>
                  <a:lnTo>
                    <a:pt x="42" y="61"/>
                  </a:lnTo>
                  <a:close/>
                  <a:moveTo>
                    <a:pt x="42" y="58"/>
                  </a:moveTo>
                  <a:cubicBezTo>
                    <a:pt x="42" y="41"/>
                    <a:pt x="42" y="41"/>
                    <a:pt x="42" y="41"/>
                  </a:cubicBezTo>
                  <a:cubicBezTo>
                    <a:pt x="59" y="41"/>
                    <a:pt x="59" y="41"/>
                    <a:pt x="59" y="41"/>
                  </a:cubicBezTo>
                  <a:cubicBezTo>
                    <a:pt x="58" y="47"/>
                    <a:pt x="58" y="53"/>
                    <a:pt x="56" y="58"/>
                  </a:cubicBezTo>
                  <a:lnTo>
                    <a:pt x="42" y="58"/>
                  </a:lnTo>
                  <a:close/>
                  <a:moveTo>
                    <a:pt x="61" y="41"/>
                  </a:moveTo>
                  <a:cubicBezTo>
                    <a:pt x="78" y="41"/>
                    <a:pt x="78" y="41"/>
                    <a:pt x="78" y="41"/>
                  </a:cubicBezTo>
                  <a:cubicBezTo>
                    <a:pt x="77" y="47"/>
                    <a:pt x="76" y="53"/>
                    <a:pt x="73" y="58"/>
                  </a:cubicBezTo>
                  <a:cubicBezTo>
                    <a:pt x="73" y="58"/>
                    <a:pt x="73" y="58"/>
                    <a:pt x="73" y="58"/>
                  </a:cubicBezTo>
                  <a:cubicBezTo>
                    <a:pt x="59" y="58"/>
                    <a:pt x="59" y="58"/>
                    <a:pt x="59" y="58"/>
                  </a:cubicBezTo>
                  <a:cubicBezTo>
                    <a:pt x="60" y="53"/>
                    <a:pt x="61" y="47"/>
                    <a:pt x="61" y="41"/>
                  </a:cubicBezTo>
                  <a:close/>
                  <a:moveTo>
                    <a:pt x="61" y="38"/>
                  </a:moveTo>
                  <a:cubicBezTo>
                    <a:pt x="61" y="33"/>
                    <a:pt x="60" y="27"/>
                    <a:pt x="59" y="22"/>
                  </a:cubicBezTo>
                  <a:cubicBezTo>
                    <a:pt x="73" y="22"/>
                    <a:pt x="73" y="22"/>
                    <a:pt x="73" y="22"/>
                  </a:cubicBezTo>
                  <a:cubicBezTo>
                    <a:pt x="76" y="27"/>
                    <a:pt x="77" y="32"/>
                    <a:pt x="78" y="38"/>
                  </a:cubicBezTo>
                  <a:lnTo>
                    <a:pt x="61" y="38"/>
                  </a:lnTo>
                  <a:close/>
                  <a:moveTo>
                    <a:pt x="71" y="19"/>
                  </a:moveTo>
                  <a:cubicBezTo>
                    <a:pt x="58" y="19"/>
                    <a:pt x="58" y="19"/>
                    <a:pt x="58" y="19"/>
                  </a:cubicBezTo>
                  <a:cubicBezTo>
                    <a:pt x="56" y="13"/>
                    <a:pt x="54" y="8"/>
                    <a:pt x="50" y="4"/>
                  </a:cubicBezTo>
                  <a:cubicBezTo>
                    <a:pt x="57" y="6"/>
                    <a:pt x="62" y="9"/>
                    <a:pt x="67" y="13"/>
                  </a:cubicBezTo>
                  <a:cubicBezTo>
                    <a:pt x="68" y="15"/>
                    <a:pt x="70" y="17"/>
                    <a:pt x="71" y="19"/>
                  </a:cubicBezTo>
                  <a:close/>
                  <a:moveTo>
                    <a:pt x="14" y="13"/>
                  </a:moveTo>
                  <a:cubicBezTo>
                    <a:pt x="18" y="9"/>
                    <a:pt x="23" y="6"/>
                    <a:pt x="29" y="4"/>
                  </a:cubicBezTo>
                  <a:cubicBezTo>
                    <a:pt x="26" y="9"/>
                    <a:pt x="24" y="14"/>
                    <a:pt x="22" y="19"/>
                  </a:cubicBezTo>
                  <a:cubicBezTo>
                    <a:pt x="9" y="19"/>
                    <a:pt x="9" y="19"/>
                    <a:pt x="9" y="19"/>
                  </a:cubicBezTo>
                  <a:cubicBezTo>
                    <a:pt x="11" y="17"/>
                    <a:pt x="12" y="15"/>
                    <a:pt x="14" y="13"/>
                  </a:cubicBezTo>
                  <a:close/>
                  <a:moveTo>
                    <a:pt x="9" y="61"/>
                  </a:moveTo>
                  <a:cubicBezTo>
                    <a:pt x="22" y="61"/>
                    <a:pt x="22" y="61"/>
                    <a:pt x="22" y="61"/>
                  </a:cubicBezTo>
                  <a:cubicBezTo>
                    <a:pt x="24" y="66"/>
                    <a:pt x="26" y="71"/>
                    <a:pt x="29" y="75"/>
                  </a:cubicBezTo>
                  <a:cubicBezTo>
                    <a:pt x="23" y="74"/>
                    <a:pt x="18" y="70"/>
                    <a:pt x="14" y="66"/>
                  </a:cubicBezTo>
                  <a:cubicBezTo>
                    <a:pt x="12" y="65"/>
                    <a:pt x="11" y="63"/>
                    <a:pt x="9" y="61"/>
                  </a:cubicBezTo>
                  <a:close/>
                  <a:moveTo>
                    <a:pt x="67" y="66"/>
                  </a:moveTo>
                  <a:cubicBezTo>
                    <a:pt x="62" y="71"/>
                    <a:pt x="57" y="74"/>
                    <a:pt x="50" y="76"/>
                  </a:cubicBezTo>
                  <a:cubicBezTo>
                    <a:pt x="54" y="71"/>
                    <a:pt x="56" y="66"/>
                    <a:pt x="58" y="61"/>
                  </a:cubicBezTo>
                  <a:cubicBezTo>
                    <a:pt x="71" y="61"/>
                    <a:pt x="71" y="61"/>
                    <a:pt x="71" y="61"/>
                  </a:cubicBezTo>
                  <a:cubicBezTo>
                    <a:pt x="70" y="63"/>
                    <a:pt x="68" y="65"/>
                    <a:pt x="67" y="66"/>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28" name="组合 27"/>
          <p:cNvGrpSpPr/>
          <p:nvPr/>
        </p:nvGrpSpPr>
        <p:grpSpPr bwMode="auto">
          <a:xfrm>
            <a:off x="873754" y="3564256"/>
            <a:ext cx="3804920" cy="2753360"/>
            <a:chOff x="2581864" y="3609990"/>
            <a:chExt cx="3802330" cy="2753520"/>
          </a:xfrm>
        </p:grpSpPr>
        <p:sp>
          <p:nvSpPr>
            <p:cNvPr id="21" name="文本框 20"/>
            <p:cNvSpPr txBox="1"/>
            <p:nvPr/>
          </p:nvSpPr>
          <p:spPr>
            <a:xfrm>
              <a:off x="3271644" y="3609990"/>
              <a:ext cx="2467200" cy="398803"/>
            </a:xfrm>
            <a:prstGeom prst="rect">
              <a:avLst/>
            </a:prstGeom>
            <a:noFill/>
          </p:spPr>
          <p:txBody>
            <a:bodyPr wrap="none">
              <a:spAutoFit/>
            </a:bodyPr>
            <a:lstStyle/>
            <a:p>
              <a:pPr algn="ctr" eaLnBrk="1" fontAlgn="auto" hangingPunct="1">
                <a:spcBef>
                  <a:spcPts val="0"/>
                </a:spcBef>
                <a:spcAft>
                  <a:spcPts val="0"/>
                </a:spcAft>
                <a:defRPr/>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掌握图文混排的方式</a:t>
              </a:r>
            </a:p>
          </p:txBody>
        </p:sp>
        <p:sp>
          <p:nvSpPr>
            <p:cNvPr id="29" name="矩形 28"/>
            <p:cNvSpPr/>
            <p:nvPr/>
          </p:nvSpPr>
          <p:spPr>
            <a:xfrm>
              <a:off x="2581864" y="4010063"/>
              <a:ext cx="3802330" cy="2353447"/>
            </a:xfrm>
            <a:prstGeom prst="rect">
              <a:avLst/>
            </a:prstGeom>
          </p:spPr>
          <p:txBody>
            <a:bodyPr wrap="square">
              <a:spAutoFit/>
            </a:bodyPr>
            <a:lstStyle/>
            <a:p>
              <a:pPr algn="ct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图文排版顾名思义就是将图片和文字通过艺术的形式整合到一起，用以达到美化视觉的效果。好的图文排版可以让消费者产生不错的视觉享受，有利于增加对商品的好感。图文排版可以分为嵌入式、四周型环绕、紧密型环绕、上下型环绕、穿越行环绕、浮于文字上方、衬于文字下方等几种形式。 </a:t>
              </a:r>
            </a:p>
          </p:txBody>
        </p:sp>
      </p:grpSp>
      <p:sp>
        <p:nvSpPr>
          <p:cNvPr id="43" name="椭圆 42"/>
          <p:cNvSpPr/>
          <p:nvPr/>
        </p:nvSpPr>
        <p:spPr>
          <a:xfrm>
            <a:off x="2136458" y="1767205"/>
            <a:ext cx="231775" cy="233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椭圆 44"/>
          <p:cNvSpPr/>
          <p:nvPr/>
        </p:nvSpPr>
        <p:spPr>
          <a:xfrm>
            <a:off x="3508058" y="3191193"/>
            <a:ext cx="153987" cy="1555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文本框 45"/>
          <p:cNvSpPr txBox="1"/>
          <p:nvPr/>
        </p:nvSpPr>
        <p:spPr bwMode="auto">
          <a:xfrm>
            <a:off x="401638" y="242888"/>
            <a:ext cx="4145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修图师的岗位认知和技能要求</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 name="图片 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5013325" y="2613025"/>
            <a:ext cx="6374130" cy="2301240"/>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par>
                                <p:cTn id="20" presetID="12" presetClass="entr" presetSubtype="1" fill="hold" nodeType="withEffect">
                                  <p:stCondLst>
                                    <p:cond delay="40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p:tgtEl>
                                          <p:spTgt spid="28"/>
                                        </p:tgtEl>
                                        <p:attrNameLst>
                                          <p:attrName>ppt_y</p:attrName>
                                        </p:attrNameLst>
                                      </p:cBhvr>
                                      <p:tavLst>
                                        <p:tav tm="0">
                                          <p:val>
                                            <p:strVal val="#ppt_y-#ppt_h*1.125000"/>
                                          </p:val>
                                        </p:tav>
                                        <p:tav tm="100000">
                                          <p:val>
                                            <p:strVal val="#ppt_y"/>
                                          </p:val>
                                        </p:tav>
                                      </p:tavLst>
                                    </p:anim>
                                    <p:animEffect transition="in" filter="wipe(down)">
                                      <p:cBhvr>
                                        <p:cTn id="23" dur="500"/>
                                        <p:tgtEl>
                                          <p:spTgt spid="28"/>
                                        </p:tgtEl>
                                      </p:cBhvr>
                                    </p:animEffect>
                                  </p:childTnLst>
                                </p:cTn>
                              </p:par>
                            </p:childTnLst>
                          </p:cTn>
                        </p:par>
                        <p:par>
                          <p:cTn id="24" fill="hold">
                            <p:stCondLst>
                              <p:cond delay="500"/>
                            </p:stCondLst>
                            <p:childTnLst>
                              <p:par>
                                <p:cTn id="25" presetID="53" presetClass="entr" presetSubtype="16"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857372FF-4C98-4E69-8312-4BAE940E57BF}"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24</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7" name="组合 16"/>
          <p:cNvGrpSpPr/>
          <p:nvPr/>
        </p:nvGrpSpPr>
        <p:grpSpPr bwMode="auto">
          <a:xfrm>
            <a:off x="2032318" y="1085850"/>
            <a:ext cx="1728787" cy="1728788"/>
            <a:chOff x="6269753" y="1914525"/>
            <a:chExt cx="1728787" cy="1728787"/>
          </a:xfrm>
        </p:grpSpPr>
        <p:sp>
          <p:nvSpPr>
            <p:cNvPr id="7" name="椭圆 6"/>
            <p:cNvSpPr/>
            <p:nvPr/>
          </p:nvSpPr>
          <p:spPr>
            <a:xfrm>
              <a:off x="6269753" y="1914525"/>
              <a:ext cx="1728787" cy="17287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304" name="Freeform 139"/>
            <p:cNvSpPr>
              <a:spLocks noEditPoints="1"/>
            </p:cNvSpPr>
            <p:nvPr/>
          </p:nvSpPr>
          <p:spPr bwMode="auto">
            <a:xfrm>
              <a:off x="6734050" y="2493018"/>
              <a:ext cx="800192" cy="571800"/>
            </a:xfrm>
            <a:custGeom>
              <a:avLst/>
              <a:gdLst>
                <a:gd name="T0" fmla="*/ 2147483646 w 206"/>
                <a:gd name="T1" fmla="*/ 1724879433 h 147"/>
                <a:gd name="T2" fmla="*/ 2147483646 w 206"/>
                <a:gd name="T3" fmla="*/ 242089229 h 147"/>
                <a:gd name="T4" fmla="*/ 2147483646 w 206"/>
                <a:gd name="T5" fmla="*/ 0 h 147"/>
                <a:gd name="T6" fmla="*/ 482842068 w 206"/>
                <a:gd name="T7" fmla="*/ 0 h 147"/>
                <a:gd name="T8" fmla="*/ 241421034 w 206"/>
                <a:gd name="T9" fmla="*/ 242089229 h 147"/>
                <a:gd name="T10" fmla="*/ 241421034 w 206"/>
                <a:gd name="T11" fmla="*/ 1724879433 h 147"/>
                <a:gd name="T12" fmla="*/ 0 w 206"/>
                <a:gd name="T13" fmla="*/ 1724879433 h 147"/>
                <a:gd name="T14" fmla="*/ 0 w 206"/>
                <a:gd name="T15" fmla="*/ 1997227384 h 147"/>
                <a:gd name="T16" fmla="*/ 241421034 w 206"/>
                <a:gd name="T17" fmla="*/ 2147483646 h 147"/>
                <a:gd name="T18" fmla="*/ 2147483646 w 206"/>
                <a:gd name="T19" fmla="*/ 2147483646 h 147"/>
                <a:gd name="T20" fmla="*/ 2147483646 w 206"/>
                <a:gd name="T21" fmla="*/ 1997227384 h 147"/>
                <a:gd name="T22" fmla="*/ 2147483646 w 206"/>
                <a:gd name="T23" fmla="*/ 1724879433 h 147"/>
                <a:gd name="T24" fmla="*/ 2147483646 w 206"/>
                <a:gd name="T25" fmla="*/ 1724879433 h 147"/>
                <a:gd name="T26" fmla="*/ 362129609 w 206"/>
                <a:gd name="T27" fmla="*/ 242089229 h 147"/>
                <a:gd name="T28" fmla="*/ 482842068 w 206"/>
                <a:gd name="T29" fmla="*/ 121042669 h 147"/>
                <a:gd name="T30" fmla="*/ 2147483646 w 206"/>
                <a:gd name="T31" fmla="*/ 121042669 h 147"/>
                <a:gd name="T32" fmla="*/ 2147483646 w 206"/>
                <a:gd name="T33" fmla="*/ 242089229 h 147"/>
                <a:gd name="T34" fmla="*/ 2147483646 w 206"/>
                <a:gd name="T35" fmla="*/ 1724879433 h 147"/>
                <a:gd name="T36" fmla="*/ 362129609 w 206"/>
                <a:gd name="T37" fmla="*/ 1724879433 h 147"/>
                <a:gd name="T38" fmla="*/ 362129609 w 206"/>
                <a:gd name="T39" fmla="*/ 242089229 h 147"/>
                <a:gd name="T40" fmla="*/ 2147483646 w 206"/>
                <a:gd name="T41" fmla="*/ 1997227384 h 147"/>
                <a:gd name="T42" fmla="*/ 2147483646 w 206"/>
                <a:gd name="T43" fmla="*/ 2103142637 h 147"/>
                <a:gd name="T44" fmla="*/ 241421034 w 206"/>
                <a:gd name="T45" fmla="*/ 2103142637 h 147"/>
                <a:gd name="T46" fmla="*/ 120708575 w 206"/>
                <a:gd name="T47" fmla="*/ 1997227384 h 147"/>
                <a:gd name="T48" fmla="*/ 120708575 w 206"/>
                <a:gd name="T49" fmla="*/ 1845922102 h 147"/>
                <a:gd name="T50" fmla="*/ 241421034 w 206"/>
                <a:gd name="T51" fmla="*/ 1845922102 h 147"/>
                <a:gd name="T52" fmla="*/ 995858366 w 206"/>
                <a:gd name="T53" fmla="*/ 1845922102 h 147"/>
                <a:gd name="T54" fmla="*/ 1131657941 w 206"/>
                <a:gd name="T55" fmla="*/ 1936706049 h 147"/>
                <a:gd name="T56" fmla="*/ 1991716732 w 206"/>
                <a:gd name="T57" fmla="*/ 1936706049 h 147"/>
                <a:gd name="T58" fmla="*/ 2127516307 w 206"/>
                <a:gd name="T59" fmla="*/ 1845922102 h 147"/>
                <a:gd name="T60" fmla="*/ 2147483646 w 206"/>
                <a:gd name="T61" fmla="*/ 1845922102 h 147"/>
                <a:gd name="T62" fmla="*/ 2147483646 w 206"/>
                <a:gd name="T63" fmla="*/ 1845922102 h 147"/>
                <a:gd name="T64" fmla="*/ 2147483646 w 206"/>
                <a:gd name="T65" fmla="*/ 1997227384 h 1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06" h="147">
                  <a:moveTo>
                    <a:pt x="191" y="114"/>
                  </a:moveTo>
                  <a:cubicBezTo>
                    <a:pt x="191" y="16"/>
                    <a:pt x="191" y="16"/>
                    <a:pt x="191" y="16"/>
                  </a:cubicBezTo>
                  <a:cubicBezTo>
                    <a:pt x="191" y="8"/>
                    <a:pt x="184" y="0"/>
                    <a:pt x="175" y="0"/>
                  </a:cubicBezTo>
                  <a:cubicBezTo>
                    <a:pt x="32" y="0"/>
                    <a:pt x="32" y="0"/>
                    <a:pt x="32" y="0"/>
                  </a:cubicBezTo>
                  <a:cubicBezTo>
                    <a:pt x="23" y="0"/>
                    <a:pt x="16" y="8"/>
                    <a:pt x="16" y="16"/>
                  </a:cubicBezTo>
                  <a:cubicBezTo>
                    <a:pt x="16" y="114"/>
                    <a:pt x="16" y="114"/>
                    <a:pt x="16" y="114"/>
                  </a:cubicBezTo>
                  <a:cubicBezTo>
                    <a:pt x="0" y="114"/>
                    <a:pt x="0" y="114"/>
                    <a:pt x="0" y="114"/>
                  </a:cubicBezTo>
                  <a:cubicBezTo>
                    <a:pt x="0" y="132"/>
                    <a:pt x="0" y="132"/>
                    <a:pt x="0" y="132"/>
                  </a:cubicBezTo>
                  <a:cubicBezTo>
                    <a:pt x="0" y="140"/>
                    <a:pt x="7" y="147"/>
                    <a:pt x="16" y="147"/>
                  </a:cubicBezTo>
                  <a:cubicBezTo>
                    <a:pt x="191" y="147"/>
                    <a:pt x="191" y="147"/>
                    <a:pt x="191" y="147"/>
                  </a:cubicBezTo>
                  <a:cubicBezTo>
                    <a:pt x="199" y="147"/>
                    <a:pt x="206" y="140"/>
                    <a:pt x="206" y="132"/>
                  </a:cubicBezTo>
                  <a:cubicBezTo>
                    <a:pt x="206" y="114"/>
                    <a:pt x="206" y="114"/>
                    <a:pt x="206" y="114"/>
                  </a:cubicBezTo>
                  <a:lnTo>
                    <a:pt x="191" y="114"/>
                  </a:lnTo>
                  <a:close/>
                  <a:moveTo>
                    <a:pt x="24" y="16"/>
                  </a:moveTo>
                  <a:cubicBezTo>
                    <a:pt x="24" y="12"/>
                    <a:pt x="27" y="8"/>
                    <a:pt x="32" y="8"/>
                  </a:cubicBezTo>
                  <a:cubicBezTo>
                    <a:pt x="175" y="8"/>
                    <a:pt x="175" y="8"/>
                    <a:pt x="175" y="8"/>
                  </a:cubicBezTo>
                  <a:cubicBezTo>
                    <a:pt x="179" y="8"/>
                    <a:pt x="183" y="12"/>
                    <a:pt x="183" y="16"/>
                  </a:cubicBezTo>
                  <a:cubicBezTo>
                    <a:pt x="183" y="114"/>
                    <a:pt x="183" y="114"/>
                    <a:pt x="183" y="114"/>
                  </a:cubicBezTo>
                  <a:cubicBezTo>
                    <a:pt x="24" y="114"/>
                    <a:pt x="24" y="114"/>
                    <a:pt x="24" y="114"/>
                  </a:cubicBezTo>
                  <a:lnTo>
                    <a:pt x="24" y="16"/>
                  </a:lnTo>
                  <a:close/>
                  <a:moveTo>
                    <a:pt x="198" y="132"/>
                  </a:moveTo>
                  <a:cubicBezTo>
                    <a:pt x="198" y="136"/>
                    <a:pt x="195" y="139"/>
                    <a:pt x="191" y="139"/>
                  </a:cubicBezTo>
                  <a:cubicBezTo>
                    <a:pt x="16" y="139"/>
                    <a:pt x="16" y="139"/>
                    <a:pt x="16" y="139"/>
                  </a:cubicBezTo>
                  <a:cubicBezTo>
                    <a:pt x="11" y="139"/>
                    <a:pt x="8" y="136"/>
                    <a:pt x="8" y="132"/>
                  </a:cubicBezTo>
                  <a:cubicBezTo>
                    <a:pt x="8" y="122"/>
                    <a:pt x="8" y="122"/>
                    <a:pt x="8" y="122"/>
                  </a:cubicBezTo>
                  <a:cubicBezTo>
                    <a:pt x="16" y="122"/>
                    <a:pt x="16" y="122"/>
                    <a:pt x="16" y="122"/>
                  </a:cubicBezTo>
                  <a:cubicBezTo>
                    <a:pt x="66" y="122"/>
                    <a:pt x="66" y="122"/>
                    <a:pt x="66" y="122"/>
                  </a:cubicBezTo>
                  <a:cubicBezTo>
                    <a:pt x="67" y="126"/>
                    <a:pt x="71" y="128"/>
                    <a:pt x="75" y="128"/>
                  </a:cubicBezTo>
                  <a:cubicBezTo>
                    <a:pt x="132" y="128"/>
                    <a:pt x="132" y="128"/>
                    <a:pt x="132" y="128"/>
                  </a:cubicBezTo>
                  <a:cubicBezTo>
                    <a:pt x="136" y="128"/>
                    <a:pt x="140" y="126"/>
                    <a:pt x="141" y="122"/>
                  </a:cubicBezTo>
                  <a:cubicBezTo>
                    <a:pt x="191" y="122"/>
                    <a:pt x="191" y="122"/>
                    <a:pt x="191" y="122"/>
                  </a:cubicBezTo>
                  <a:cubicBezTo>
                    <a:pt x="198" y="122"/>
                    <a:pt x="198" y="122"/>
                    <a:pt x="198" y="122"/>
                  </a:cubicBezTo>
                  <a:lnTo>
                    <a:pt x="198" y="132"/>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33" name="组合 32"/>
          <p:cNvGrpSpPr/>
          <p:nvPr/>
        </p:nvGrpSpPr>
        <p:grpSpPr bwMode="auto">
          <a:xfrm>
            <a:off x="478791" y="2924176"/>
            <a:ext cx="4907280" cy="3723004"/>
            <a:chOff x="4717080" y="3609990"/>
            <a:chExt cx="4903940" cy="3723221"/>
          </a:xfrm>
        </p:grpSpPr>
        <p:sp>
          <p:nvSpPr>
            <p:cNvPr id="22" name="文本框 21"/>
            <p:cNvSpPr txBox="1"/>
            <p:nvPr/>
          </p:nvSpPr>
          <p:spPr>
            <a:xfrm>
              <a:off x="6027460" y="3609990"/>
              <a:ext cx="2213372" cy="398803"/>
            </a:xfrm>
            <a:prstGeom prst="rect">
              <a:avLst/>
            </a:prstGeom>
            <a:noFill/>
          </p:spPr>
          <p:txBody>
            <a:bodyPr wrap="none">
              <a:spAutoFit/>
            </a:bodyPr>
            <a:lstStyle/>
            <a:p>
              <a:pPr algn="ctr" eaLnBrk="1" fontAlgn="auto" hangingPunct="1">
                <a:spcBef>
                  <a:spcPts val="0"/>
                </a:spcBef>
                <a:spcAft>
                  <a:spcPts val="0"/>
                </a:spcAft>
                <a:defRPr/>
              </a:pPr>
              <a:r>
                <a:rPr lang="zh-CN" altLang="en-US" sz="2000" dirty="0">
                  <a:solidFill>
                    <a:schemeClr val="tx1">
                      <a:lumMod val="65000"/>
                      <a:lumOff val="35000"/>
                    </a:schemeClr>
                  </a:solidFill>
                  <a:latin typeface="微软雅黑 Light" panose="020B0502040204020203" pitchFamily="34" charset="-122"/>
                  <a:ea typeface="微软雅黑 Light" panose="020B0502040204020203" pitchFamily="34" charset="-122"/>
                </a:rPr>
                <a:t>掌握基础配色法则</a:t>
              </a:r>
            </a:p>
          </p:txBody>
        </p:sp>
        <p:sp>
          <p:nvSpPr>
            <p:cNvPr id="30" name="矩形 29"/>
            <p:cNvSpPr/>
            <p:nvPr/>
          </p:nvSpPr>
          <p:spPr>
            <a:xfrm>
              <a:off x="4717080" y="4010063"/>
              <a:ext cx="4903940" cy="3323148"/>
            </a:xfrm>
            <a:prstGeom prst="rect">
              <a:avLst/>
            </a:prstGeom>
          </p:spPr>
          <p:txBody>
            <a:bodyPr wrap="square">
              <a:spAutoFit/>
            </a:bodyPr>
            <a:lstStyle/>
            <a:p>
              <a:pPr algn="ct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配色在图片的美化中有着重要的作用，好的配色可以让受众产生身心愉悦的效果，反之也会让受众产生不适。</a:t>
              </a:r>
            </a:p>
            <a:p>
              <a:pPr algn="ct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图片的美化过程中，应该根据商品的特点、属性以及店铺的风格使用合适的配色，以达到让人满意的效果。如页面设计的经典颜色——蓝色，它色调深沉的特性可以让人更快地进人平静、专注的状态，并且长时间观看不会有强烈的视觉疲劳。另外，红色和灰色的搭配也很显眼，其中灰色低调、淡雅，红色视觉冲击力强，两者的结合既让红色显得更为华丽，又不会使整体的明度差异太大。如“凡客诚品”在页面的设计上就采用了这种红色和灰色的经典搭配模式。 </a:t>
              </a:r>
            </a:p>
          </p:txBody>
        </p:sp>
      </p:grpSp>
      <p:sp>
        <p:nvSpPr>
          <p:cNvPr id="50" name="椭圆 49"/>
          <p:cNvSpPr/>
          <p:nvPr/>
        </p:nvSpPr>
        <p:spPr>
          <a:xfrm rot="10800000">
            <a:off x="3405505" y="2506663"/>
            <a:ext cx="231775" cy="2333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椭圆 50"/>
          <p:cNvSpPr/>
          <p:nvPr/>
        </p:nvSpPr>
        <p:spPr>
          <a:xfrm rot="10800000">
            <a:off x="1924368" y="1339850"/>
            <a:ext cx="104775" cy="1047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椭圆 51"/>
          <p:cNvSpPr/>
          <p:nvPr/>
        </p:nvSpPr>
        <p:spPr>
          <a:xfrm rot="10800000">
            <a:off x="3761105" y="2360613"/>
            <a:ext cx="155575" cy="1539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文本框 45"/>
          <p:cNvSpPr txBox="1"/>
          <p:nvPr/>
        </p:nvSpPr>
        <p:spPr bwMode="auto">
          <a:xfrm>
            <a:off x="401638" y="242888"/>
            <a:ext cx="4145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修图师的岗位认知和技能要求</a:t>
            </a:r>
          </a:p>
        </p:txBody>
      </p:sp>
      <p:pic>
        <p:nvPicPr>
          <p:cNvPr id="2" name="图片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5667375" y="2360613"/>
            <a:ext cx="5276850" cy="2543175"/>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500" fill="hold"/>
                                        <p:tgtEl>
                                          <p:spTgt spid="52"/>
                                        </p:tgtEl>
                                        <p:attrNameLst>
                                          <p:attrName>ppt_w</p:attrName>
                                        </p:attrNameLst>
                                      </p:cBhvr>
                                      <p:tavLst>
                                        <p:tav tm="0">
                                          <p:val>
                                            <p:fltVal val="0"/>
                                          </p:val>
                                        </p:tav>
                                        <p:tav tm="100000">
                                          <p:val>
                                            <p:strVal val="#ppt_w"/>
                                          </p:val>
                                        </p:tav>
                                      </p:tavLst>
                                    </p:anim>
                                    <p:anim calcmode="lin" valueType="num">
                                      <p:cBhvr>
                                        <p:cTn id="23" dur="500" fill="hold"/>
                                        <p:tgtEl>
                                          <p:spTgt spid="52"/>
                                        </p:tgtEl>
                                        <p:attrNameLst>
                                          <p:attrName>ppt_h</p:attrName>
                                        </p:attrNameLst>
                                      </p:cBhvr>
                                      <p:tavLst>
                                        <p:tav tm="0">
                                          <p:val>
                                            <p:fltVal val="0"/>
                                          </p:val>
                                        </p:tav>
                                        <p:tav tm="100000">
                                          <p:val>
                                            <p:strVal val="#ppt_h"/>
                                          </p:val>
                                        </p:tav>
                                      </p:tavLst>
                                    </p:anim>
                                    <p:animEffect transition="in" filter="fade">
                                      <p:cBhvr>
                                        <p:cTn id="24" dur="500"/>
                                        <p:tgtEl>
                                          <p:spTgt spid="52"/>
                                        </p:tgtEl>
                                      </p:cBhvr>
                                    </p:animEffect>
                                  </p:childTnLst>
                                </p:cTn>
                              </p:par>
                              <p:par>
                                <p:cTn id="25" presetID="12" presetClass="entr" presetSubtype="1" fill="hold" nodeType="withEffect">
                                  <p:stCondLst>
                                    <p:cond delay="4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p:tgtEl>
                                          <p:spTgt spid="33"/>
                                        </p:tgtEl>
                                        <p:attrNameLst>
                                          <p:attrName>ppt_y</p:attrName>
                                        </p:attrNameLst>
                                      </p:cBhvr>
                                      <p:tavLst>
                                        <p:tav tm="0">
                                          <p:val>
                                            <p:strVal val="#ppt_y-#ppt_h*1.125000"/>
                                          </p:val>
                                        </p:tav>
                                        <p:tav tm="100000">
                                          <p:val>
                                            <p:strVal val="#ppt_y"/>
                                          </p:val>
                                        </p:tav>
                                      </p:tavLst>
                                    </p:anim>
                                    <p:animEffect transition="in" filter="wipe(down)">
                                      <p:cBhvr>
                                        <p:cTn id="28" dur="500"/>
                                        <p:tgtEl>
                                          <p:spTgt spid="33"/>
                                        </p:tgtEl>
                                      </p:cBhvr>
                                    </p:animEffect>
                                  </p:childTnLst>
                                </p:cTn>
                              </p:par>
                            </p:childTnLst>
                          </p:cTn>
                        </p:par>
                        <p:par>
                          <p:cTn id="29" fill="hold">
                            <p:stCondLst>
                              <p:cond delay="500"/>
                            </p:stCondLst>
                            <p:childTnLst>
                              <p:par>
                                <p:cTn id="30" presetID="5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bldLvl="0" animBg="1"/>
      <p:bldP spid="51" grpId="0" bldLvl="0" animBg="1"/>
      <p:bldP spid="5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711"/>
            <a:ext cx="2665185" cy="2346779"/>
            <a:chOff x="1394854" y="2039505"/>
            <a:chExt cx="2666166" cy="2347189"/>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356" name="文本框 5"/>
            <p:cNvSpPr txBox="1">
              <a:spLocks noChangeArrowheads="1"/>
            </p:cNvSpPr>
            <p:nvPr/>
          </p:nvSpPr>
          <p:spPr bwMode="auto">
            <a:xfrm>
              <a:off x="1959301" y="2186816"/>
              <a:ext cx="1942545" cy="2015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a:t>
              </a:r>
              <a:r>
                <a:rPr lang="en-US" sz="12500">
                  <a:solidFill>
                    <a:schemeClr val="bg1"/>
                  </a:solidFill>
                  <a:latin typeface="Century Gothic" panose="020B0502020202020204" pitchFamily="34" charset="0"/>
                </a:rPr>
                <a:t>6</a:t>
              </a:r>
            </a:p>
          </p:txBody>
        </p:sp>
        <p:pic>
          <p:nvPicPr>
            <p:cNvPr id="7" name="图片 6"/>
            <p:cNvPicPr>
              <a:picLocks noChangeAspect="1"/>
            </p:cNvPicPr>
            <p:nvPr/>
          </p:nvPicPr>
          <p:blipFill>
            <a:blip r:embed="rId2" cstate="print"/>
            <a:srcRect l="43447" t="18711" r="10242" b="14206"/>
            <a:stretch>
              <a:fillRect/>
            </a:stretch>
          </p:blipFill>
          <p:spPr>
            <a:xfrm rot="1956925">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97040" cy="787400"/>
            <a:chOff x="277329" y="1418946"/>
            <a:chExt cx="5443969" cy="787434"/>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443969" cy="583590"/>
            </a:xfrm>
            <a:prstGeom prst="rect">
              <a:avLst/>
            </a:prstGeom>
            <a:noFill/>
          </p:spPr>
          <p:txBody>
            <a:bodyPr wrap="square">
              <a:spAutoFit/>
            </a:bodyPr>
            <a:lstStyle/>
            <a:p>
              <a:pPr eaLnBrk="1" fontAlgn="auto" hangingPunct="1">
                <a:spcBef>
                  <a:spcPts val="0"/>
                </a:spcBef>
                <a:spcAft>
                  <a:spcPts val="0"/>
                </a:spcAft>
                <a:defRPr/>
              </a:pPr>
              <a:r>
                <a:rPr lang="zh-CN" altLang="en-US" sz="3200" dirty="0">
                  <a:solidFill>
                    <a:schemeClr val="tx1">
                      <a:lumMod val="75000"/>
                      <a:lumOff val="25000"/>
                    </a:schemeClr>
                  </a:solidFill>
                  <a:latin typeface="微软雅黑" panose="020B0503020204020204" pitchFamily="34" charset="-122"/>
                  <a:ea typeface="微软雅黑" panose="020B0503020204020204" pitchFamily="34" charset="-122"/>
                </a:rPr>
                <a:t>详情页设计师的岗位认知和技能要求</a:t>
              </a: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6" grpId="0" bldLvl="0" animBg="1"/>
      <p:bldP spid="30" grpId="0" bldLvl="0" animBg="1"/>
      <p:bldP spid="32" grpId="0" bldLvl="0" animBg="1"/>
      <p:bldP spid="36" grpId="0" bldLvl="0" animBg="1"/>
      <p:bldP spid="41" grpId="0" bldLvl="0" animBg="1"/>
      <p:bldP spid="43" grpId="0" bldLvl="0" animBg="1"/>
      <p:bldP spid="15" grpId="0" bldLvl="0" animBg="1"/>
      <p:bldP spid="48" grpId="0" bldLvl="0" animBg="1"/>
      <p:bldP spid="49" grpId="0" bldLvl="0" animBg="1"/>
      <p:bldP spid="5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96277B1A-69CA-4DD3-BA2E-13120097D92D}"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26</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EB76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p:nvPr/>
        </p:nvSpPr>
        <p:spPr>
          <a:xfrm rot="247877">
            <a:off x="5138738" y="2652078"/>
            <a:ext cx="88900" cy="88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9" name="椭圆 8"/>
          <p:cNvSpPr/>
          <p:nvPr/>
        </p:nvSpPr>
        <p:spPr>
          <a:xfrm rot="10800000">
            <a:off x="5349875" y="3407728"/>
            <a:ext cx="192088" cy="1920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0" name="椭圆 9"/>
          <p:cNvSpPr/>
          <p:nvPr/>
        </p:nvSpPr>
        <p:spPr>
          <a:xfrm rot="10800000">
            <a:off x="4916488" y="2821940"/>
            <a:ext cx="485775" cy="4857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1" name="椭圆 10"/>
          <p:cNvSpPr/>
          <p:nvPr/>
        </p:nvSpPr>
        <p:spPr>
          <a:xfrm rot="10800000">
            <a:off x="5340350" y="2567940"/>
            <a:ext cx="304800" cy="304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2" name="椭圆 11"/>
          <p:cNvSpPr/>
          <p:nvPr/>
        </p:nvSpPr>
        <p:spPr>
          <a:xfrm rot="10800000">
            <a:off x="6310313" y="1221740"/>
            <a:ext cx="400050" cy="4000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椭圆 13"/>
          <p:cNvSpPr/>
          <p:nvPr/>
        </p:nvSpPr>
        <p:spPr>
          <a:xfrm rot="10800000">
            <a:off x="6781800" y="3937953"/>
            <a:ext cx="404813" cy="4048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7" name="椭圆 16"/>
          <p:cNvSpPr/>
          <p:nvPr/>
        </p:nvSpPr>
        <p:spPr>
          <a:xfrm>
            <a:off x="5322888" y="1502728"/>
            <a:ext cx="1085850"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20" name="椭圆 19"/>
          <p:cNvSpPr/>
          <p:nvPr/>
        </p:nvSpPr>
        <p:spPr>
          <a:xfrm>
            <a:off x="5591175" y="2588578"/>
            <a:ext cx="1368425" cy="13684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latin typeface="Century Gothic" panose="020B0502020202020204" pitchFamily="34" charset="0"/>
            </a:endParaRPr>
          </a:p>
        </p:txBody>
      </p:sp>
      <p:sp>
        <p:nvSpPr>
          <p:cNvPr id="23" name="椭圆 22"/>
          <p:cNvSpPr/>
          <p:nvPr/>
        </p:nvSpPr>
        <p:spPr>
          <a:xfrm>
            <a:off x="4905375" y="3734753"/>
            <a:ext cx="1531938" cy="15303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Century Gothic" panose="020B0502020202020204" pitchFamily="34" charset="0"/>
            </a:endParaRPr>
          </a:p>
        </p:txBody>
      </p:sp>
      <p:pic>
        <p:nvPicPr>
          <p:cNvPr id="28" name="图片 27"/>
          <p:cNvPicPr>
            <a:picLocks noChangeAspect="1"/>
          </p:cNvPicPr>
          <p:nvPr/>
        </p:nvPicPr>
        <p:blipFill>
          <a:blip r:embed="rId2" cstate="print"/>
          <a:srcRect l="43447" t="18711" r="10242" b="14206"/>
          <a:stretch>
            <a:fillRect/>
          </a:stretch>
        </p:blipFill>
        <p:spPr>
          <a:xfrm>
            <a:off x="5334251" y="2491763"/>
            <a:ext cx="1447597" cy="1447597"/>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pic>
        <p:nvPicPr>
          <p:cNvPr id="30" name="图片 29"/>
          <p:cNvPicPr>
            <a:picLocks noChangeAspect="1"/>
          </p:cNvPicPr>
          <p:nvPr/>
        </p:nvPicPr>
        <p:blipFill>
          <a:blip r:embed="rId2" cstate="print"/>
          <a:srcRect l="43447" t="18711" r="10242" b="14206"/>
          <a:stretch>
            <a:fillRect/>
          </a:stretch>
        </p:blipFill>
        <p:spPr>
          <a:xfrm>
            <a:off x="4977777" y="4145663"/>
            <a:ext cx="1152845" cy="1152845"/>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pic>
        <p:nvPicPr>
          <p:cNvPr id="31" name="图片 30"/>
          <p:cNvPicPr>
            <a:picLocks noChangeAspect="1"/>
          </p:cNvPicPr>
          <p:nvPr/>
        </p:nvPicPr>
        <p:blipFill>
          <a:blip r:embed="rId2" cstate="print"/>
          <a:srcRect l="43447" t="18711" r="10242" b="14206"/>
          <a:stretch>
            <a:fillRect/>
          </a:stretch>
        </p:blipFill>
        <p:spPr>
          <a:xfrm>
            <a:off x="5304425" y="4774619"/>
            <a:ext cx="1447597" cy="1447597"/>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sp>
        <p:nvSpPr>
          <p:cNvPr id="32" name="椭圆 31"/>
          <p:cNvSpPr/>
          <p:nvPr/>
        </p:nvSpPr>
        <p:spPr>
          <a:xfrm rot="10800000">
            <a:off x="6435725" y="4758690"/>
            <a:ext cx="233363" cy="2333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53" name="椭圆 52"/>
          <p:cNvSpPr/>
          <p:nvPr/>
        </p:nvSpPr>
        <p:spPr>
          <a:xfrm rot="10800000">
            <a:off x="6854825" y="2085340"/>
            <a:ext cx="242888" cy="24288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54" name="椭圆 53"/>
          <p:cNvSpPr/>
          <p:nvPr/>
        </p:nvSpPr>
        <p:spPr>
          <a:xfrm rot="10800000">
            <a:off x="6507163" y="1777365"/>
            <a:ext cx="188912" cy="1889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55" name="椭圆 54"/>
          <p:cNvSpPr/>
          <p:nvPr/>
        </p:nvSpPr>
        <p:spPr>
          <a:xfrm rot="10800000">
            <a:off x="6538913" y="2118678"/>
            <a:ext cx="152400" cy="152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56" name="椭圆 55"/>
          <p:cNvSpPr/>
          <p:nvPr/>
        </p:nvSpPr>
        <p:spPr>
          <a:xfrm rot="10800000">
            <a:off x="7067550" y="4634865"/>
            <a:ext cx="152400" cy="152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grpSp>
        <p:nvGrpSpPr>
          <p:cNvPr id="77" name="组合 76"/>
          <p:cNvGrpSpPr/>
          <p:nvPr/>
        </p:nvGrpSpPr>
        <p:grpSpPr bwMode="auto">
          <a:xfrm>
            <a:off x="461963" y="1564640"/>
            <a:ext cx="10896600" cy="2928938"/>
            <a:chOff x="462256" y="1167677"/>
            <a:chExt cx="10896071" cy="2928926"/>
          </a:xfrm>
        </p:grpSpPr>
        <p:grpSp>
          <p:nvGrpSpPr>
            <p:cNvPr id="27680" name="组合 32"/>
            <p:cNvGrpSpPr/>
            <p:nvPr/>
          </p:nvGrpSpPr>
          <p:grpSpPr bwMode="auto">
            <a:xfrm>
              <a:off x="884511" y="1167677"/>
              <a:ext cx="4438434" cy="460373"/>
              <a:chOff x="884511" y="1746207"/>
              <a:chExt cx="4438434" cy="460373"/>
            </a:xfrm>
          </p:grpSpPr>
          <p:cxnSp>
            <p:nvCxnSpPr>
              <p:cNvPr id="34" name="直接连接符 33"/>
              <p:cNvCxnSpPr/>
              <p:nvPr/>
            </p:nvCxnSpPr>
            <p:spPr>
              <a:xfrm>
                <a:off x="884511" y="2206580"/>
                <a:ext cx="4438434"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2114763" y="1746207"/>
                <a:ext cx="2906572" cy="398778"/>
              </a:xfrm>
              <a:prstGeom prst="rect">
                <a:avLst/>
              </a:prstGeom>
              <a:noFill/>
            </p:spPr>
            <p:txBody>
              <a:bodyPr>
                <a:spAutoFit/>
              </a:bodyPr>
              <a:lstStyle/>
              <a:p>
                <a:pPr algn="r" eaLnBrk="1" fontAlgn="auto" hangingPunct="1">
                  <a:spcBef>
                    <a:spcPts val="0"/>
                  </a:spcBef>
                  <a:spcAft>
                    <a:spcPts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有清晰的设计思路</a:t>
                </a:r>
              </a:p>
            </p:txBody>
          </p:sp>
        </p:grpSp>
        <p:grpSp>
          <p:nvGrpSpPr>
            <p:cNvPr id="27681" name="组合 58"/>
            <p:cNvGrpSpPr/>
            <p:nvPr/>
          </p:nvGrpSpPr>
          <p:grpSpPr bwMode="auto">
            <a:xfrm>
              <a:off x="462256" y="3634642"/>
              <a:ext cx="4440021" cy="461961"/>
              <a:chOff x="883920" y="1745520"/>
              <a:chExt cx="4440021" cy="461961"/>
            </a:xfrm>
          </p:grpSpPr>
          <p:cxnSp>
            <p:nvCxnSpPr>
              <p:cNvPr id="60" name="直接连接符 59"/>
              <p:cNvCxnSpPr/>
              <p:nvPr/>
            </p:nvCxnSpPr>
            <p:spPr>
              <a:xfrm>
                <a:off x="883920" y="2207481"/>
                <a:ext cx="4440021"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883920" y="1745520"/>
                <a:ext cx="4138094" cy="398778"/>
              </a:xfrm>
              <a:prstGeom prst="rect">
                <a:avLst/>
              </a:prstGeom>
              <a:noFill/>
            </p:spPr>
            <p:txBody>
              <a:bodyPr wrap="square">
                <a:spAutoFit/>
              </a:bodyPr>
              <a:lstStyle/>
              <a:p>
                <a:pPr algn="r" eaLnBrk="1" fontAlgn="auto" hangingPunct="1">
                  <a:spcBef>
                    <a:spcPts val="0"/>
                  </a:spcBef>
                  <a:spcAft>
                    <a:spcPts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掌握 Photoshop 工具的组合使用</a:t>
                </a:r>
              </a:p>
            </p:txBody>
          </p:sp>
        </p:grpSp>
        <p:grpSp>
          <p:nvGrpSpPr>
            <p:cNvPr id="27682" name="组合 70"/>
            <p:cNvGrpSpPr/>
            <p:nvPr/>
          </p:nvGrpSpPr>
          <p:grpSpPr bwMode="auto">
            <a:xfrm>
              <a:off x="6918305" y="2391635"/>
              <a:ext cx="4440022" cy="460373"/>
              <a:chOff x="6443651" y="2504939"/>
              <a:chExt cx="4440022" cy="460373"/>
            </a:xfrm>
          </p:grpSpPr>
          <p:cxnSp>
            <p:nvCxnSpPr>
              <p:cNvPr id="64" name="直接连接符 63"/>
              <p:cNvCxnSpPr/>
              <p:nvPr/>
            </p:nvCxnSpPr>
            <p:spPr>
              <a:xfrm>
                <a:off x="6443651" y="2965312"/>
                <a:ext cx="4440022"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6443651" y="2504939"/>
                <a:ext cx="2908158" cy="398778"/>
              </a:xfrm>
              <a:prstGeom prst="rect">
                <a:avLst/>
              </a:prstGeom>
              <a:noFill/>
            </p:spPr>
            <p:txBody>
              <a:bodyPr>
                <a:spAutoFit/>
              </a:bodyPr>
              <a:lstStyle/>
              <a:p>
                <a:pPr eaLnBrk="1" fontAlgn="auto" hangingPunct="1">
                  <a:spcBef>
                    <a:spcPts val="0"/>
                  </a:spcBef>
                  <a:spcAft>
                    <a:spcPts val="0"/>
                  </a:spcAft>
                  <a:defRPr/>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了解详情页的构成框架</a:t>
                </a:r>
              </a:p>
            </p:txBody>
          </p:sp>
        </p:grpSp>
      </p:grpSp>
      <p:pic>
        <p:nvPicPr>
          <p:cNvPr id="29" name="图片 28"/>
          <p:cNvPicPr>
            <a:picLocks noChangeAspect="1"/>
          </p:cNvPicPr>
          <p:nvPr/>
        </p:nvPicPr>
        <p:blipFill>
          <a:blip r:embed="rId2" cstate="print"/>
          <a:srcRect l="43447" t="18711" r="10242" b="14206"/>
          <a:stretch>
            <a:fillRect/>
          </a:stretch>
        </p:blipFill>
        <p:spPr>
          <a:xfrm>
            <a:off x="5334756" y="1537553"/>
            <a:ext cx="1019877" cy="1019877"/>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sp>
        <p:nvSpPr>
          <p:cNvPr id="73" name="Freeform 96"/>
          <p:cNvSpPr>
            <a:spLocks noEditPoints="1"/>
          </p:cNvSpPr>
          <p:nvPr/>
        </p:nvSpPr>
        <p:spPr bwMode="auto">
          <a:xfrm>
            <a:off x="5349875" y="4191953"/>
            <a:ext cx="592138" cy="538162"/>
          </a:xfrm>
          <a:custGeom>
            <a:avLst/>
            <a:gdLst>
              <a:gd name="T0" fmla="*/ 188411517 w 122"/>
              <a:gd name="T1" fmla="*/ 729204662 h 111"/>
              <a:gd name="T2" fmla="*/ 1248222050 w 122"/>
              <a:gd name="T3" fmla="*/ 635113581 h 111"/>
              <a:gd name="T4" fmla="*/ 1413083948 w 122"/>
              <a:gd name="T5" fmla="*/ 141134197 h 111"/>
              <a:gd name="T6" fmla="*/ 2147483646 w 122"/>
              <a:gd name="T7" fmla="*/ 117615063 h 111"/>
              <a:gd name="T8" fmla="*/ 2147483646 w 122"/>
              <a:gd name="T9" fmla="*/ 2147483646 h 111"/>
              <a:gd name="T10" fmla="*/ 1648594703 w 122"/>
              <a:gd name="T11" fmla="*/ 329316358 h 111"/>
              <a:gd name="T12" fmla="*/ 1248222050 w 122"/>
              <a:gd name="T13" fmla="*/ 2147483646 h 111"/>
              <a:gd name="T14" fmla="*/ 871399017 w 122"/>
              <a:gd name="T15" fmla="*/ 846819724 h 111"/>
              <a:gd name="T16" fmla="*/ 282614848 w 122"/>
              <a:gd name="T17" fmla="*/ 2147483646 h 111"/>
              <a:gd name="T18" fmla="*/ 1931214405 w 122"/>
              <a:gd name="T19" fmla="*/ 893862840 h 111"/>
              <a:gd name="T20" fmla="*/ 1978313644 w 122"/>
              <a:gd name="T21" fmla="*/ 705680679 h 111"/>
              <a:gd name="T22" fmla="*/ 1978313644 w 122"/>
              <a:gd name="T23" fmla="*/ 564546483 h 111"/>
              <a:gd name="T24" fmla="*/ 1931214405 w 122"/>
              <a:gd name="T25" fmla="*/ 399888304 h 111"/>
              <a:gd name="T26" fmla="*/ 2025417736 w 122"/>
              <a:gd name="T27" fmla="*/ 1176136082 h 111"/>
              <a:gd name="T28" fmla="*/ 1931214405 w 122"/>
              <a:gd name="T29" fmla="*/ 1317275127 h 111"/>
              <a:gd name="T30" fmla="*/ 2025417736 w 122"/>
              <a:gd name="T31" fmla="*/ 1317275127 h 111"/>
              <a:gd name="T32" fmla="*/ 1931214405 w 122"/>
              <a:gd name="T33" fmla="*/ 1811254511 h 111"/>
              <a:gd name="T34" fmla="*/ 1978313644 w 122"/>
              <a:gd name="T35" fmla="*/ 1623072350 h 111"/>
              <a:gd name="T36" fmla="*/ 1789902127 w 122"/>
              <a:gd name="T37" fmla="*/ 893862840 h 111"/>
              <a:gd name="T38" fmla="*/ 1719248415 w 122"/>
              <a:gd name="T39" fmla="*/ 729204662 h 111"/>
              <a:gd name="T40" fmla="*/ 1837006220 w 122"/>
              <a:gd name="T41" fmla="*/ 588070465 h 111"/>
              <a:gd name="T42" fmla="*/ 1719248415 w 122"/>
              <a:gd name="T43" fmla="*/ 1035001885 h 111"/>
              <a:gd name="T44" fmla="*/ 1837006220 w 122"/>
              <a:gd name="T45" fmla="*/ 1011477903 h 111"/>
              <a:gd name="T46" fmla="*/ 1719248415 w 122"/>
              <a:gd name="T47" fmla="*/ 1505457288 h 111"/>
              <a:gd name="T48" fmla="*/ 1789902127 w 122"/>
              <a:gd name="T49" fmla="*/ 1340799109 h 111"/>
              <a:gd name="T50" fmla="*/ 1789902127 w 122"/>
              <a:gd name="T51" fmla="*/ 1811254511 h 111"/>
              <a:gd name="T52" fmla="*/ 1719248415 w 122"/>
              <a:gd name="T53" fmla="*/ 1623072350 h 111"/>
              <a:gd name="T54" fmla="*/ 2025417736 w 122"/>
              <a:gd name="T55" fmla="*/ 2117046887 h 111"/>
              <a:gd name="T56" fmla="*/ 1719248415 w 122"/>
              <a:gd name="T57" fmla="*/ 1928864726 h 111"/>
              <a:gd name="T58" fmla="*/ 1837006220 w 122"/>
              <a:gd name="T59" fmla="*/ 1928864726 h 111"/>
              <a:gd name="T60" fmla="*/ 494580838 w 122"/>
              <a:gd name="T61" fmla="*/ 1481933306 h 111"/>
              <a:gd name="T62" fmla="*/ 541680077 w 122"/>
              <a:gd name="T63" fmla="*/ 1293751145 h 111"/>
              <a:gd name="T64" fmla="*/ 730091593 w 122"/>
              <a:gd name="T65" fmla="*/ 1458409323 h 111"/>
              <a:gd name="T66" fmla="*/ 682987501 w 122"/>
              <a:gd name="T67" fmla="*/ 1293751145 h 111"/>
              <a:gd name="T68" fmla="*/ 777195686 w 122"/>
              <a:gd name="T69" fmla="*/ 1152616948 h 111"/>
              <a:gd name="T70" fmla="*/ 682987501 w 122"/>
              <a:gd name="T71" fmla="*/ 1599548368 h 111"/>
              <a:gd name="T72" fmla="*/ 777195686 w 122"/>
              <a:gd name="T73" fmla="*/ 1576024386 h 111"/>
              <a:gd name="T74" fmla="*/ 682987501 w 122"/>
              <a:gd name="T75" fmla="*/ 2070003771 h 111"/>
              <a:gd name="T76" fmla="*/ 730091593 w 122"/>
              <a:gd name="T77" fmla="*/ 1905345592 h 111"/>
              <a:gd name="T78" fmla="*/ 730091593 w 122"/>
              <a:gd name="T79" fmla="*/ 2147483646 h 111"/>
              <a:gd name="T80" fmla="*/ 682987501 w 122"/>
              <a:gd name="T81" fmla="*/ 2147483646 h 111"/>
              <a:gd name="T82" fmla="*/ 588784169 w 122"/>
              <a:gd name="T83" fmla="*/ 1176136082 h 111"/>
              <a:gd name="T84" fmla="*/ 494580838 w 122"/>
              <a:gd name="T85" fmla="*/ 1599548368 h 111"/>
              <a:gd name="T86" fmla="*/ 588784169 w 122"/>
              <a:gd name="T87" fmla="*/ 1599548368 h 111"/>
              <a:gd name="T88" fmla="*/ 494580838 w 122"/>
              <a:gd name="T89" fmla="*/ 2070003771 h 111"/>
              <a:gd name="T90" fmla="*/ 541680077 w 122"/>
              <a:gd name="T91" fmla="*/ 1905345592 h 111"/>
              <a:gd name="T92" fmla="*/ 541680077 w 122"/>
              <a:gd name="T93" fmla="*/ 2147483646 h 111"/>
              <a:gd name="T94" fmla="*/ 494580838 w 122"/>
              <a:gd name="T95" fmla="*/ 2147483646 h 1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2" h="111">
                <a:moveTo>
                  <a:pt x="0" y="102"/>
                </a:moveTo>
                <a:cubicBezTo>
                  <a:pt x="8" y="102"/>
                  <a:pt x="8" y="102"/>
                  <a:pt x="8" y="102"/>
                </a:cubicBezTo>
                <a:cubicBezTo>
                  <a:pt x="8" y="35"/>
                  <a:pt x="8" y="35"/>
                  <a:pt x="8" y="35"/>
                </a:cubicBezTo>
                <a:cubicBezTo>
                  <a:pt x="8" y="31"/>
                  <a:pt x="8" y="31"/>
                  <a:pt x="8" y="31"/>
                </a:cubicBezTo>
                <a:cubicBezTo>
                  <a:pt x="12" y="31"/>
                  <a:pt x="12" y="31"/>
                  <a:pt x="12" y="31"/>
                </a:cubicBezTo>
                <a:cubicBezTo>
                  <a:pt x="41" y="26"/>
                  <a:pt x="41" y="26"/>
                  <a:pt x="41" y="26"/>
                </a:cubicBezTo>
                <a:cubicBezTo>
                  <a:pt x="47" y="25"/>
                  <a:pt x="47" y="25"/>
                  <a:pt x="47" y="25"/>
                </a:cubicBezTo>
                <a:cubicBezTo>
                  <a:pt x="53" y="27"/>
                  <a:pt x="53" y="27"/>
                  <a:pt x="53" y="27"/>
                </a:cubicBezTo>
                <a:cubicBezTo>
                  <a:pt x="58" y="69"/>
                  <a:pt x="58" y="69"/>
                  <a:pt x="58" y="69"/>
                </a:cubicBezTo>
                <a:cubicBezTo>
                  <a:pt x="60" y="70"/>
                  <a:pt x="60" y="70"/>
                  <a:pt x="60" y="70"/>
                </a:cubicBezTo>
                <a:cubicBezTo>
                  <a:pt x="60" y="10"/>
                  <a:pt x="60" y="10"/>
                  <a:pt x="60" y="10"/>
                </a:cubicBezTo>
                <a:cubicBezTo>
                  <a:pt x="60" y="6"/>
                  <a:pt x="60" y="6"/>
                  <a:pt x="60" y="6"/>
                </a:cubicBezTo>
                <a:cubicBezTo>
                  <a:pt x="65" y="5"/>
                  <a:pt x="65" y="5"/>
                  <a:pt x="65" y="5"/>
                </a:cubicBezTo>
                <a:cubicBezTo>
                  <a:pt x="94" y="1"/>
                  <a:pt x="94" y="1"/>
                  <a:pt x="94" y="1"/>
                </a:cubicBezTo>
                <a:cubicBezTo>
                  <a:pt x="100" y="0"/>
                  <a:pt x="100" y="0"/>
                  <a:pt x="100" y="0"/>
                </a:cubicBezTo>
                <a:cubicBezTo>
                  <a:pt x="116" y="5"/>
                  <a:pt x="116" y="5"/>
                  <a:pt x="116" y="5"/>
                </a:cubicBezTo>
                <a:cubicBezTo>
                  <a:pt x="116" y="102"/>
                  <a:pt x="116" y="102"/>
                  <a:pt x="116" y="102"/>
                </a:cubicBezTo>
                <a:cubicBezTo>
                  <a:pt x="122" y="102"/>
                  <a:pt x="122" y="102"/>
                  <a:pt x="122" y="102"/>
                </a:cubicBezTo>
                <a:cubicBezTo>
                  <a:pt x="122" y="111"/>
                  <a:pt x="122" y="111"/>
                  <a:pt x="122" y="111"/>
                </a:cubicBezTo>
                <a:cubicBezTo>
                  <a:pt x="95" y="111"/>
                  <a:pt x="95" y="111"/>
                  <a:pt x="95" y="111"/>
                </a:cubicBezTo>
                <a:cubicBezTo>
                  <a:pt x="90" y="111"/>
                  <a:pt x="90" y="111"/>
                  <a:pt x="90" y="111"/>
                </a:cubicBezTo>
                <a:cubicBezTo>
                  <a:pt x="90" y="106"/>
                  <a:pt x="90" y="106"/>
                  <a:pt x="90" y="106"/>
                </a:cubicBezTo>
                <a:cubicBezTo>
                  <a:pt x="90" y="11"/>
                  <a:pt x="90" y="11"/>
                  <a:pt x="90" y="11"/>
                </a:cubicBezTo>
                <a:cubicBezTo>
                  <a:pt x="70" y="14"/>
                  <a:pt x="70" y="14"/>
                  <a:pt x="70" y="14"/>
                </a:cubicBezTo>
                <a:cubicBezTo>
                  <a:pt x="70" y="106"/>
                  <a:pt x="70" y="106"/>
                  <a:pt x="70" y="106"/>
                </a:cubicBezTo>
                <a:cubicBezTo>
                  <a:pt x="70" y="111"/>
                  <a:pt x="70" y="111"/>
                  <a:pt x="70" y="111"/>
                </a:cubicBezTo>
                <a:cubicBezTo>
                  <a:pt x="69" y="111"/>
                  <a:pt x="69" y="111"/>
                  <a:pt x="69" y="111"/>
                </a:cubicBezTo>
                <a:cubicBezTo>
                  <a:pt x="53" y="111"/>
                  <a:pt x="53" y="111"/>
                  <a:pt x="53" y="111"/>
                </a:cubicBezTo>
                <a:cubicBezTo>
                  <a:pt x="42" y="111"/>
                  <a:pt x="42" y="111"/>
                  <a:pt x="42" y="111"/>
                </a:cubicBezTo>
                <a:cubicBezTo>
                  <a:pt x="37" y="111"/>
                  <a:pt x="37" y="111"/>
                  <a:pt x="37" y="111"/>
                </a:cubicBezTo>
                <a:cubicBezTo>
                  <a:pt x="37" y="106"/>
                  <a:pt x="37" y="106"/>
                  <a:pt x="37" y="106"/>
                </a:cubicBezTo>
                <a:cubicBezTo>
                  <a:pt x="37" y="36"/>
                  <a:pt x="37" y="36"/>
                  <a:pt x="37" y="36"/>
                </a:cubicBezTo>
                <a:cubicBezTo>
                  <a:pt x="17" y="39"/>
                  <a:pt x="17" y="39"/>
                  <a:pt x="17" y="39"/>
                </a:cubicBezTo>
                <a:cubicBezTo>
                  <a:pt x="17" y="106"/>
                  <a:pt x="17" y="106"/>
                  <a:pt x="17" y="106"/>
                </a:cubicBezTo>
                <a:cubicBezTo>
                  <a:pt x="17" y="111"/>
                  <a:pt x="17" y="111"/>
                  <a:pt x="17" y="111"/>
                </a:cubicBezTo>
                <a:cubicBezTo>
                  <a:pt x="12" y="111"/>
                  <a:pt x="12" y="111"/>
                  <a:pt x="12" y="111"/>
                </a:cubicBezTo>
                <a:cubicBezTo>
                  <a:pt x="0" y="111"/>
                  <a:pt x="0" y="111"/>
                  <a:pt x="0" y="111"/>
                </a:cubicBezTo>
                <a:cubicBezTo>
                  <a:pt x="0" y="102"/>
                  <a:pt x="0" y="102"/>
                  <a:pt x="0" y="102"/>
                </a:cubicBezTo>
                <a:close/>
                <a:moveTo>
                  <a:pt x="82" y="30"/>
                </a:moveTo>
                <a:cubicBezTo>
                  <a:pt x="82" y="33"/>
                  <a:pt x="82" y="35"/>
                  <a:pt x="82" y="38"/>
                </a:cubicBezTo>
                <a:cubicBezTo>
                  <a:pt x="82" y="37"/>
                  <a:pt x="83" y="37"/>
                  <a:pt x="84" y="37"/>
                </a:cubicBezTo>
                <a:cubicBezTo>
                  <a:pt x="85" y="37"/>
                  <a:pt x="86" y="37"/>
                  <a:pt x="86" y="37"/>
                </a:cubicBezTo>
                <a:cubicBezTo>
                  <a:pt x="86" y="35"/>
                  <a:pt x="86" y="32"/>
                  <a:pt x="86" y="30"/>
                </a:cubicBezTo>
                <a:cubicBezTo>
                  <a:pt x="86" y="30"/>
                  <a:pt x="85" y="30"/>
                  <a:pt x="84" y="30"/>
                </a:cubicBezTo>
                <a:cubicBezTo>
                  <a:pt x="83" y="30"/>
                  <a:pt x="82" y="30"/>
                  <a:pt x="82" y="30"/>
                </a:cubicBezTo>
                <a:close/>
                <a:moveTo>
                  <a:pt x="82" y="17"/>
                </a:moveTo>
                <a:cubicBezTo>
                  <a:pt x="82" y="20"/>
                  <a:pt x="82" y="22"/>
                  <a:pt x="82" y="25"/>
                </a:cubicBezTo>
                <a:cubicBezTo>
                  <a:pt x="82" y="24"/>
                  <a:pt x="83" y="24"/>
                  <a:pt x="84" y="24"/>
                </a:cubicBezTo>
                <a:cubicBezTo>
                  <a:pt x="85" y="24"/>
                  <a:pt x="86" y="24"/>
                  <a:pt x="86" y="24"/>
                </a:cubicBezTo>
                <a:cubicBezTo>
                  <a:pt x="86" y="22"/>
                  <a:pt x="86" y="19"/>
                  <a:pt x="86" y="17"/>
                </a:cubicBezTo>
                <a:cubicBezTo>
                  <a:pt x="86" y="17"/>
                  <a:pt x="85" y="17"/>
                  <a:pt x="84" y="17"/>
                </a:cubicBezTo>
                <a:cubicBezTo>
                  <a:pt x="83" y="17"/>
                  <a:pt x="82" y="17"/>
                  <a:pt x="82" y="17"/>
                </a:cubicBezTo>
                <a:close/>
                <a:moveTo>
                  <a:pt x="82" y="43"/>
                </a:moveTo>
                <a:cubicBezTo>
                  <a:pt x="82" y="46"/>
                  <a:pt x="82" y="48"/>
                  <a:pt x="82" y="51"/>
                </a:cubicBezTo>
                <a:cubicBezTo>
                  <a:pt x="82" y="50"/>
                  <a:pt x="83" y="50"/>
                  <a:pt x="84" y="50"/>
                </a:cubicBezTo>
                <a:cubicBezTo>
                  <a:pt x="85" y="50"/>
                  <a:pt x="86" y="50"/>
                  <a:pt x="86" y="50"/>
                </a:cubicBezTo>
                <a:cubicBezTo>
                  <a:pt x="86" y="48"/>
                  <a:pt x="86" y="45"/>
                  <a:pt x="86" y="43"/>
                </a:cubicBezTo>
                <a:cubicBezTo>
                  <a:pt x="86" y="43"/>
                  <a:pt x="85" y="43"/>
                  <a:pt x="84" y="43"/>
                </a:cubicBezTo>
                <a:cubicBezTo>
                  <a:pt x="83" y="43"/>
                  <a:pt x="82" y="43"/>
                  <a:pt x="82" y="43"/>
                </a:cubicBezTo>
                <a:close/>
                <a:moveTo>
                  <a:pt x="82" y="56"/>
                </a:moveTo>
                <a:cubicBezTo>
                  <a:pt x="82" y="59"/>
                  <a:pt x="82" y="61"/>
                  <a:pt x="82" y="64"/>
                </a:cubicBezTo>
                <a:cubicBezTo>
                  <a:pt x="82" y="63"/>
                  <a:pt x="83" y="63"/>
                  <a:pt x="84" y="63"/>
                </a:cubicBezTo>
                <a:cubicBezTo>
                  <a:pt x="85" y="63"/>
                  <a:pt x="86" y="63"/>
                  <a:pt x="86" y="63"/>
                </a:cubicBezTo>
                <a:cubicBezTo>
                  <a:pt x="86" y="61"/>
                  <a:pt x="86" y="58"/>
                  <a:pt x="86" y="56"/>
                </a:cubicBezTo>
                <a:cubicBezTo>
                  <a:pt x="86" y="56"/>
                  <a:pt x="85" y="56"/>
                  <a:pt x="84" y="56"/>
                </a:cubicBezTo>
                <a:cubicBezTo>
                  <a:pt x="83" y="56"/>
                  <a:pt x="82" y="56"/>
                  <a:pt x="82" y="56"/>
                </a:cubicBezTo>
                <a:close/>
                <a:moveTo>
                  <a:pt x="82" y="69"/>
                </a:moveTo>
                <a:cubicBezTo>
                  <a:pt x="82" y="72"/>
                  <a:pt x="82" y="74"/>
                  <a:pt x="82" y="77"/>
                </a:cubicBezTo>
                <a:cubicBezTo>
                  <a:pt x="82" y="76"/>
                  <a:pt x="83" y="76"/>
                  <a:pt x="84" y="76"/>
                </a:cubicBezTo>
                <a:cubicBezTo>
                  <a:pt x="85" y="76"/>
                  <a:pt x="86" y="76"/>
                  <a:pt x="86" y="76"/>
                </a:cubicBezTo>
                <a:cubicBezTo>
                  <a:pt x="86" y="74"/>
                  <a:pt x="86" y="71"/>
                  <a:pt x="86" y="69"/>
                </a:cubicBezTo>
                <a:cubicBezTo>
                  <a:pt x="86" y="69"/>
                  <a:pt x="85" y="69"/>
                  <a:pt x="84" y="69"/>
                </a:cubicBezTo>
                <a:cubicBezTo>
                  <a:pt x="83" y="69"/>
                  <a:pt x="82" y="69"/>
                  <a:pt x="82" y="69"/>
                </a:cubicBezTo>
                <a:close/>
                <a:moveTo>
                  <a:pt x="73" y="31"/>
                </a:moveTo>
                <a:cubicBezTo>
                  <a:pt x="73" y="33"/>
                  <a:pt x="73" y="36"/>
                  <a:pt x="73" y="38"/>
                </a:cubicBezTo>
                <a:cubicBezTo>
                  <a:pt x="74" y="38"/>
                  <a:pt x="75" y="38"/>
                  <a:pt x="76" y="38"/>
                </a:cubicBezTo>
                <a:cubicBezTo>
                  <a:pt x="76" y="38"/>
                  <a:pt x="77" y="38"/>
                  <a:pt x="78" y="38"/>
                </a:cubicBezTo>
                <a:cubicBezTo>
                  <a:pt x="78" y="35"/>
                  <a:pt x="78" y="33"/>
                  <a:pt x="78" y="31"/>
                </a:cubicBezTo>
                <a:cubicBezTo>
                  <a:pt x="77" y="31"/>
                  <a:pt x="76" y="31"/>
                  <a:pt x="76" y="31"/>
                </a:cubicBezTo>
                <a:cubicBezTo>
                  <a:pt x="75" y="31"/>
                  <a:pt x="74" y="31"/>
                  <a:pt x="73" y="31"/>
                </a:cubicBezTo>
                <a:close/>
                <a:moveTo>
                  <a:pt x="73" y="18"/>
                </a:moveTo>
                <a:cubicBezTo>
                  <a:pt x="73" y="21"/>
                  <a:pt x="73" y="23"/>
                  <a:pt x="73" y="26"/>
                </a:cubicBezTo>
                <a:cubicBezTo>
                  <a:pt x="74" y="25"/>
                  <a:pt x="75" y="25"/>
                  <a:pt x="76" y="25"/>
                </a:cubicBezTo>
                <a:cubicBezTo>
                  <a:pt x="76" y="25"/>
                  <a:pt x="77" y="25"/>
                  <a:pt x="78" y="25"/>
                </a:cubicBezTo>
                <a:cubicBezTo>
                  <a:pt x="78" y="23"/>
                  <a:pt x="78" y="20"/>
                  <a:pt x="78" y="18"/>
                </a:cubicBezTo>
                <a:cubicBezTo>
                  <a:pt x="77" y="18"/>
                  <a:pt x="76" y="18"/>
                  <a:pt x="76" y="18"/>
                </a:cubicBezTo>
                <a:cubicBezTo>
                  <a:pt x="75" y="18"/>
                  <a:pt x="74" y="18"/>
                  <a:pt x="73" y="18"/>
                </a:cubicBezTo>
                <a:close/>
                <a:moveTo>
                  <a:pt x="73" y="44"/>
                </a:moveTo>
                <a:cubicBezTo>
                  <a:pt x="73" y="46"/>
                  <a:pt x="73" y="49"/>
                  <a:pt x="73" y="51"/>
                </a:cubicBezTo>
                <a:cubicBezTo>
                  <a:pt x="74" y="51"/>
                  <a:pt x="75" y="51"/>
                  <a:pt x="76" y="51"/>
                </a:cubicBezTo>
                <a:cubicBezTo>
                  <a:pt x="76" y="51"/>
                  <a:pt x="77" y="51"/>
                  <a:pt x="78" y="51"/>
                </a:cubicBezTo>
                <a:cubicBezTo>
                  <a:pt x="78" y="48"/>
                  <a:pt x="78" y="46"/>
                  <a:pt x="78" y="43"/>
                </a:cubicBezTo>
                <a:cubicBezTo>
                  <a:pt x="77" y="44"/>
                  <a:pt x="76" y="44"/>
                  <a:pt x="76" y="44"/>
                </a:cubicBezTo>
                <a:cubicBezTo>
                  <a:pt x="75" y="44"/>
                  <a:pt x="74" y="44"/>
                  <a:pt x="73" y="44"/>
                </a:cubicBezTo>
                <a:close/>
                <a:moveTo>
                  <a:pt x="73" y="57"/>
                </a:moveTo>
                <a:cubicBezTo>
                  <a:pt x="73" y="59"/>
                  <a:pt x="73" y="61"/>
                  <a:pt x="73" y="64"/>
                </a:cubicBezTo>
                <a:cubicBezTo>
                  <a:pt x="74" y="64"/>
                  <a:pt x="75" y="64"/>
                  <a:pt x="76" y="64"/>
                </a:cubicBezTo>
                <a:cubicBezTo>
                  <a:pt x="76" y="64"/>
                  <a:pt x="77" y="64"/>
                  <a:pt x="78" y="64"/>
                </a:cubicBezTo>
                <a:cubicBezTo>
                  <a:pt x="78" y="61"/>
                  <a:pt x="78" y="59"/>
                  <a:pt x="78" y="56"/>
                </a:cubicBezTo>
                <a:cubicBezTo>
                  <a:pt x="77" y="56"/>
                  <a:pt x="76" y="56"/>
                  <a:pt x="76" y="57"/>
                </a:cubicBezTo>
                <a:cubicBezTo>
                  <a:pt x="75" y="57"/>
                  <a:pt x="74" y="57"/>
                  <a:pt x="73" y="57"/>
                </a:cubicBezTo>
                <a:close/>
                <a:moveTo>
                  <a:pt x="73" y="69"/>
                </a:moveTo>
                <a:cubicBezTo>
                  <a:pt x="73" y="72"/>
                  <a:pt x="73" y="74"/>
                  <a:pt x="73" y="77"/>
                </a:cubicBezTo>
                <a:cubicBezTo>
                  <a:pt x="74" y="77"/>
                  <a:pt x="75" y="77"/>
                  <a:pt x="76" y="77"/>
                </a:cubicBezTo>
                <a:cubicBezTo>
                  <a:pt x="76" y="77"/>
                  <a:pt x="77" y="77"/>
                  <a:pt x="78" y="77"/>
                </a:cubicBezTo>
                <a:cubicBezTo>
                  <a:pt x="78" y="74"/>
                  <a:pt x="78" y="72"/>
                  <a:pt x="78" y="69"/>
                </a:cubicBezTo>
                <a:cubicBezTo>
                  <a:pt x="77" y="69"/>
                  <a:pt x="76" y="69"/>
                  <a:pt x="76" y="69"/>
                </a:cubicBezTo>
                <a:cubicBezTo>
                  <a:pt x="75" y="69"/>
                  <a:pt x="74" y="69"/>
                  <a:pt x="73" y="69"/>
                </a:cubicBezTo>
                <a:close/>
                <a:moveTo>
                  <a:pt x="82" y="82"/>
                </a:moveTo>
                <a:cubicBezTo>
                  <a:pt x="82" y="85"/>
                  <a:pt x="82" y="87"/>
                  <a:pt x="82" y="90"/>
                </a:cubicBezTo>
                <a:cubicBezTo>
                  <a:pt x="82" y="90"/>
                  <a:pt x="83" y="90"/>
                  <a:pt x="84" y="90"/>
                </a:cubicBezTo>
                <a:cubicBezTo>
                  <a:pt x="85" y="90"/>
                  <a:pt x="86" y="90"/>
                  <a:pt x="86" y="90"/>
                </a:cubicBezTo>
                <a:cubicBezTo>
                  <a:pt x="86" y="87"/>
                  <a:pt x="86" y="85"/>
                  <a:pt x="86" y="82"/>
                </a:cubicBezTo>
                <a:cubicBezTo>
                  <a:pt x="86" y="82"/>
                  <a:pt x="85" y="82"/>
                  <a:pt x="84" y="82"/>
                </a:cubicBezTo>
                <a:cubicBezTo>
                  <a:pt x="83" y="82"/>
                  <a:pt x="82" y="82"/>
                  <a:pt x="82" y="82"/>
                </a:cubicBezTo>
                <a:close/>
                <a:moveTo>
                  <a:pt x="73" y="82"/>
                </a:moveTo>
                <a:cubicBezTo>
                  <a:pt x="73" y="85"/>
                  <a:pt x="73" y="87"/>
                  <a:pt x="73" y="90"/>
                </a:cubicBezTo>
                <a:cubicBezTo>
                  <a:pt x="74" y="90"/>
                  <a:pt x="75" y="90"/>
                  <a:pt x="76" y="90"/>
                </a:cubicBezTo>
                <a:cubicBezTo>
                  <a:pt x="76" y="90"/>
                  <a:pt x="77" y="90"/>
                  <a:pt x="78" y="90"/>
                </a:cubicBezTo>
                <a:cubicBezTo>
                  <a:pt x="78" y="87"/>
                  <a:pt x="78" y="85"/>
                  <a:pt x="78" y="82"/>
                </a:cubicBezTo>
                <a:cubicBezTo>
                  <a:pt x="77" y="82"/>
                  <a:pt x="76" y="82"/>
                  <a:pt x="76" y="82"/>
                </a:cubicBezTo>
                <a:cubicBezTo>
                  <a:pt x="75" y="82"/>
                  <a:pt x="74" y="82"/>
                  <a:pt x="73" y="82"/>
                </a:cubicBezTo>
                <a:close/>
                <a:moveTo>
                  <a:pt x="21" y="56"/>
                </a:moveTo>
                <a:cubicBezTo>
                  <a:pt x="21" y="58"/>
                  <a:pt x="21" y="60"/>
                  <a:pt x="21" y="63"/>
                </a:cubicBezTo>
                <a:cubicBezTo>
                  <a:pt x="21" y="63"/>
                  <a:pt x="22" y="63"/>
                  <a:pt x="23" y="63"/>
                </a:cubicBezTo>
                <a:cubicBezTo>
                  <a:pt x="23" y="63"/>
                  <a:pt x="24" y="63"/>
                  <a:pt x="25" y="63"/>
                </a:cubicBezTo>
                <a:cubicBezTo>
                  <a:pt x="25" y="60"/>
                  <a:pt x="25" y="58"/>
                  <a:pt x="25" y="55"/>
                </a:cubicBezTo>
                <a:cubicBezTo>
                  <a:pt x="24" y="55"/>
                  <a:pt x="23" y="55"/>
                  <a:pt x="23" y="55"/>
                </a:cubicBezTo>
                <a:cubicBezTo>
                  <a:pt x="22" y="55"/>
                  <a:pt x="21" y="56"/>
                  <a:pt x="21" y="56"/>
                </a:cubicBezTo>
                <a:close/>
                <a:moveTo>
                  <a:pt x="29" y="55"/>
                </a:moveTo>
                <a:cubicBezTo>
                  <a:pt x="29" y="57"/>
                  <a:pt x="29" y="60"/>
                  <a:pt x="29" y="62"/>
                </a:cubicBezTo>
                <a:cubicBezTo>
                  <a:pt x="30" y="62"/>
                  <a:pt x="30" y="62"/>
                  <a:pt x="31" y="62"/>
                </a:cubicBezTo>
                <a:cubicBezTo>
                  <a:pt x="32" y="62"/>
                  <a:pt x="33" y="62"/>
                  <a:pt x="33" y="62"/>
                </a:cubicBezTo>
                <a:cubicBezTo>
                  <a:pt x="33" y="59"/>
                  <a:pt x="33" y="57"/>
                  <a:pt x="33" y="54"/>
                </a:cubicBezTo>
                <a:cubicBezTo>
                  <a:pt x="33" y="54"/>
                  <a:pt x="32" y="54"/>
                  <a:pt x="31" y="55"/>
                </a:cubicBezTo>
                <a:cubicBezTo>
                  <a:pt x="30" y="55"/>
                  <a:pt x="30" y="55"/>
                  <a:pt x="29" y="55"/>
                </a:cubicBezTo>
                <a:close/>
                <a:moveTo>
                  <a:pt x="29" y="42"/>
                </a:moveTo>
                <a:cubicBezTo>
                  <a:pt x="29" y="44"/>
                  <a:pt x="29" y="47"/>
                  <a:pt x="29" y="49"/>
                </a:cubicBezTo>
                <a:cubicBezTo>
                  <a:pt x="30" y="49"/>
                  <a:pt x="30" y="49"/>
                  <a:pt x="31" y="49"/>
                </a:cubicBezTo>
                <a:cubicBezTo>
                  <a:pt x="32" y="49"/>
                  <a:pt x="33" y="49"/>
                  <a:pt x="33" y="49"/>
                </a:cubicBezTo>
                <a:cubicBezTo>
                  <a:pt x="33" y="46"/>
                  <a:pt x="33" y="44"/>
                  <a:pt x="33" y="41"/>
                </a:cubicBezTo>
                <a:cubicBezTo>
                  <a:pt x="33" y="41"/>
                  <a:pt x="32" y="41"/>
                  <a:pt x="31" y="41"/>
                </a:cubicBezTo>
                <a:cubicBezTo>
                  <a:pt x="30" y="42"/>
                  <a:pt x="30" y="42"/>
                  <a:pt x="29" y="42"/>
                </a:cubicBezTo>
                <a:close/>
                <a:moveTo>
                  <a:pt x="29" y="68"/>
                </a:moveTo>
                <a:cubicBezTo>
                  <a:pt x="29" y="70"/>
                  <a:pt x="29" y="73"/>
                  <a:pt x="29" y="75"/>
                </a:cubicBezTo>
                <a:cubicBezTo>
                  <a:pt x="30" y="75"/>
                  <a:pt x="30" y="75"/>
                  <a:pt x="31" y="75"/>
                </a:cubicBezTo>
                <a:cubicBezTo>
                  <a:pt x="32" y="75"/>
                  <a:pt x="33" y="75"/>
                  <a:pt x="33" y="75"/>
                </a:cubicBezTo>
                <a:cubicBezTo>
                  <a:pt x="33" y="72"/>
                  <a:pt x="33" y="70"/>
                  <a:pt x="33" y="67"/>
                </a:cubicBezTo>
                <a:cubicBezTo>
                  <a:pt x="33" y="68"/>
                  <a:pt x="32" y="68"/>
                  <a:pt x="31" y="68"/>
                </a:cubicBezTo>
                <a:cubicBezTo>
                  <a:pt x="30" y="68"/>
                  <a:pt x="30" y="68"/>
                  <a:pt x="29" y="68"/>
                </a:cubicBezTo>
                <a:close/>
                <a:moveTo>
                  <a:pt x="29" y="81"/>
                </a:moveTo>
                <a:cubicBezTo>
                  <a:pt x="29" y="83"/>
                  <a:pt x="29" y="86"/>
                  <a:pt x="29" y="88"/>
                </a:cubicBezTo>
                <a:cubicBezTo>
                  <a:pt x="30" y="88"/>
                  <a:pt x="30" y="88"/>
                  <a:pt x="31" y="88"/>
                </a:cubicBezTo>
                <a:cubicBezTo>
                  <a:pt x="32" y="88"/>
                  <a:pt x="33" y="88"/>
                  <a:pt x="33" y="88"/>
                </a:cubicBezTo>
                <a:cubicBezTo>
                  <a:pt x="33" y="86"/>
                  <a:pt x="33" y="83"/>
                  <a:pt x="33" y="81"/>
                </a:cubicBezTo>
                <a:cubicBezTo>
                  <a:pt x="33" y="81"/>
                  <a:pt x="32" y="81"/>
                  <a:pt x="31" y="81"/>
                </a:cubicBezTo>
                <a:cubicBezTo>
                  <a:pt x="30" y="81"/>
                  <a:pt x="30" y="81"/>
                  <a:pt x="29" y="81"/>
                </a:cubicBezTo>
                <a:close/>
                <a:moveTo>
                  <a:pt x="29" y="94"/>
                </a:moveTo>
                <a:cubicBezTo>
                  <a:pt x="29" y="96"/>
                  <a:pt x="29" y="99"/>
                  <a:pt x="29" y="101"/>
                </a:cubicBezTo>
                <a:cubicBezTo>
                  <a:pt x="30" y="101"/>
                  <a:pt x="30" y="101"/>
                  <a:pt x="31" y="101"/>
                </a:cubicBezTo>
                <a:cubicBezTo>
                  <a:pt x="32" y="101"/>
                  <a:pt x="33" y="101"/>
                  <a:pt x="33" y="101"/>
                </a:cubicBezTo>
                <a:cubicBezTo>
                  <a:pt x="33" y="99"/>
                  <a:pt x="33" y="96"/>
                  <a:pt x="33" y="94"/>
                </a:cubicBezTo>
                <a:cubicBezTo>
                  <a:pt x="33" y="94"/>
                  <a:pt x="32" y="94"/>
                  <a:pt x="31" y="94"/>
                </a:cubicBezTo>
                <a:cubicBezTo>
                  <a:pt x="30" y="94"/>
                  <a:pt x="30" y="94"/>
                  <a:pt x="29" y="94"/>
                </a:cubicBezTo>
                <a:close/>
                <a:moveTo>
                  <a:pt x="21" y="43"/>
                </a:moveTo>
                <a:cubicBezTo>
                  <a:pt x="21" y="45"/>
                  <a:pt x="21" y="48"/>
                  <a:pt x="21" y="50"/>
                </a:cubicBezTo>
                <a:cubicBezTo>
                  <a:pt x="21" y="50"/>
                  <a:pt x="22" y="50"/>
                  <a:pt x="23" y="50"/>
                </a:cubicBezTo>
                <a:cubicBezTo>
                  <a:pt x="23" y="50"/>
                  <a:pt x="24" y="50"/>
                  <a:pt x="25" y="50"/>
                </a:cubicBezTo>
                <a:cubicBezTo>
                  <a:pt x="25" y="47"/>
                  <a:pt x="25" y="45"/>
                  <a:pt x="25" y="42"/>
                </a:cubicBezTo>
                <a:cubicBezTo>
                  <a:pt x="24" y="42"/>
                  <a:pt x="23" y="42"/>
                  <a:pt x="23" y="43"/>
                </a:cubicBezTo>
                <a:cubicBezTo>
                  <a:pt x="22" y="43"/>
                  <a:pt x="21" y="43"/>
                  <a:pt x="21" y="43"/>
                </a:cubicBezTo>
                <a:close/>
                <a:moveTo>
                  <a:pt x="21" y="68"/>
                </a:moveTo>
                <a:cubicBezTo>
                  <a:pt x="21" y="71"/>
                  <a:pt x="21" y="73"/>
                  <a:pt x="21" y="76"/>
                </a:cubicBezTo>
                <a:cubicBezTo>
                  <a:pt x="21" y="76"/>
                  <a:pt x="22" y="76"/>
                  <a:pt x="23" y="76"/>
                </a:cubicBezTo>
                <a:cubicBezTo>
                  <a:pt x="23" y="76"/>
                  <a:pt x="24" y="75"/>
                  <a:pt x="25" y="75"/>
                </a:cubicBezTo>
                <a:cubicBezTo>
                  <a:pt x="25" y="73"/>
                  <a:pt x="25" y="71"/>
                  <a:pt x="25" y="68"/>
                </a:cubicBezTo>
                <a:cubicBezTo>
                  <a:pt x="24" y="68"/>
                  <a:pt x="23" y="68"/>
                  <a:pt x="23" y="68"/>
                </a:cubicBezTo>
                <a:cubicBezTo>
                  <a:pt x="22" y="68"/>
                  <a:pt x="21" y="68"/>
                  <a:pt x="21" y="68"/>
                </a:cubicBezTo>
                <a:close/>
                <a:moveTo>
                  <a:pt x="21" y="81"/>
                </a:moveTo>
                <a:cubicBezTo>
                  <a:pt x="21" y="84"/>
                  <a:pt x="21" y="86"/>
                  <a:pt x="21" y="88"/>
                </a:cubicBezTo>
                <a:cubicBezTo>
                  <a:pt x="21" y="88"/>
                  <a:pt x="22" y="88"/>
                  <a:pt x="23" y="88"/>
                </a:cubicBezTo>
                <a:cubicBezTo>
                  <a:pt x="23" y="88"/>
                  <a:pt x="24" y="88"/>
                  <a:pt x="25" y="88"/>
                </a:cubicBezTo>
                <a:cubicBezTo>
                  <a:pt x="25" y="86"/>
                  <a:pt x="25" y="83"/>
                  <a:pt x="25" y="81"/>
                </a:cubicBezTo>
                <a:cubicBezTo>
                  <a:pt x="24" y="81"/>
                  <a:pt x="23" y="81"/>
                  <a:pt x="23" y="81"/>
                </a:cubicBezTo>
                <a:cubicBezTo>
                  <a:pt x="22" y="81"/>
                  <a:pt x="21" y="81"/>
                  <a:pt x="21" y="81"/>
                </a:cubicBezTo>
                <a:close/>
                <a:moveTo>
                  <a:pt x="21" y="94"/>
                </a:moveTo>
                <a:cubicBezTo>
                  <a:pt x="21" y="96"/>
                  <a:pt x="21" y="99"/>
                  <a:pt x="21" y="101"/>
                </a:cubicBezTo>
                <a:cubicBezTo>
                  <a:pt x="21" y="101"/>
                  <a:pt x="22" y="101"/>
                  <a:pt x="23" y="101"/>
                </a:cubicBezTo>
                <a:cubicBezTo>
                  <a:pt x="23" y="101"/>
                  <a:pt x="24" y="101"/>
                  <a:pt x="25" y="101"/>
                </a:cubicBezTo>
                <a:cubicBezTo>
                  <a:pt x="25" y="99"/>
                  <a:pt x="25" y="96"/>
                  <a:pt x="25" y="94"/>
                </a:cubicBezTo>
                <a:cubicBezTo>
                  <a:pt x="24" y="94"/>
                  <a:pt x="23" y="94"/>
                  <a:pt x="23" y="94"/>
                </a:cubicBezTo>
                <a:cubicBezTo>
                  <a:pt x="22" y="94"/>
                  <a:pt x="21" y="94"/>
                  <a:pt x="21" y="94"/>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4" name="Freeform 99"/>
          <p:cNvSpPr>
            <a:spLocks noEditPoints="1"/>
          </p:cNvSpPr>
          <p:nvPr/>
        </p:nvSpPr>
        <p:spPr bwMode="auto">
          <a:xfrm>
            <a:off x="6005513" y="2907665"/>
            <a:ext cx="539750" cy="679450"/>
          </a:xfrm>
          <a:custGeom>
            <a:avLst/>
            <a:gdLst>
              <a:gd name="T0" fmla="*/ 71016026 w 222"/>
              <a:gd name="T1" fmla="*/ 0 h 279"/>
              <a:gd name="T2" fmla="*/ 1242774375 w 222"/>
              <a:gd name="T3" fmla="*/ 0 h 279"/>
              <a:gd name="T4" fmla="*/ 1313790401 w 222"/>
              <a:gd name="T5" fmla="*/ 0 h 279"/>
              <a:gd name="T6" fmla="*/ 1313790401 w 222"/>
              <a:gd name="T7" fmla="*/ 71132814 h 279"/>
              <a:gd name="T8" fmla="*/ 1313790401 w 222"/>
              <a:gd name="T9" fmla="*/ 1582692322 h 279"/>
              <a:gd name="T10" fmla="*/ 1313790401 w 222"/>
              <a:gd name="T11" fmla="*/ 1653825135 h 279"/>
              <a:gd name="T12" fmla="*/ 1242774375 w 222"/>
              <a:gd name="T13" fmla="*/ 1653825135 h 279"/>
              <a:gd name="T14" fmla="*/ 420175925 w 222"/>
              <a:gd name="T15" fmla="*/ 1653825135 h 279"/>
              <a:gd name="T16" fmla="*/ 390586927 w 222"/>
              <a:gd name="T17" fmla="*/ 1653825135 h 279"/>
              <a:gd name="T18" fmla="*/ 378751328 w 222"/>
              <a:gd name="T19" fmla="*/ 1641970072 h 279"/>
              <a:gd name="T20" fmla="*/ 23671198 w 222"/>
              <a:gd name="T21" fmla="*/ 1375223847 h 279"/>
              <a:gd name="T22" fmla="*/ 0 w 222"/>
              <a:gd name="T23" fmla="*/ 1357441253 h 279"/>
              <a:gd name="T24" fmla="*/ 0 w 222"/>
              <a:gd name="T25" fmla="*/ 1333731126 h 279"/>
              <a:gd name="T26" fmla="*/ 0 w 222"/>
              <a:gd name="T27" fmla="*/ 71132814 h 279"/>
              <a:gd name="T28" fmla="*/ 0 w 222"/>
              <a:gd name="T29" fmla="*/ 0 h 279"/>
              <a:gd name="T30" fmla="*/ 71016026 w 222"/>
              <a:gd name="T31" fmla="*/ 0 h 279"/>
              <a:gd name="T32" fmla="*/ 71016026 w 222"/>
              <a:gd name="T33" fmla="*/ 0 h 279"/>
              <a:gd name="T34" fmla="*/ 136114252 w 222"/>
              <a:gd name="T35" fmla="*/ 1262598313 h 279"/>
              <a:gd name="T36" fmla="*/ 349159899 w 222"/>
              <a:gd name="T37" fmla="*/ 1179610436 h 279"/>
              <a:gd name="T38" fmla="*/ 378751328 w 222"/>
              <a:gd name="T39" fmla="*/ 1161827841 h 279"/>
              <a:gd name="T40" fmla="*/ 390586927 w 222"/>
              <a:gd name="T41" fmla="*/ 1191465499 h 279"/>
              <a:gd name="T42" fmla="*/ 473438552 w 222"/>
              <a:gd name="T43" fmla="*/ 1511559508 h 279"/>
              <a:gd name="T44" fmla="*/ 1171758349 w 222"/>
              <a:gd name="T45" fmla="*/ 1511559508 h 279"/>
              <a:gd name="T46" fmla="*/ 1171758349 w 222"/>
              <a:gd name="T47" fmla="*/ 142265628 h 279"/>
              <a:gd name="T48" fmla="*/ 136114252 w 222"/>
              <a:gd name="T49" fmla="*/ 142265628 h 279"/>
              <a:gd name="T50" fmla="*/ 136114252 w 222"/>
              <a:gd name="T51" fmla="*/ 1262598313 h 279"/>
              <a:gd name="T52" fmla="*/ 136114252 w 222"/>
              <a:gd name="T53" fmla="*/ 1262598313 h 279"/>
              <a:gd name="T54" fmla="*/ 402422526 w 222"/>
              <a:gd name="T55" fmla="*/ 1499704445 h 279"/>
              <a:gd name="T56" fmla="*/ 331406500 w 222"/>
              <a:gd name="T57" fmla="*/ 1250743249 h 279"/>
              <a:gd name="T58" fmla="*/ 165703250 w 222"/>
              <a:gd name="T59" fmla="*/ 1304091033 h 279"/>
              <a:gd name="T60" fmla="*/ 402422526 w 222"/>
              <a:gd name="T61" fmla="*/ 1499704445 h 279"/>
              <a:gd name="T62" fmla="*/ 402422526 w 222"/>
              <a:gd name="T63" fmla="*/ 1499704445 h 279"/>
              <a:gd name="T64" fmla="*/ 307735302 w 222"/>
              <a:gd name="T65" fmla="*/ 883226553 h 279"/>
              <a:gd name="T66" fmla="*/ 307735302 w 222"/>
              <a:gd name="T67" fmla="*/ 954356931 h 279"/>
              <a:gd name="T68" fmla="*/ 1017890698 w 222"/>
              <a:gd name="T69" fmla="*/ 954356931 h 279"/>
              <a:gd name="T70" fmla="*/ 1017890698 w 222"/>
              <a:gd name="T71" fmla="*/ 883226553 h 279"/>
              <a:gd name="T72" fmla="*/ 307735302 w 222"/>
              <a:gd name="T73" fmla="*/ 883226553 h 279"/>
              <a:gd name="T74" fmla="*/ 307735302 w 222"/>
              <a:gd name="T75" fmla="*/ 883226553 h 279"/>
              <a:gd name="T76" fmla="*/ 307735302 w 222"/>
              <a:gd name="T77" fmla="*/ 717250799 h 279"/>
              <a:gd name="T78" fmla="*/ 307735302 w 222"/>
              <a:gd name="T79" fmla="*/ 770598583 h 279"/>
              <a:gd name="T80" fmla="*/ 1017890698 w 222"/>
              <a:gd name="T81" fmla="*/ 770598583 h 279"/>
              <a:gd name="T82" fmla="*/ 1017890698 w 222"/>
              <a:gd name="T83" fmla="*/ 717250799 h 279"/>
              <a:gd name="T84" fmla="*/ 307735302 w 222"/>
              <a:gd name="T85" fmla="*/ 717250799 h 279"/>
              <a:gd name="T86" fmla="*/ 307735302 w 222"/>
              <a:gd name="T87" fmla="*/ 717250799 h 279"/>
              <a:gd name="T88" fmla="*/ 307735302 w 222"/>
              <a:gd name="T89" fmla="*/ 533492451 h 279"/>
              <a:gd name="T90" fmla="*/ 307735302 w 222"/>
              <a:gd name="T91" fmla="*/ 586840234 h 279"/>
              <a:gd name="T92" fmla="*/ 1017890698 w 222"/>
              <a:gd name="T93" fmla="*/ 586840234 h 279"/>
              <a:gd name="T94" fmla="*/ 1017890698 w 222"/>
              <a:gd name="T95" fmla="*/ 533492451 h 279"/>
              <a:gd name="T96" fmla="*/ 307735302 w 222"/>
              <a:gd name="T97" fmla="*/ 533492451 h 279"/>
              <a:gd name="T98" fmla="*/ 307735302 w 222"/>
              <a:gd name="T99" fmla="*/ 533492451 h 279"/>
              <a:gd name="T100" fmla="*/ 307735302 w 222"/>
              <a:gd name="T101" fmla="*/ 349734102 h 279"/>
              <a:gd name="T102" fmla="*/ 307735302 w 222"/>
              <a:gd name="T103" fmla="*/ 420866916 h 279"/>
              <a:gd name="T104" fmla="*/ 1017890698 w 222"/>
              <a:gd name="T105" fmla="*/ 420866916 h 279"/>
              <a:gd name="T106" fmla="*/ 1017890698 w 222"/>
              <a:gd name="T107" fmla="*/ 349734102 h 279"/>
              <a:gd name="T108" fmla="*/ 307735302 w 222"/>
              <a:gd name="T109" fmla="*/ 349734102 h 27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22" h="279">
                <a:moveTo>
                  <a:pt x="12" y="0"/>
                </a:moveTo>
                <a:lnTo>
                  <a:pt x="210" y="0"/>
                </a:lnTo>
                <a:lnTo>
                  <a:pt x="222" y="0"/>
                </a:lnTo>
                <a:lnTo>
                  <a:pt x="222" y="12"/>
                </a:lnTo>
                <a:lnTo>
                  <a:pt x="222" y="267"/>
                </a:lnTo>
                <a:lnTo>
                  <a:pt x="222" y="279"/>
                </a:lnTo>
                <a:lnTo>
                  <a:pt x="210" y="279"/>
                </a:lnTo>
                <a:lnTo>
                  <a:pt x="71" y="279"/>
                </a:lnTo>
                <a:lnTo>
                  <a:pt x="66" y="279"/>
                </a:lnTo>
                <a:lnTo>
                  <a:pt x="64" y="277"/>
                </a:lnTo>
                <a:lnTo>
                  <a:pt x="4" y="232"/>
                </a:lnTo>
                <a:lnTo>
                  <a:pt x="0" y="229"/>
                </a:lnTo>
                <a:lnTo>
                  <a:pt x="0" y="225"/>
                </a:lnTo>
                <a:lnTo>
                  <a:pt x="0" y="12"/>
                </a:lnTo>
                <a:lnTo>
                  <a:pt x="0" y="0"/>
                </a:lnTo>
                <a:lnTo>
                  <a:pt x="12" y="0"/>
                </a:lnTo>
                <a:close/>
                <a:moveTo>
                  <a:pt x="23" y="213"/>
                </a:moveTo>
                <a:lnTo>
                  <a:pt x="59" y="199"/>
                </a:lnTo>
                <a:lnTo>
                  <a:pt x="64" y="196"/>
                </a:lnTo>
                <a:lnTo>
                  <a:pt x="66" y="201"/>
                </a:lnTo>
                <a:lnTo>
                  <a:pt x="80" y="255"/>
                </a:lnTo>
                <a:lnTo>
                  <a:pt x="198" y="255"/>
                </a:lnTo>
                <a:lnTo>
                  <a:pt x="198" y="24"/>
                </a:lnTo>
                <a:lnTo>
                  <a:pt x="23" y="24"/>
                </a:lnTo>
                <a:lnTo>
                  <a:pt x="23" y="213"/>
                </a:lnTo>
                <a:close/>
                <a:moveTo>
                  <a:pt x="68" y="253"/>
                </a:moveTo>
                <a:lnTo>
                  <a:pt x="56" y="211"/>
                </a:lnTo>
                <a:lnTo>
                  <a:pt x="28" y="220"/>
                </a:lnTo>
                <a:lnTo>
                  <a:pt x="68" y="253"/>
                </a:lnTo>
                <a:close/>
                <a:moveTo>
                  <a:pt x="52" y="149"/>
                </a:moveTo>
                <a:lnTo>
                  <a:pt x="52" y="161"/>
                </a:lnTo>
                <a:lnTo>
                  <a:pt x="172" y="161"/>
                </a:lnTo>
                <a:lnTo>
                  <a:pt x="172" y="149"/>
                </a:lnTo>
                <a:lnTo>
                  <a:pt x="52" y="149"/>
                </a:lnTo>
                <a:close/>
                <a:moveTo>
                  <a:pt x="52" y="121"/>
                </a:moveTo>
                <a:lnTo>
                  <a:pt x="52" y="130"/>
                </a:lnTo>
                <a:lnTo>
                  <a:pt x="172" y="130"/>
                </a:lnTo>
                <a:lnTo>
                  <a:pt x="172" y="121"/>
                </a:lnTo>
                <a:lnTo>
                  <a:pt x="52" y="121"/>
                </a:lnTo>
                <a:close/>
                <a:moveTo>
                  <a:pt x="52" y="90"/>
                </a:moveTo>
                <a:lnTo>
                  <a:pt x="52" y="99"/>
                </a:lnTo>
                <a:lnTo>
                  <a:pt x="172" y="99"/>
                </a:lnTo>
                <a:lnTo>
                  <a:pt x="172" y="90"/>
                </a:lnTo>
                <a:lnTo>
                  <a:pt x="52" y="90"/>
                </a:lnTo>
                <a:close/>
                <a:moveTo>
                  <a:pt x="52" y="59"/>
                </a:moveTo>
                <a:lnTo>
                  <a:pt x="52" y="71"/>
                </a:lnTo>
                <a:lnTo>
                  <a:pt x="172" y="71"/>
                </a:lnTo>
                <a:lnTo>
                  <a:pt x="172" y="59"/>
                </a:lnTo>
                <a:lnTo>
                  <a:pt x="52" y="59"/>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75" name="Freeform 94"/>
          <p:cNvSpPr>
            <a:spLocks noEditPoints="1"/>
          </p:cNvSpPr>
          <p:nvPr/>
        </p:nvSpPr>
        <p:spPr bwMode="auto">
          <a:xfrm>
            <a:off x="5654675" y="1798003"/>
            <a:ext cx="358775" cy="455612"/>
          </a:xfrm>
          <a:custGeom>
            <a:avLst/>
            <a:gdLst>
              <a:gd name="T0" fmla="*/ 1708457617 w 62"/>
              <a:gd name="T1" fmla="*/ 900122062 h 79"/>
              <a:gd name="T2" fmla="*/ 1708457617 w 62"/>
              <a:gd name="T3" fmla="*/ 900122062 h 79"/>
              <a:gd name="T4" fmla="*/ 1741956785 w 62"/>
              <a:gd name="T5" fmla="*/ 900122062 h 79"/>
              <a:gd name="T6" fmla="*/ 1741956785 w 62"/>
              <a:gd name="T7" fmla="*/ 933462479 h 79"/>
              <a:gd name="T8" fmla="*/ 1708457617 w 62"/>
              <a:gd name="T9" fmla="*/ 1166822332 h 79"/>
              <a:gd name="T10" fmla="*/ 1607960110 w 62"/>
              <a:gd name="T11" fmla="*/ 1266837817 h 79"/>
              <a:gd name="T12" fmla="*/ 1406965096 w 62"/>
              <a:gd name="T13" fmla="*/ 1600218922 h 79"/>
              <a:gd name="T14" fmla="*/ 1038474238 w 62"/>
              <a:gd name="T15" fmla="*/ 1766909474 h 79"/>
              <a:gd name="T16" fmla="*/ 669983379 w 62"/>
              <a:gd name="T17" fmla="*/ 1600218922 h 79"/>
              <a:gd name="T18" fmla="*/ 468988365 w 62"/>
              <a:gd name="T19" fmla="*/ 1266837817 h 79"/>
              <a:gd name="T20" fmla="*/ 368490858 w 62"/>
              <a:gd name="T21" fmla="*/ 1166822332 h 79"/>
              <a:gd name="T22" fmla="*/ 334991690 w 62"/>
              <a:gd name="T23" fmla="*/ 933462479 h 79"/>
              <a:gd name="T24" fmla="*/ 334991690 w 62"/>
              <a:gd name="T25" fmla="*/ 900122062 h 79"/>
              <a:gd name="T26" fmla="*/ 368490858 w 62"/>
              <a:gd name="T27" fmla="*/ 900122062 h 79"/>
              <a:gd name="T28" fmla="*/ 368490858 w 62"/>
              <a:gd name="T29" fmla="*/ 900122062 h 79"/>
              <a:gd name="T30" fmla="*/ 535986703 w 62"/>
              <a:gd name="T31" fmla="*/ 233365620 h 79"/>
              <a:gd name="T32" fmla="*/ 1507462603 w 62"/>
              <a:gd name="T33" fmla="*/ 200025202 h 79"/>
              <a:gd name="T34" fmla="*/ 1708457617 w 62"/>
              <a:gd name="T35" fmla="*/ 900122062 h 79"/>
              <a:gd name="T36" fmla="*/ 301492521 w 62"/>
              <a:gd name="T37" fmla="*/ 1766909474 h 79"/>
              <a:gd name="T38" fmla="*/ 569485872 w 62"/>
              <a:gd name="T39" fmla="*/ 1766909474 h 79"/>
              <a:gd name="T40" fmla="*/ 1038474238 w 62"/>
              <a:gd name="T41" fmla="*/ 1966934676 h 79"/>
              <a:gd name="T42" fmla="*/ 1473963434 w 62"/>
              <a:gd name="T43" fmla="*/ 1766909474 h 79"/>
              <a:gd name="T44" fmla="*/ 1775455954 w 62"/>
              <a:gd name="T45" fmla="*/ 1766909474 h 79"/>
              <a:gd name="T46" fmla="*/ 2043449306 w 62"/>
              <a:gd name="T47" fmla="*/ 2147483646 h 79"/>
              <a:gd name="T48" fmla="*/ 0 w 62"/>
              <a:gd name="T49" fmla="*/ 2147483646 h 79"/>
              <a:gd name="T50" fmla="*/ 301492521 w 62"/>
              <a:gd name="T51" fmla="*/ 1766909474 h 79"/>
              <a:gd name="T52" fmla="*/ 1607960110 w 62"/>
              <a:gd name="T53" fmla="*/ 966797130 h 79"/>
              <a:gd name="T54" fmla="*/ 1540961772 w 62"/>
              <a:gd name="T55" fmla="*/ 966797130 h 79"/>
              <a:gd name="T56" fmla="*/ 1473963434 w 62"/>
              <a:gd name="T57" fmla="*/ 833446995 h 79"/>
              <a:gd name="T58" fmla="*/ 669983379 w 62"/>
              <a:gd name="T59" fmla="*/ 800106577 h 79"/>
              <a:gd name="T60" fmla="*/ 569485872 w 62"/>
              <a:gd name="T61" fmla="*/ 966797130 h 79"/>
              <a:gd name="T62" fmla="*/ 468988365 w 62"/>
              <a:gd name="T63" fmla="*/ 966797130 h 79"/>
              <a:gd name="T64" fmla="*/ 468988365 w 62"/>
              <a:gd name="T65" fmla="*/ 966797130 h 79"/>
              <a:gd name="T66" fmla="*/ 435489196 w 62"/>
              <a:gd name="T67" fmla="*/ 966797130 h 79"/>
              <a:gd name="T68" fmla="*/ 468988365 w 62"/>
              <a:gd name="T69" fmla="*/ 1133487682 h 79"/>
              <a:gd name="T70" fmla="*/ 535986703 w 62"/>
              <a:gd name="T71" fmla="*/ 1166822332 h 79"/>
              <a:gd name="T72" fmla="*/ 535986703 w 62"/>
              <a:gd name="T73" fmla="*/ 1200162749 h 79"/>
              <a:gd name="T74" fmla="*/ 569485872 w 62"/>
              <a:gd name="T75" fmla="*/ 1233503167 h 79"/>
              <a:gd name="T76" fmla="*/ 736981717 w 62"/>
              <a:gd name="T77" fmla="*/ 1533543854 h 79"/>
              <a:gd name="T78" fmla="*/ 1038474238 w 62"/>
              <a:gd name="T79" fmla="*/ 1633553572 h 79"/>
              <a:gd name="T80" fmla="*/ 1339966758 w 62"/>
              <a:gd name="T81" fmla="*/ 1533543854 h 79"/>
              <a:gd name="T82" fmla="*/ 1507462603 w 62"/>
              <a:gd name="T83" fmla="*/ 1233503167 h 79"/>
              <a:gd name="T84" fmla="*/ 1540961772 w 62"/>
              <a:gd name="T85" fmla="*/ 1200162749 h 79"/>
              <a:gd name="T86" fmla="*/ 1540961772 w 62"/>
              <a:gd name="T87" fmla="*/ 1166822332 h 79"/>
              <a:gd name="T88" fmla="*/ 1607960110 w 62"/>
              <a:gd name="T89" fmla="*/ 1133487682 h 79"/>
              <a:gd name="T90" fmla="*/ 1641459279 w 62"/>
              <a:gd name="T91" fmla="*/ 966797130 h 79"/>
              <a:gd name="T92" fmla="*/ 1607960110 w 62"/>
              <a:gd name="T93" fmla="*/ 966797130 h 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62" h="79">
                <a:moveTo>
                  <a:pt x="51" y="27"/>
                </a:moveTo>
                <a:cubicBezTo>
                  <a:pt x="51" y="27"/>
                  <a:pt x="51" y="27"/>
                  <a:pt x="51" y="27"/>
                </a:cubicBezTo>
                <a:cubicBezTo>
                  <a:pt x="52" y="27"/>
                  <a:pt x="52" y="27"/>
                  <a:pt x="52" y="27"/>
                </a:cubicBezTo>
                <a:cubicBezTo>
                  <a:pt x="52" y="28"/>
                  <a:pt x="52" y="28"/>
                  <a:pt x="52" y="28"/>
                </a:cubicBezTo>
                <a:cubicBezTo>
                  <a:pt x="52" y="31"/>
                  <a:pt x="52" y="33"/>
                  <a:pt x="51" y="35"/>
                </a:cubicBezTo>
                <a:cubicBezTo>
                  <a:pt x="50" y="36"/>
                  <a:pt x="50" y="37"/>
                  <a:pt x="48" y="38"/>
                </a:cubicBezTo>
                <a:cubicBezTo>
                  <a:pt x="47" y="42"/>
                  <a:pt x="45" y="46"/>
                  <a:pt x="42" y="48"/>
                </a:cubicBezTo>
                <a:cubicBezTo>
                  <a:pt x="39" y="51"/>
                  <a:pt x="35" y="53"/>
                  <a:pt x="31" y="53"/>
                </a:cubicBezTo>
                <a:cubicBezTo>
                  <a:pt x="27" y="53"/>
                  <a:pt x="23" y="51"/>
                  <a:pt x="20" y="48"/>
                </a:cubicBezTo>
                <a:cubicBezTo>
                  <a:pt x="17" y="46"/>
                  <a:pt x="15" y="42"/>
                  <a:pt x="14" y="38"/>
                </a:cubicBezTo>
                <a:cubicBezTo>
                  <a:pt x="13" y="37"/>
                  <a:pt x="12" y="36"/>
                  <a:pt x="11" y="35"/>
                </a:cubicBezTo>
                <a:cubicBezTo>
                  <a:pt x="10" y="33"/>
                  <a:pt x="10" y="31"/>
                  <a:pt x="10" y="28"/>
                </a:cubicBezTo>
                <a:cubicBezTo>
                  <a:pt x="10" y="27"/>
                  <a:pt x="10" y="27"/>
                  <a:pt x="10" y="27"/>
                </a:cubicBezTo>
                <a:cubicBezTo>
                  <a:pt x="11" y="27"/>
                  <a:pt x="11" y="27"/>
                  <a:pt x="11" y="27"/>
                </a:cubicBezTo>
                <a:cubicBezTo>
                  <a:pt x="11" y="27"/>
                  <a:pt x="11" y="27"/>
                  <a:pt x="11" y="27"/>
                </a:cubicBezTo>
                <a:cubicBezTo>
                  <a:pt x="9" y="16"/>
                  <a:pt x="11" y="11"/>
                  <a:pt x="16" y="7"/>
                </a:cubicBezTo>
                <a:cubicBezTo>
                  <a:pt x="23" y="0"/>
                  <a:pt x="37" y="0"/>
                  <a:pt x="45" y="6"/>
                </a:cubicBezTo>
                <a:cubicBezTo>
                  <a:pt x="50" y="10"/>
                  <a:pt x="52" y="16"/>
                  <a:pt x="51" y="27"/>
                </a:cubicBezTo>
                <a:close/>
                <a:moveTo>
                  <a:pt x="9" y="53"/>
                </a:moveTo>
                <a:cubicBezTo>
                  <a:pt x="12" y="53"/>
                  <a:pt x="15" y="53"/>
                  <a:pt x="17" y="53"/>
                </a:cubicBezTo>
                <a:cubicBezTo>
                  <a:pt x="21" y="57"/>
                  <a:pt x="25" y="59"/>
                  <a:pt x="31" y="59"/>
                </a:cubicBezTo>
                <a:cubicBezTo>
                  <a:pt x="36" y="59"/>
                  <a:pt x="41" y="57"/>
                  <a:pt x="44" y="53"/>
                </a:cubicBezTo>
                <a:cubicBezTo>
                  <a:pt x="47" y="53"/>
                  <a:pt x="50" y="53"/>
                  <a:pt x="53" y="53"/>
                </a:cubicBezTo>
                <a:cubicBezTo>
                  <a:pt x="58" y="58"/>
                  <a:pt x="62" y="71"/>
                  <a:pt x="61" y="79"/>
                </a:cubicBezTo>
                <a:cubicBezTo>
                  <a:pt x="41" y="79"/>
                  <a:pt x="21" y="79"/>
                  <a:pt x="0" y="79"/>
                </a:cubicBezTo>
                <a:cubicBezTo>
                  <a:pt x="1" y="72"/>
                  <a:pt x="2" y="60"/>
                  <a:pt x="9" y="53"/>
                </a:cubicBezTo>
                <a:close/>
                <a:moveTo>
                  <a:pt x="48" y="29"/>
                </a:moveTo>
                <a:cubicBezTo>
                  <a:pt x="47" y="29"/>
                  <a:pt x="46" y="29"/>
                  <a:pt x="46" y="29"/>
                </a:cubicBezTo>
                <a:cubicBezTo>
                  <a:pt x="45" y="28"/>
                  <a:pt x="45" y="27"/>
                  <a:pt x="44" y="25"/>
                </a:cubicBezTo>
                <a:cubicBezTo>
                  <a:pt x="38" y="27"/>
                  <a:pt x="30" y="27"/>
                  <a:pt x="20" y="24"/>
                </a:cubicBezTo>
                <a:cubicBezTo>
                  <a:pt x="19" y="26"/>
                  <a:pt x="18" y="28"/>
                  <a:pt x="17" y="29"/>
                </a:cubicBezTo>
                <a:cubicBezTo>
                  <a:pt x="16" y="29"/>
                  <a:pt x="15" y="29"/>
                  <a:pt x="14" y="29"/>
                </a:cubicBezTo>
                <a:cubicBezTo>
                  <a:pt x="14" y="29"/>
                  <a:pt x="14" y="29"/>
                  <a:pt x="14" y="29"/>
                </a:cubicBezTo>
                <a:cubicBezTo>
                  <a:pt x="13" y="29"/>
                  <a:pt x="13" y="29"/>
                  <a:pt x="13" y="29"/>
                </a:cubicBezTo>
                <a:cubicBezTo>
                  <a:pt x="13" y="31"/>
                  <a:pt x="13" y="32"/>
                  <a:pt x="14" y="34"/>
                </a:cubicBezTo>
                <a:cubicBezTo>
                  <a:pt x="14" y="35"/>
                  <a:pt x="15" y="35"/>
                  <a:pt x="16" y="35"/>
                </a:cubicBezTo>
                <a:cubicBezTo>
                  <a:pt x="16" y="36"/>
                  <a:pt x="16" y="36"/>
                  <a:pt x="16" y="36"/>
                </a:cubicBezTo>
                <a:cubicBezTo>
                  <a:pt x="17" y="37"/>
                  <a:pt x="17" y="37"/>
                  <a:pt x="17" y="37"/>
                </a:cubicBezTo>
                <a:cubicBezTo>
                  <a:pt x="18" y="40"/>
                  <a:pt x="20" y="44"/>
                  <a:pt x="22" y="46"/>
                </a:cubicBezTo>
                <a:cubicBezTo>
                  <a:pt x="25" y="48"/>
                  <a:pt x="28" y="49"/>
                  <a:pt x="31" y="49"/>
                </a:cubicBezTo>
                <a:cubicBezTo>
                  <a:pt x="34" y="49"/>
                  <a:pt x="37" y="48"/>
                  <a:pt x="40" y="46"/>
                </a:cubicBezTo>
                <a:cubicBezTo>
                  <a:pt x="42" y="44"/>
                  <a:pt x="44" y="40"/>
                  <a:pt x="45" y="37"/>
                </a:cubicBezTo>
                <a:cubicBezTo>
                  <a:pt x="46" y="36"/>
                  <a:pt x="46" y="36"/>
                  <a:pt x="46" y="36"/>
                </a:cubicBezTo>
                <a:cubicBezTo>
                  <a:pt x="46" y="35"/>
                  <a:pt x="46" y="35"/>
                  <a:pt x="46" y="35"/>
                </a:cubicBezTo>
                <a:cubicBezTo>
                  <a:pt x="47" y="35"/>
                  <a:pt x="48" y="35"/>
                  <a:pt x="48" y="34"/>
                </a:cubicBezTo>
                <a:cubicBezTo>
                  <a:pt x="49" y="32"/>
                  <a:pt x="49" y="31"/>
                  <a:pt x="49" y="29"/>
                </a:cubicBezTo>
                <a:cubicBezTo>
                  <a:pt x="49" y="29"/>
                  <a:pt x="49" y="29"/>
                  <a:pt x="48" y="29"/>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50" name="文本框 49"/>
          <p:cNvSpPr txBox="1"/>
          <p:nvPr/>
        </p:nvSpPr>
        <p:spPr bwMode="auto">
          <a:xfrm>
            <a:off x="401638" y="242888"/>
            <a:ext cx="50596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详情页设计师的岗位认知和技能要求</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par>
                                <p:cTn id="50" presetID="53" presetClass="entr" presetSubtype="16" fill="hold" nodeType="withEffect">
                                  <p:stCondLst>
                                    <p:cond delay="2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nodeType="withEffect">
                                  <p:stCondLst>
                                    <p:cond delay="20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20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2"/>
                                        </p:tgtEl>
                                        <p:attrNameLst>
                                          <p:attrName>style.visibility</p:attrName>
                                        </p:attrNameLst>
                                      </p:cBhvr>
                                      <p:to>
                                        <p:strVal val="visible"/>
                                      </p:to>
                                    </p:set>
                                    <p:anim calcmode="lin" valueType="num">
                                      <p:cBhvr>
                                        <p:cTn id="67" dur="500" fill="hold"/>
                                        <p:tgtEl>
                                          <p:spTgt spid="32"/>
                                        </p:tgtEl>
                                        <p:attrNameLst>
                                          <p:attrName>ppt_w</p:attrName>
                                        </p:attrNameLst>
                                      </p:cBhvr>
                                      <p:tavLst>
                                        <p:tav tm="0">
                                          <p:val>
                                            <p:fltVal val="0"/>
                                          </p:val>
                                        </p:tav>
                                        <p:tav tm="100000">
                                          <p:val>
                                            <p:strVal val="#ppt_w"/>
                                          </p:val>
                                        </p:tav>
                                      </p:tavLst>
                                    </p:anim>
                                    <p:anim calcmode="lin" valueType="num">
                                      <p:cBhvr>
                                        <p:cTn id="68" dur="500" fill="hold"/>
                                        <p:tgtEl>
                                          <p:spTgt spid="32"/>
                                        </p:tgtEl>
                                        <p:attrNameLst>
                                          <p:attrName>ppt_h</p:attrName>
                                        </p:attrNameLst>
                                      </p:cBhvr>
                                      <p:tavLst>
                                        <p:tav tm="0">
                                          <p:val>
                                            <p:fltVal val="0"/>
                                          </p:val>
                                        </p:tav>
                                        <p:tav tm="100000">
                                          <p:val>
                                            <p:strVal val="#ppt_h"/>
                                          </p:val>
                                        </p:tav>
                                      </p:tavLst>
                                    </p:anim>
                                    <p:animEffect transition="in" filter="fade">
                                      <p:cBhvr>
                                        <p:cTn id="69" dur="500"/>
                                        <p:tgtEl>
                                          <p:spTgt spid="32"/>
                                        </p:tgtEl>
                                      </p:cBhvr>
                                    </p:animEffect>
                                  </p:childTnLst>
                                </p:cTn>
                              </p:par>
                              <p:par>
                                <p:cTn id="70" presetID="53" presetClass="entr" presetSubtype="16" fill="hold" grpId="0" nodeType="withEffect">
                                  <p:stCondLst>
                                    <p:cond delay="400"/>
                                  </p:stCondLst>
                                  <p:childTnLst>
                                    <p:set>
                                      <p:cBhvr>
                                        <p:cTn id="71" dur="1" fill="hold">
                                          <p:stCondLst>
                                            <p:cond delay="0"/>
                                          </p:stCondLst>
                                        </p:cTn>
                                        <p:tgtEl>
                                          <p:spTgt spid="53"/>
                                        </p:tgtEl>
                                        <p:attrNameLst>
                                          <p:attrName>style.visibility</p:attrName>
                                        </p:attrNameLst>
                                      </p:cBhvr>
                                      <p:to>
                                        <p:strVal val="visible"/>
                                      </p:to>
                                    </p:set>
                                    <p:anim calcmode="lin" valueType="num">
                                      <p:cBhvr>
                                        <p:cTn id="72" dur="500" fill="hold"/>
                                        <p:tgtEl>
                                          <p:spTgt spid="53"/>
                                        </p:tgtEl>
                                        <p:attrNameLst>
                                          <p:attrName>ppt_w</p:attrName>
                                        </p:attrNameLst>
                                      </p:cBhvr>
                                      <p:tavLst>
                                        <p:tav tm="0">
                                          <p:val>
                                            <p:fltVal val="0"/>
                                          </p:val>
                                        </p:tav>
                                        <p:tav tm="100000">
                                          <p:val>
                                            <p:strVal val="#ppt_w"/>
                                          </p:val>
                                        </p:tav>
                                      </p:tavLst>
                                    </p:anim>
                                    <p:anim calcmode="lin" valueType="num">
                                      <p:cBhvr>
                                        <p:cTn id="73" dur="500" fill="hold"/>
                                        <p:tgtEl>
                                          <p:spTgt spid="53"/>
                                        </p:tgtEl>
                                        <p:attrNameLst>
                                          <p:attrName>ppt_h</p:attrName>
                                        </p:attrNameLst>
                                      </p:cBhvr>
                                      <p:tavLst>
                                        <p:tav tm="0">
                                          <p:val>
                                            <p:fltVal val="0"/>
                                          </p:val>
                                        </p:tav>
                                        <p:tav tm="100000">
                                          <p:val>
                                            <p:strVal val="#ppt_h"/>
                                          </p:val>
                                        </p:tav>
                                      </p:tavLst>
                                    </p:anim>
                                    <p:animEffect transition="in" filter="fade">
                                      <p:cBhvr>
                                        <p:cTn id="74" dur="500"/>
                                        <p:tgtEl>
                                          <p:spTgt spid="53"/>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54"/>
                                        </p:tgtEl>
                                        <p:attrNameLst>
                                          <p:attrName>style.visibility</p:attrName>
                                        </p:attrNameLst>
                                      </p:cBhvr>
                                      <p:to>
                                        <p:strVal val="visible"/>
                                      </p:to>
                                    </p:set>
                                    <p:anim calcmode="lin" valueType="num">
                                      <p:cBhvr>
                                        <p:cTn id="77" dur="500" fill="hold"/>
                                        <p:tgtEl>
                                          <p:spTgt spid="54"/>
                                        </p:tgtEl>
                                        <p:attrNameLst>
                                          <p:attrName>ppt_w</p:attrName>
                                        </p:attrNameLst>
                                      </p:cBhvr>
                                      <p:tavLst>
                                        <p:tav tm="0">
                                          <p:val>
                                            <p:fltVal val="0"/>
                                          </p:val>
                                        </p:tav>
                                        <p:tav tm="100000">
                                          <p:val>
                                            <p:strVal val="#ppt_w"/>
                                          </p:val>
                                        </p:tav>
                                      </p:tavLst>
                                    </p:anim>
                                    <p:anim calcmode="lin" valueType="num">
                                      <p:cBhvr>
                                        <p:cTn id="78" dur="500" fill="hold"/>
                                        <p:tgtEl>
                                          <p:spTgt spid="54"/>
                                        </p:tgtEl>
                                        <p:attrNameLst>
                                          <p:attrName>ppt_h</p:attrName>
                                        </p:attrNameLst>
                                      </p:cBhvr>
                                      <p:tavLst>
                                        <p:tav tm="0">
                                          <p:val>
                                            <p:fltVal val="0"/>
                                          </p:val>
                                        </p:tav>
                                        <p:tav tm="100000">
                                          <p:val>
                                            <p:strVal val="#ppt_h"/>
                                          </p:val>
                                        </p:tav>
                                      </p:tavLst>
                                    </p:anim>
                                    <p:animEffect transition="in" filter="fade">
                                      <p:cBhvr>
                                        <p:cTn id="79" dur="500"/>
                                        <p:tgtEl>
                                          <p:spTgt spid="54"/>
                                        </p:tgtEl>
                                      </p:cBhvr>
                                    </p:animEffect>
                                  </p:childTnLst>
                                </p:cTn>
                              </p:par>
                              <p:par>
                                <p:cTn id="80" presetID="53" presetClass="entr" presetSubtype="16" fill="hold" grpId="0" nodeType="withEffect">
                                  <p:stCondLst>
                                    <p:cond delay="400"/>
                                  </p:stCondLst>
                                  <p:childTnLst>
                                    <p:set>
                                      <p:cBhvr>
                                        <p:cTn id="81" dur="1" fill="hold">
                                          <p:stCondLst>
                                            <p:cond delay="0"/>
                                          </p:stCondLst>
                                        </p:cTn>
                                        <p:tgtEl>
                                          <p:spTgt spid="55"/>
                                        </p:tgtEl>
                                        <p:attrNameLst>
                                          <p:attrName>style.visibility</p:attrName>
                                        </p:attrNameLst>
                                      </p:cBhvr>
                                      <p:to>
                                        <p:strVal val="visible"/>
                                      </p:to>
                                    </p:set>
                                    <p:anim calcmode="lin" valueType="num">
                                      <p:cBhvr>
                                        <p:cTn id="82" dur="500" fill="hold"/>
                                        <p:tgtEl>
                                          <p:spTgt spid="55"/>
                                        </p:tgtEl>
                                        <p:attrNameLst>
                                          <p:attrName>ppt_w</p:attrName>
                                        </p:attrNameLst>
                                      </p:cBhvr>
                                      <p:tavLst>
                                        <p:tav tm="0">
                                          <p:val>
                                            <p:fltVal val="0"/>
                                          </p:val>
                                        </p:tav>
                                        <p:tav tm="100000">
                                          <p:val>
                                            <p:strVal val="#ppt_w"/>
                                          </p:val>
                                        </p:tav>
                                      </p:tavLst>
                                    </p:anim>
                                    <p:anim calcmode="lin" valueType="num">
                                      <p:cBhvr>
                                        <p:cTn id="83" dur="500" fill="hold"/>
                                        <p:tgtEl>
                                          <p:spTgt spid="55"/>
                                        </p:tgtEl>
                                        <p:attrNameLst>
                                          <p:attrName>ppt_h</p:attrName>
                                        </p:attrNameLst>
                                      </p:cBhvr>
                                      <p:tavLst>
                                        <p:tav tm="0">
                                          <p:val>
                                            <p:fltVal val="0"/>
                                          </p:val>
                                        </p:tav>
                                        <p:tav tm="100000">
                                          <p:val>
                                            <p:strVal val="#ppt_h"/>
                                          </p:val>
                                        </p:tav>
                                      </p:tavLst>
                                    </p:anim>
                                    <p:animEffect transition="in" filter="fade">
                                      <p:cBhvr>
                                        <p:cTn id="84" dur="500"/>
                                        <p:tgtEl>
                                          <p:spTgt spid="55"/>
                                        </p:tgtEl>
                                      </p:cBhvr>
                                    </p:animEffect>
                                  </p:childTnLst>
                                </p:cTn>
                              </p:par>
                              <p:par>
                                <p:cTn id="85" presetID="53" presetClass="entr" presetSubtype="16" fill="hold" grpId="0" nodeType="withEffect">
                                  <p:stCondLst>
                                    <p:cond delay="400"/>
                                  </p:stCondLst>
                                  <p:childTnLst>
                                    <p:set>
                                      <p:cBhvr>
                                        <p:cTn id="86" dur="1" fill="hold">
                                          <p:stCondLst>
                                            <p:cond delay="0"/>
                                          </p:stCondLst>
                                        </p:cTn>
                                        <p:tgtEl>
                                          <p:spTgt spid="56"/>
                                        </p:tgtEl>
                                        <p:attrNameLst>
                                          <p:attrName>style.visibility</p:attrName>
                                        </p:attrNameLst>
                                      </p:cBhvr>
                                      <p:to>
                                        <p:strVal val="visible"/>
                                      </p:to>
                                    </p:set>
                                    <p:anim calcmode="lin" valueType="num">
                                      <p:cBhvr>
                                        <p:cTn id="87" dur="500" fill="hold"/>
                                        <p:tgtEl>
                                          <p:spTgt spid="56"/>
                                        </p:tgtEl>
                                        <p:attrNameLst>
                                          <p:attrName>ppt_w</p:attrName>
                                        </p:attrNameLst>
                                      </p:cBhvr>
                                      <p:tavLst>
                                        <p:tav tm="0">
                                          <p:val>
                                            <p:fltVal val="0"/>
                                          </p:val>
                                        </p:tav>
                                        <p:tav tm="100000">
                                          <p:val>
                                            <p:strVal val="#ppt_w"/>
                                          </p:val>
                                        </p:tav>
                                      </p:tavLst>
                                    </p:anim>
                                    <p:anim calcmode="lin" valueType="num">
                                      <p:cBhvr>
                                        <p:cTn id="88" dur="500" fill="hold"/>
                                        <p:tgtEl>
                                          <p:spTgt spid="56"/>
                                        </p:tgtEl>
                                        <p:attrNameLst>
                                          <p:attrName>ppt_h</p:attrName>
                                        </p:attrNameLst>
                                      </p:cBhvr>
                                      <p:tavLst>
                                        <p:tav tm="0">
                                          <p:val>
                                            <p:fltVal val="0"/>
                                          </p:val>
                                        </p:tav>
                                        <p:tav tm="100000">
                                          <p:val>
                                            <p:strVal val="#ppt_h"/>
                                          </p:val>
                                        </p:tav>
                                      </p:tavLst>
                                    </p:anim>
                                    <p:animEffect transition="in" filter="fade">
                                      <p:cBhvr>
                                        <p:cTn id="89" dur="500"/>
                                        <p:tgtEl>
                                          <p:spTgt spid="56"/>
                                        </p:tgtEl>
                                      </p:cBhvr>
                                    </p:animEffect>
                                  </p:childTnLst>
                                </p:cTn>
                              </p:par>
                              <p:par>
                                <p:cTn id="90" presetID="53" presetClass="entr" presetSubtype="16" fill="hold" nodeType="withEffect">
                                  <p:stCondLst>
                                    <p:cond delay="400"/>
                                  </p:stCondLst>
                                  <p:childTnLst>
                                    <p:set>
                                      <p:cBhvr>
                                        <p:cTn id="91" dur="1" fill="hold">
                                          <p:stCondLst>
                                            <p:cond delay="0"/>
                                          </p:stCondLst>
                                        </p:cTn>
                                        <p:tgtEl>
                                          <p:spTgt spid="29"/>
                                        </p:tgtEl>
                                        <p:attrNameLst>
                                          <p:attrName>style.visibility</p:attrName>
                                        </p:attrNameLst>
                                      </p:cBhvr>
                                      <p:to>
                                        <p:strVal val="visible"/>
                                      </p:to>
                                    </p:set>
                                    <p:anim calcmode="lin" valueType="num">
                                      <p:cBhvr>
                                        <p:cTn id="92" dur="500" fill="hold"/>
                                        <p:tgtEl>
                                          <p:spTgt spid="29"/>
                                        </p:tgtEl>
                                        <p:attrNameLst>
                                          <p:attrName>ppt_w</p:attrName>
                                        </p:attrNameLst>
                                      </p:cBhvr>
                                      <p:tavLst>
                                        <p:tav tm="0">
                                          <p:val>
                                            <p:fltVal val="0"/>
                                          </p:val>
                                        </p:tav>
                                        <p:tav tm="100000">
                                          <p:val>
                                            <p:strVal val="#ppt_w"/>
                                          </p:val>
                                        </p:tav>
                                      </p:tavLst>
                                    </p:anim>
                                    <p:anim calcmode="lin" valueType="num">
                                      <p:cBhvr>
                                        <p:cTn id="93" dur="500" fill="hold"/>
                                        <p:tgtEl>
                                          <p:spTgt spid="29"/>
                                        </p:tgtEl>
                                        <p:attrNameLst>
                                          <p:attrName>ppt_h</p:attrName>
                                        </p:attrNameLst>
                                      </p:cBhvr>
                                      <p:tavLst>
                                        <p:tav tm="0">
                                          <p:val>
                                            <p:fltVal val="0"/>
                                          </p:val>
                                        </p:tav>
                                        <p:tav tm="100000">
                                          <p:val>
                                            <p:strVal val="#ppt_h"/>
                                          </p:val>
                                        </p:tav>
                                      </p:tavLst>
                                    </p:anim>
                                    <p:animEffect transition="in" filter="fade">
                                      <p:cBhvr>
                                        <p:cTn id="94" dur="500"/>
                                        <p:tgtEl>
                                          <p:spTgt spid="29"/>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73"/>
                                        </p:tgtEl>
                                        <p:attrNameLst>
                                          <p:attrName>style.visibility</p:attrName>
                                        </p:attrNameLst>
                                      </p:cBhvr>
                                      <p:to>
                                        <p:strVal val="visible"/>
                                      </p:to>
                                    </p:set>
                                    <p:anim calcmode="lin" valueType="num">
                                      <p:cBhvr>
                                        <p:cTn id="97" dur="500" fill="hold"/>
                                        <p:tgtEl>
                                          <p:spTgt spid="73"/>
                                        </p:tgtEl>
                                        <p:attrNameLst>
                                          <p:attrName>ppt_w</p:attrName>
                                        </p:attrNameLst>
                                      </p:cBhvr>
                                      <p:tavLst>
                                        <p:tav tm="0">
                                          <p:val>
                                            <p:fltVal val="0"/>
                                          </p:val>
                                        </p:tav>
                                        <p:tav tm="100000">
                                          <p:val>
                                            <p:strVal val="#ppt_w"/>
                                          </p:val>
                                        </p:tav>
                                      </p:tavLst>
                                    </p:anim>
                                    <p:anim calcmode="lin" valueType="num">
                                      <p:cBhvr>
                                        <p:cTn id="98" dur="500" fill="hold"/>
                                        <p:tgtEl>
                                          <p:spTgt spid="73"/>
                                        </p:tgtEl>
                                        <p:attrNameLst>
                                          <p:attrName>ppt_h</p:attrName>
                                        </p:attrNameLst>
                                      </p:cBhvr>
                                      <p:tavLst>
                                        <p:tav tm="0">
                                          <p:val>
                                            <p:fltVal val="0"/>
                                          </p:val>
                                        </p:tav>
                                        <p:tav tm="100000">
                                          <p:val>
                                            <p:strVal val="#ppt_h"/>
                                          </p:val>
                                        </p:tav>
                                      </p:tavLst>
                                    </p:anim>
                                    <p:animEffect transition="in" filter="fade">
                                      <p:cBhvr>
                                        <p:cTn id="99" dur="500"/>
                                        <p:tgtEl>
                                          <p:spTgt spid="73"/>
                                        </p:tgtEl>
                                      </p:cBhvr>
                                    </p:animEffect>
                                  </p:childTnLst>
                                </p:cTn>
                              </p:par>
                              <p:par>
                                <p:cTn id="100" presetID="53" presetClass="entr" presetSubtype="16" fill="hold" grpId="0" nodeType="withEffect">
                                  <p:stCondLst>
                                    <p:cond delay="400"/>
                                  </p:stCondLst>
                                  <p:childTnLst>
                                    <p:set>
                                      <p:cBhvr>
                                        <p:cTn id="101" dur="1" fill="hold">
                                          <p:stCondLst>
                                            <p:cond delay="0"/>
                                          </p:stCondLst>
                                        </p:cTn>
                                        <p:tgtEl>
                                          <p:spTgt spid="74"/>
                                        </p:tgtEl>
                                        <p:attrNameLst>
                                          <p:attrName>style.visibility</p:attrName>
                                        </p:attrNameLst>
                                      </p:cBhvr>
                                      <p:to>
                                        <p:strVal val="visible"/>
                                      </p:to>
                                    </p:set>
                                    <p:anim calcmode="lin" valueType="num">
                                      <p:cBhvr>
                                        <p:cTn id="102" dur="500" fill="hold"/>
                                        <p:tgtEl>
                                          <p:spTgt spid="74"/>
                                        </p:tgtEl>
                                        <p:attrNameLst>
                                          <p:attrName>ppt_w</p:attrName>
                                        </p:attrNameLst>
                                      </p:cBhvr>
                                      <p:tavLst>
                                        <p:tav tm="0">
                                          <p:val>
                                            <p:fltVal val="0"/>
                                          </p:val>
                                        </p:tav>
                                        <p:tav tm="100000">
                                          <p:val>
                                            <p:strVal val="#ppt_w"/>
                                          </p:val>
                                        </p:tav>
                                      </p:tavLst>
                                    </p:anim>
                                    <p:anim calcmode="lin" valueType="num">
                                      <p:cBhvr>
                                        <p:cTn id="103" dur="500" fill="hold"/>
                                        <p:tgtEl>
                                          <p:spTgt spid="74"/>
                                        </p:tgtEl>
                                        <p:attrNameLst>
                                          <p:attrName>ppt_h</p:attrName>
                                        </p:attrNameLst>
                                      </p:cBhvr>
                                      <p:tavLst>
                                        <p:tav tm="0">
                                          <p:val>
                                            <p:fltVal val="0"/>
                                          </p:val>
                                        </p:tav>
                                        <p:tav tm="100000">
                                          <p:val>
                                            <p:strVal val="#ppt_h"/>
                                          </p:val>
                                        </p:tav>
                                      </p:tavLst>
                                    </p:anim>
                                    <p:animEffect transition="in" filter="fade">
                                      <p:cBhvr>
                                        <p:cTn id="104" dur="500"/>
                                        <p:tgtEl>
                                          <p:spTgt spid="74"/>
                                        </p:tgtEl>
                                      </p:cBhvr>
                                    </p:animEffect>
                                  </p:childTnLst>
                                </p:cTn>
                              </p:par>
                              <p:par>
                                <p:cTn id="105" presetID="53" presetClass="entr" presetSubtype="16" fill="hold" grpId="0" nodeType="withEffect">
                                  <p:stCondLst>
                                    <p:cond delay="400"/>
                                  </p:stCondLst>
                                  <p:childTnLst>
                                    <p:set>
                                      <p:cBhvr>
                                        <p:cTn id="106" dur="1" fill="hold">
                                          <p:stCondLst>
                                            <p:cond delay="0"/>
                                          </p:stCondLst>
                                        </p:cTn>
                                        <p:tgtEl>
                                          <p:spTgt spid="75"/>
                                        </p:tgtEl>
                                        <p:attrNameLst>
                                          <p:attrName>style.visibility</p:attrName>
                                        </p:attrNameLst>
                                      </p:cBhvr>
                                      <p:to>
                                        <p:strVal val="visible"/>
                                      </p:to>
                                    </p:set>
                                    <p:anim calcmode="lin" valueType="num">
                                      <p:cBhvr>
                                        <p:cTn id="107" dur="500" fill="hold"/>
                                        <p:tgtEl>
                                          <p:spTgt spid="75"/>
                                        </p:tgtEl>
                                        <p:attrNameLst>
                                          <p:attrName>ppt_w</p:attrName>
                                        </p:attrNameLst>
                                      </p:cBhvr>
                                      <p:tavLst>
                                        <p:tav tm="0">
                                          <p:val>
                                            <p:fltVal val="0"/>
                                          </p:val>
                                        </p:tav>
                                        <p:tav tm="100000">
                                          <p:val>
                                            <p:strVal val="#ppt_w"/>
                                          </p:val>
                                        </p:tav>
                                      </p:tavLst>
                                    </p:anim>
                                    <p:anim calcmode="lin" valueType="num">
                                      <p:cBhvr>
                                        <p:cTn id="108" dur="500" fill="hold"/>
                                        <p:tgtEl>
                                          <p:spTgt spid="75"/>
                                        </p:tgtEl>
                                        <p:attrNameLst>
                                          <p:attrName>ppt_h</p:attrName>
                                        </p:attrNameLst>
                                      </p:cBhvr>
                                      <p:tavLst>
                                        <p:tav tm="0">
                                          <p:val>
                                            <p:fltVal val="0"/>
                                          </p:val>
                                        </p:tav>
                                        <p:tav tm="100000">
                                          <p:val>
                                            <p:strVal val="#ppt_h"/>
                                          </p:val>
                                        </p:tav>
                                      </p:tavLst>
                                    </p:anim>
                                    <p:animEffect transition="in" filter="fade">
                                      <p:cBhvr>
                                        <p:cTn id="109" dur="500"/>
                                        <p:tgtEl>
                                          <p:spTgt spid="75"/>
                                        </p:tgtEl>
                                      </p:cBhvr>
                                    </p:animEffect>
                                  </p:childTnLst>
                                </p:cTn>
                              </p:par>
                            </p:childTnLst>
                          </p:cTn>
                        </p:par>
                        <p:par>
                          <p:cTn id="110" fill="hold">
                            <p:stCondLst>
                              <p:cond delay="500"/>
                            </p:stCondLst>
                            <p:childTnLst>
                              <p:par>
                                <p:cTn id="111" presetID="16" presetClass="entr" presetSubtype="37" fill="hold" nodeType="after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barn(outVertical)">
                                      <p:cBhvr>
                                        <p:cTn id="11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bldLvl="0" animBg="1"/>
      <p:bldP spid="10" grpId="0" bldLvl="0" animBg="1"/>
      <p:bldP spid="11" grpId="0" bldLvl="0" animBg="1"/>
      <p:bldP spid="12" grpId="0" bldLvl="0" animBg="1"/>
      <p:bldP spid="14" grpId="0" bldLvl="0" animBg="1"/>
      <p:bldP spid="17" grpId="0" bldLvl="0" animBg="1"/>
      <p:bldP spid="20" grpId="0" bldLvl="0" animBg="1"/>
      <p:bldP spid="23" grpId="0" bldLvl="0" animBg="1"/>
      <p:bldP spid="32" grpId="0" bldLvl="0" animBg="1"/>
      <p:bldP spid="53" grpId="0" bldLvl="0" animBg="1"/>
      <p:bldP spid="54" grpId="0" bldLvl="0" animBg="1"/>
      <p:bldP spid="55" grpId="0" bldLvl="0" animBg="1"/>
      <p:bldP spid="56" grpId="0" bldLvl="0" animBg="1"/>
      <p:bldP spid="73" grpId="0" bldLvl="0" animBg="1"/>
      <p:bldP spid="74" grpId="0" bldLvl="0" animBg="1"/>
      <p:bldP spid="7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bwMode="auto">
          <a:xfrm>
            <a:off x="7675556" y="1298557"/>
            <a:ext cx="4037027" cy="2725773"/>
            <a:chOff x="7676033" y="1298805"/>
            <a:chExt cx="4036448" cy="2724832"/>
          </a:xfrm>
        </p:grpSpPr>
        <p:graphicFrame>
          <p:nvGraphicFramePr>
            <p:cNvPr id="21551" name="图表 14"/>
            <p:cNvGraphicFramePr>
              <a:graphicFrameLocks/>
            </p:cNvGraphicFramePr>
            <p:nvPr/>
          </p:nvGraphicFramePr>
          <p:xfrm>
            <a:off x="7676033" y="1298805"/>
            <a:ext cx="4036448" cy="2724832"/>
          </p:xfrm>
          <a:graphic>
            <a:graphicData uri="http://schemas.openxmlformats.org/presentationml/2006/ole">
              <p:oleObj spid="_x0000_s2049" name="图表" r:id="rId3" imgW="4041998" imgH="2731245" progId="">
                <p:embed/>
              </p:oleObj>
            </a:graphicData>
          </a:graphic>
        </p:graphicFrame>
        <p:sp>
          <p:nvSpPr>
            <p:cNvPr id="16" name="文本框 15"/>
            <p:cNvSpPr txBox="1"/>
            <p:nvPr/>
          </p:nvSpPr>
          <p:spPr>
            <a:xfrm>
              <a:off x="8917288" y="2480467"/>
              <a:ext cx="1558067" cy="368173"/>
            </a:xfrm>
            <a:prstGeom prst="rect">
              <a:avLst/>
            </a:prstGeom>
            <a:noFill/>
          </p:spPr>
          <p:txBody>
            <a:bodyPr wrap="none">
              <a:spAutoFit/>
            </a:bodyPr>
            <a:lstStyle/>
            <a:p>
              <a:pPr algn="l" eaLnBrk="1" fontAlgn="auto" hangingPunct="1">
                <a:spcBef>
                  <a:spcPts val="0"/>
                </a:spcBef>
                <a:spcAft>
                  <a:spcPts val="0"/>
                </a:spcAft>
                <a:defRPr/>
              </a:pPr>
              <a:r>
                <a:rPr lang="en-US" altLang="zh-CN" b="1" dirty="0">
                  <a:solidFill>
                    <a:schemeClr val="accent4">
                      <a:lumMod val="75000"/>
                    </a:schemeClr>
                  </a:solidFill>
                  <a:latin typeface="Century Gothic" panose="020B0502020202020204" pitchFamily="34" charset="0"/>
                  <a:ea typeface="微软雅黑 Light" panose="020B0502040204020203" pitchFamily="34" charset="-122"/>
                </a:rPr>
                <a:t>准备设计元素</a:t>
              </a:r>
            </a:p>
          </p:txBody>
        </p:sp>
      </p:grpSp>
      <p:grpSp>
        <p:nvGrpSpPr>
          <p:cNvPr id="31" name="组合 30"/>
          <p:cNvGrpSpPr/>
          <p:nvPr/>
        </p:nvGrpSpPr>
        <p:grpSpPr bwMode="auto">
          <a:xfrm>
            <a:off x="9421813" y="4057650"/>
            <a:ext cx="546100" cy="546100"/>
            <a:chOff x="9456922" y="4269844"/>
            <a:chExt cx="546016" cy="546016"/>
          </a:xfrm>
        </p:grpSpPr>
        <p:sp>
          <p:nvSpPr>
            <p:cNvPr id="34" name="椭圆 33"/>
            <p:cNvSpPr/>
            <p:nvPr/>
          </p:nvSpPr>
          <p:spPr>
            <a:xfrm>
              <a:off x="9456922" y="4269844"/>
              <a:ext cx="546016" cy="5460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50" name="Freeform 257"/>
            <p:cNvSpPr>
              <a:spLocks noEditPoints="1"/>
            </p:cNvSpPr>
            <p:nvPr/>
          </p:nvSpPr>
          <p:spPr bwMode="auto">
            <a:xfrm>
              <a:off x="9564036" y="4369021"/>
              <a:ext cx="331788" cy="347663"/>
            </a:xfrm>
            <a:custGeom>
              <a:avLst/>
              <a:gdLst>
                <a:gd name="T0" fmla="*/ 403225608 w 209"/>
                <a:gd name="T1" fmla="*/ 70564476 h 219"/>
                <a:gd name="T2" fmla="*/ 425907842 w 209"/>
                <a:gd name="T3" fmla="*/ 22682233 h 219"/>
                <a:gd name="T4" fmla="*/ 352822407 w 209"/>
                <a:gd name="T5" fmla="*/ 42843512 h 219"/>
                <a:gd name="T6" fmla="*/ 17641914 w 209"/>
                <a:gd name="T7" fmla="*/ 372983661 h 219"/>
                <a:gd name="T8" fmla="*/ 73085435 w 209"/>
                <a:gd name="T9" fmla="*/ 524193254 h 219"/>
                <a:gd name="T10" fmla="*/ 73085435 w 209"/>
                <a:gd name="T11" fmla="*/ 400706214 h 219"/>
                <a:gd name="T12" fmla="*/ 252016005 w 209"/>
                <a:gd name="T13" fmla="*/ 272177266 h 219"/>
                <a:gd name="T14" fmla="*/ 274698239 w 209"/>
                <a:gd name="T15" fmla="*/ 216733749 h 219"/>
                <a:gd name="T16" fmla="*/ 201612804 w 209"/>
                <a:gd name="T17" fmla="*/ 244456302 h 219"/>
                <a:gd name="T18" fmla="*/ 178932157 w 209"/>
                <a:gd name="T19" fmla="*/ 234375662 h 219"/>
                <a:gd name="T20" fmla="*/ 274698239 w 209"/>
                <a:gd name="T21" fmla="*/ 194053104 h 219"/>
                <a:gd name="T22" fmla="*/ 312499846 w 209"/>
                <a:gd name="T23" fmla="*/ 216733749 h 219"/>
                <a:gd name="T24" fmla="*/ 312499846 w 209"/>
                <a:gd name="T25" fmla="*/ 42843512 h 219"/>
                <a:gd name="T26" fmla="*/ 425907842 w 209"/>
                <a:gd name="T27" fmla="*/ 0 h 219"/>
                <a:gd name="T28" fmla="*/ 430948162 w 209"/>
                <a:gd name="T29" fmla="*/ 0 h 219"/>
                <a:gd name="T30" fmla="*/ 526714244 w 209"/>
                <a:gd name="T31" fmla="*/ 42843512 h 219"/>
                <a:gd name="T32" fmla="*/ 403225608 w 209"/>
                <a:gd name="T33" fmla="*/ 441028772 h 219"/>
                <a:gd name="T34" fmla="*/ 367943367 w 209"/>
                <a:gd name="T35" fmla="*/ 423386859 h 219"/>
                <a:gd name="T36" fmla="*/ 252016005 w 209"/>
                <a:gd name="T37" fmla="*/ 496472289 h 219"/>
                <a:gd name="T38" fmla="*/ 206653124 w 209"/>
                <a:gd name="T39" fmla="*/ 473790056 h 219"/>
                <a:gd name="T40" fmla="*/ 88206395 w 209"/>
                <a:gd name="T41" fmla="*/ 551915806 h 219"/>
                <a:gd name="T42" fmla="*/ 5040320 w 209"/>
                <a:gd name="T43" fmla="*/ 514112614 h 219"/>
                <a:gd name="T44" fmla="*/ 0 w 209"/>
                <a:gd name="T45" fmla="*/ 509072295 h 219"/>
                <a:gd name="T46" fmla="*/ 0 w 209"/>
                <a:gd name="T47" fmla="*/ 350303016 h 219"/>
                <a:gd name="T48" fmla="*/ 105846722 w 209"/>
                <a:gd name="T49" fmla="*/ 307459505 h 219"/>
                <a:gd name="T50" fmla="*/ 110887042 w 209"/>
                <a:gd name="T51" fmla="*/ 307459505 h 219"/>
                <a:gd name="T52" fmla="*/ 206653124 w 209"/>
                <a:gd name="T53" fmla="*/ 350303016 h 219"/>
                <a:gd name="T54" fmla="*/ 234375678 w 209"/>
                <a:gd name="T55" fmla="*/ 468749737 h 219"/>
                <a:gd name="T56" fmla="*/ 178932157 w 209"/>
                <a:gd name="T57" fmla="*/ 272177266 h 219"/>
                <a:gd name="T58" fmla="*/ 161290243 w 209"/>
                <a:gd name="T59" fmla="*/ 330141737 h 219"/>
                <a:gd name="T60" fmla="*/ 161290243 w 209"/>
                <a:gd name="T61" fmla="*/ 244456302 h 219"/>
                <a:gd name="T62" fmla="*/ 330141760 w 209"/>
                <a:gd name="T63" fmla="*/ 221774069 h 219"/>
                <a:gd name="T64" fmla="*/ 367943367 w 209"/>
                <a:gd name="T65" fmla="*/ 244456302 h 219"/>
                <a:gd name="T66" fmla="*/ 385585281 w 209"/>
                <a:gd name="T67" fmla="*/ 413306219 h 219"/>
                <a:gd name="T68" fmla="*/ 330141760 w 209"/>
                <a:gd name="T69" fmla="*/ 70564476 h 219"/>
                <a:gd name="T70" fmla="*/ 330141760 w 209"/>
                <a:gd name="T71" fmla="*/ 221774069 h 219"/>
                <a:gd name="T72" fmla="*/ 88206395 w 209"/>
                <a:gd name="T73" fmla="*/ 372983661 h 219"/>
                <a:gd name="T74" fmla="*/ 110887042 w 209"/>
                <a:gd name="T75" fmla="*/ 322580464 h 219"/>
                <a:gd name="T76" fmla="*/ 37803194 w 209"/>
                <a:gd name="T77" fmla="*/ 350303016 h 219"/>
                <a:gd name="T78" fmla="*/ 408265928 w 209"/>
                <a:gd name="T79" fmla="*/ 88206389 h 219"/>
                <a:gd name="T80" fmla="*/ 403225608 w 209"/>
                <a:gd name="T81" fmla="*/ 88206389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9" h="219">
                  <a:moveTo>
                    <a:pt x="140" y="17"/>
                  </a:moveTo>
                  <a:lnTo>
                    <a:pt x="160" y="28"/>
                  </a:lnTo>
                  <a:lnTo>
                    <a:pt x="189" y="17"/>
                  </a:lnTo>
                  <a:lnTo>
                    <a:pt x="169" y="9"/>
                  </a:lnTo>
                  <a:lnTo>
                    <a:pt x="140" y="17"/>
                  </a:lnTo>
                  <a:close/>
                  <a:moveTo>
                    <a:pt x="29" y="159"/>
                  </a:moveTo>
                  <a:lnTo>
                    <a:pt x="7" y="148"/>
                  </a:lnTo>
                  <a:lnTo>
                    <a:pt x="7" y="199"/>
                  </a:lnTo>
                  <a:lnTo>
                    <a:pt x="29" y="208"/>
                  </a:lnTo>
                  <a:lnTo>
                    <a:pt x="29" y="159"/>
                  </a:lnTo>
                  <a:close/>
                  <a:moveTo>
                    <a:pt x="80" y="97"/>
                  </a:moveTo>
                  <a:lnTo>
                    <a:pt x="100" y="108"/>
                  </a:lnTo>
                  <a:lnTo>
                    <a:pt x="129" y="95"/>
                  </a:lnTo>
                  <a:lnTo>
                    <a:pt x="109" y="86"/>
                  </a:lnTo>
                  <a:lnTo>
                    <a:pt x="80" y="97"/>
                  </a:lnTo>
                  <a:close/>
                  <a:moveTo>
                    <a:pt x="64" y="97"/>
                  </a:moveTo>
                  <a:lnTo>
                    <a:pt x="71" y="93"/>
                  </a:lnTo>
                  <a:lnTo>
                    <a:pt x="106" y="80"/>
                  </a:lnTo>
                  <a:lnTo>
                    <a:pt x="109" y="77"/>
                  </a:lnTo>
                  <a:lnTo>
                    <a:pt x="109" y="80"/>
                  </a:lnTo>
                  <a:lnTo>
                    <a:pt x="124" y="86"/>
                  </a:lnTo>
                  <a:lnTo>
                    <a:pt x="124" y="24"/>
                  </a:lnTo>
                  <a:lnTo>
                    <a:pt x="124" y="17"/>
                  </a:lnTo>
                  <a:lnTo>
                    <a:pt x="131" y="15"/>
                  </a:lnTo>
                  <a:lnTo>
                    <a:pt x="169" y="0"/>
                  </a:lnTo>
                  <a:lnTo>
                    <a:pt x="171" y="0"/>
                  </a:lnTo>
                  <a:lnTo>
                    <a:pt x="200" y="15"/>
                  </a:lnTo>
                  <a:lnTo>
                    <a:pt x="209" y="17"/>
                  </a:lnTo>
                  <a:lnTo>
                    <a:pt x="209" y="157"/>
                  </a:lnTo>
                  <a:lnTo>
                    <a:pt x="160" y="175"/>
                  </a:lnTo>
                  <a:lnTo>
                    <a:pt x="155" y="173"/>
                  </a:lnTo>
                  <a:lnTo>
                    <a:pt x="146" y="168"/>
                  </a:lnTo>
                  <a:lnTo>
                    <a:pt x="146" y="179"/>
                  </a:lnTo>
                  <a:lnTo>
                    <a:pt x="100" y="197"/>
                  </a:lnTo>
                  <a:lnTo>
                    <a:pt x="93" y="195"/>
                  </a:lnTo>
                  <a:lnTo>
                    <a:pt x="82" y="188"/>
                  </a:lnTo>
                  <a:lnTo>
                    <a:pt x="82" y="204"/>
                  </a:lnTo>
                  <a:lnTo>
                    <a:pt x="35" y="219"/>
                  </a:lnTo>
                  <a:lnTo>
                    <a:pt x="31" y="217"/>
                  </a:lnTo>
                  <a:lnTo>
                    <a:pt x="2" y="204"/>
                  </a:lnTo>
                  <a:lnTo>
                    <a:pt x="0" y="204"/>
                  </a:lnTo>
                  <a:lnTo>
                    <a:pt x="0" y="202"/>
                  </a:lnTo>
                  <a:lnTo>
                    <a:pt x="0" y="144"/>
                  </a:lnTo>
                  <a:lnTo>
                    <a:pt x="0" y="139"/>
                  </a:lnTo>
                  <a:lnTo>
                    <a:pt x="7" y="135"/>
                  </a:lnTo>
                  <a:lnTo>
                    <a:pt x="42" y="122"/>
                  </a:lnTo>
                  <a:lnTo>
                    <a:pt x="44" y="119"/>
                  </a:lnTo>
                  <a:lnTo>
                    <a:pt x="44" y="122"/>
                  </a:lnTo>
                  <a:lnTo>
                    <a:pt x="75" y="135"/>
                  </a:lnTo>
                  <a:lnTo>
                    <a:pt x="82" y="139"/>
                  </a:lnTo>
                  <a:lnTo>
                    <a:pt x="82" y="182"/>
                  </a:lnTo>
                  <a:lnTo>
                    <a:pt x="93" y="186"/>
                  </a:lnTo>
                  <a:lnTo>
                    <a:pt x="93" y="117"/>
                  </a:lnTo>
                  <a:lnTo>
                    <a:pt x="71" y="108"/>
                  </a:lnTo>
                  <a:lnTo>
                    <a:pt x="71" y="133"/>
                  </a:lnTo>
                  <a:lnTo>
                    <a:pt x="64" y="131"/>
                  </a:lnTo>
                  <a:lnTo>
                    <a:pt x="64" y="102"/>
                  </a:lnTo>
                  <a:lnTo>
                    <a:pt x="64" y="97"/>
                  </a:lnTo>
                  <a:close/>
                  <a:moveTo>
                    <a:pt x="131" y="88"/>
                  </a:moveTo>
                  <a:lnTo>
                    <a:pt x="140" y="93"/>
                  </a:lnTo>
                  <a:lnTo>
                    <a:pt x="146" y="97"/>
                  </a:lnTo>
                  <a:lnTo>
                    <a:pt x="146" y="162"/>
                  </a:lnTo>
                  <a:lnTo>
                    <a:pt x="153" y="164"/>
                  </a:lnTo>
                  <a:lnTo>
                    <a:pt x="153" y="40"/>
                  </a:lnTo>
                  <a:lnTo>
                    <a:pt x="131" y="28"/>
                  </a:lnTo>
                  <a:lnTo>
                    <a:pt x="131" y="88"/>
                  </a:lnTo>
                  <a:close/>
                  <a:moveTo>
                    <a:pt x="15" y="139"/>
                  </a:moveTo>
                  <a:lnTo>
                    <a:pt x="35" y="148"/>
                  </a:lnTo>
                  <a:lnTo>
                    <a:pt x="64" y="137"/>
                  </a:lnTo>
                  <a:lnTo>
                    <a:pt x="44" y="128"/>
                  </a:lnTo>
                  <a:lnTo>
                    <a:pt x="15" y="139"/>
                  </a:lnTo>
                  <a:close/>
                  <a:moveTo>
                    <a:pt x="160" y="35"/>
                  </a:moveTo>
                  <a:lnTo>
                    <a:pt x="162" y="35"/>
                  </a:lnTo>
                  <a:lnTo>
                    <a:pt x="160" y="35"/>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59" name="组合 58"/>
          <p:cNvGrpSpPr/>
          <p:nvPr/>
        </p:nvGrpSpPr>
        <p:grpSpPr bwMode="auto">
          <a:xfrm>
            <a:off x="8508683" y="4710113"/>
            <a:ext cx="2373312" cy="2030095"/>
            <a:chOff x="8508424" y="4710598"/>
            <a:chExt cx="2374206" cy="2030220"/>
          </a:xfrm>
        </p:grpSpPr>
        <p:sp>
          <p:nvSpPr>
            <p:cNvPr id="32" name="矩形 31"/>
            <p:cNvSpPr/>
            <p:nvPr/>
          </p:nvSpPr>
          <p:spPr>
            <a:xfrm>
              <a:off x="8508424" y="4710598"/>
              <a:ext cx="2374206" cy="2030220"/>
            </a:xfrm>
            <a:prstGeom prst="rect">
              <a:avLst/>
            </a:prstGeom>
          </p:spPr>
          <p:txBody>
            <a:bodyPr>
              <a:spAutoFit/>
            </a:bodyPr>
            <a:lstStyle/>
            <a:p>
              <a:pPr lvl="0" algn="ct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根据对消费群体特点的分析以及自身产品卖点的提炼，商家要结合宝贝风格的定位，开始准备所用的设计素材。设计素材包含：配色、字体、文案、构图、排版、氛围。</a:t>
              </a:r>
            </a:p>
          </p:txBody>
        </p:sp>
        <p:sp>
          <p:nvSpPr>
            <p:cNvPr id="33" name="文本框 32"/>
            <p:cNvSpPr txBox="1"/>
            <p:nvPr/>
          </p:nvSpPr>
          <p:spPr>
            <a:xfrm>
              <a:off x="9539259" y="4710598"/>
              <a:ext cx="309997" cy="368323"/>
            </a:xfrm>
            <a:prstGeom prst="rect">
              <a:avLst/>
            </a:prstGeom>
            <a:noFill/>
          </p:spPr>
          <p:txBody>
            <a:bodyPr wrap="none">
              <a:spAutoFit/>
            </a:bodyPr>
            <a:lstStyle/>
            <a:p>
              <a:pPr algn="ctr" eaLnBrk="1" fontAlgn="auto" hangingPunct="1">
                <a:spcBef>
                  <a:spcPts val="0"/>
                </a:spcBef>
                <a:spcAft>
                  <a:spcPts val="0"/>
                </a:spcAft>
                <a:defRPr/>
              </a:pP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46" name="椭圆 45"/>
          <p:cNvSpPr/>
          <p:nvPr/>
        </p:nvSpPr>
        <p:spPr>
          <a:xfrm>
            <a:off x="7219950" y="3059113"/>
            <a:ext cx="149225"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椭圆 46"/>
          <p:cNvSpPr/>
          <p:nvPr/>
        </p:nvSpPr>
        <p:spPr>
          <a:xfrm>
            <a:off x="4951413" y="3581400"/>
            <a:ext cx="88900" cy="88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rot="11047877">
            <a:off x="7078663" y="2020888"/>
            <a:ext cx="388937" cy="38893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rot="11047877">
            <a:off x="5137150" y="3632200"/>
            <a:ext cx="169863" cy="169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flipV="1">
            <a:off x="5005388" y="1746250"/>
            <a:ext cx="125412" cy="1254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椭圆 38"/>
          <p:cNvSpPr/>
          <p:nvPr/>
        </p:nvSpPr>
        <p:spPr>
          <a:xfrm>
            <a:off x="3575050" y="3046413"/>
            <a:ext cx="149225"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椭圆 39"/>
          <p:cNvSpPr/>
          <p:nvPr/>
        </p:nvSpPr>
        <p:spPr>
          <a:xfrm>
            <a:off x="925513" y="3046413"/>
            <a:ext cx="242887" cy="2428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3136900" y="3446463"/>
            <a:ext cx="387350" cy="38893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椭圆 41"/>
          <p:cNvSpPr/>
          <p:nvPr/>
        </p:nvSpPr>
        <p:spPr>
          <a:xfrm rot="11047877">
            <a:off x="1028700" y="2579688"/>
            <a:ext cx="169863" cy="1698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741488" y="1317625"/>
            <a:ext cx="152400" cy="152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19"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915BEC8C-40F6-4F01-83CD-8570FC1A9748}"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27</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EB76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椭圆 55"/>
          <p:cNvSpPr/>
          <p:nvPr/>
        </p:nvSpPr>
        <p:spPr>
          <a:xfrm flipV="1">
            <a:off x="8262938" y="2549525"/>
            <a:ext cx="228600" cy="2301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椭圆 51"/>
          <p:cNvSpPr/>
          <p:nvPr/>
        </p:nvSpPr>
        <p:spPr>
          <a:xfrm>
            <a:off x="10804525" y="3041650"/>
            <a:ext cx="149225" cy="1476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椭圆 52"/>
          <p:cNvSpPr/>
          <p:nvPr/>
        </p:nvSpPr>
        <p:spPr>
          <a:xfrm>
            <a:off x="8736013" y="3536950"/>
            <a:ext cx="88900" cy="88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椭圆 53"/>
          <p:cNvSpPr/>
          <p:nvPr/>
        </p:nvSpPr>
        <p:spPr>
          <a:xfrm rot="11047877" flipH="1">
            <a:off x="10956925" y="2805113"/>
            <a:ext cx="177800" cy="177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0" name="组合 9"/>
          <p:cNvGrpSpPr/>
          <p:nvPr/>
        </p:nvGrpSpPr>
        <p:grpSpPr bwMode="auto">
          <a:xfrm>
            <a:off x="404806" y="1298557"/>
            <a:ext cx="4037027" cy="2725773"/>
            <a:chOff x="404877" y="1298805"/>
            <a:chExt cx="4036448" cy="2724832"/>
          </a:xfrm>
        </p:grpSpPr>
        <p:graphicFrame>
          <p:nvGraphicFramePr>
            <p:cNvPr id="21542" name="图表 10"/>
            <p:cNvGraphicFramePr>
              <a:graphicFrameLocks/>
            </p:cNvGraphicFramePr>
            <p:nvPr/>
          </p:nvGraphicFramePr>
          <p:xfrm>
            <a:off x="404877" y="1298805"/>
            <a:ext cx="4036448" cy="2724832"/>
          </p:xfrm>
          <a:graphic>
            <a:graphicData uri="http://schemas.openxmlformats.org/presentationml/2006/ole">
              <p:oleObj spid="_x0000_s2050" name="图表" r:id="rId4" imgW="4041998" imgH="2731245" progId="">
                <p:embed/>
              </p:oleObj>
            </a:graphicData>
          </a:graphic>
        </p:graphicFrame>
        <p:sp>
          <p:nvSpPr>
            <p:cNvPr id="12" name="文本框 11"/>
            <p:cNvSpPr txBox="1"/>
            <p:nvPr/>
          </p:nvSpPr>
          <p:spPr>
            <a:xfrm>
              <a:off x="1531848" y="2430954"/>
              <a:ext cx="1787269" cy="368173"/>
            </a:xfrm>
            <a:prstGeom prst="rect">
              <a:avLst/>
            </a:prstGeom>
            <a:noFill/>
          </p:spPr>
          <p:txBody>
            <a:bodyPr wrap="none">
              <a:spAutoFit/>
            </a:bodyPr>
            <a:lstStyle/>
            <a:p>
              <a:pPr lvl="0" algn="l" eaLnBrk="1" fontAlgn="auto" hangingPunct="1">
                <a:spcBef>
                  <a:spcPts val="0"/>
                </a:spcBef>
                <a:spcAft>
                  <a:spcPts val="0"/>
                </a:spcAft>
                <a:defRPr/>
              </a:pPr>
              <a:r>
                <a:rPr lang="en-US" altLang="zh-CN" b="1" dirty="0">
                  <a:solidFill>
                    <a:schemeClr val="accent4">
                      <a:lumMod val="75000"/>
                    </a:schemeClr>
                  </a:solidFill>
                  <a:latin typeface="Century Gothic" panose="020B0502020202020204" pitchFamily="34" charset="0"/>
                  <a:ea typeface="微软雅黑 Light" panose="020B0502040204020203" pitchFamily="34" charset="-122"/>
                  <a:sym typeface="+mn-ea"/>
                </a:rPr>
                <a:t>了解商品的定位</a:t>
              </a:r>
            </a:p>
          </p:txBody>
        </p:sp>
      </p:grpSp>
      <p:grpSp>
        <p:nvGrpSpPr>
          <p:cNvPr id="19" name="组合 18"/>
          <p:cNvGrpSpPr/>
          <p:nvPr/>
        </p:nvGrpSpPr>
        <p:grpSpPr bwMode="auto">
          <a:xfrm>
            <a:off x="2149475" y="4057650"/>
            <a:ext cx="546100" cy="546100"/>
            <a:chOff x="2150093" y="4269844"/>
            <a:chExt cx="546016" cy="546016"/>
          </a:xfrm>
        </p:grpSpPr>
        <p:sp>
          <p:nvSpPr>
            <p:cNvPr id="22" name="椭圆 21"/>
            <p:cNvSpPr/>
            <p:nvPr/>
          </p:nvSpPr>
          <p:spPr>
            <a:xfrm>
              <a:off x="2150093" y="4269844"/>
              <a:ext cx="546016" cy="5460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41" name="Freeform 266"/>
            <p:cNvSpPr>
              <a:spLocks noEditPoints="1"/>
            </p:cNvSpPr>
            <p:nvPr/>
          </p:nvSpPr>
          <p:spPr bwMode="auto">
            <a:xfrm>
              <a:off x="2232601" y="4399977"/>
              <a:ext cx="381000" cy="285750"/>
            </a:xfrm>
            <a:custGeom>
              <a:avLst/>
              <a:gdLst>
                <a:gd name="T0" fmla="*/ 37334472 w 108"/>
                <a:gd name="T1" fmla="*/ 672041667 h 81"/>
                <a:gd name="T2" fmla="*/ 261348361 w 108"/>
                <a:gd name="T3" fmla="*/ 584926722 h 81"/>
                <a:gd name="T4" fmla="*/ 323574833 w 108"/>
                <a:gd name="T5" fmla="*/ 535142722 h 81"/>
                <a:gd name="T6" fmla="*/ 435581778 w 108"/>
                <a:gd name="T7" fmla="*/ 771602611 h 81"/>
                <a:gd name="T8" fmla="*/ 535142722 w 108"/>
                <a:gd name="T9" fmla="*/ 535142722 h 81"/>
                <a:gd name="T10" fmla="*/ 597369194 w 108"/>
                <a:gd name="T11" fmla="*/ 584926722 h 81"/>
                <a:gd name="T12" fmla="*/ 746714139 w 108"/>
                <a:gd name="T13" fmla="*/ 634707194 h 81"/>
                <a:gd name="T14" fmla="*/ 759156611 w 108"/>
                <a:gd name="T15" fmla="*/ 622261194 h 81"/>
                <a:gd name="T16" fmla="*/ 896055556 w 108"/>
                <a:gd name="T17" fmla="*/ 572480722 h 81"/>
                <a:gd name="T18" fmla="*/ 1045396972 w 108"/>
                <a:gd name="T19" fmla="*/ 746714139 h 81"/>
                <a:gd name="T20" fmla="*/ 1194741917 w 108"/>
                <a:gd name="T21" fmla="*/ 572480722 h 81"/>
                <a:gd name="T22" fmla="*/ 1306748861 w 108"/>
                <a:gd name="T23" fmla="*/ 597369194 h 81"/>
                <a:gd name="T24" fmla="*/ 1344083333 w 108"/>
                <a:gd name="T25" fmla="*/ 883609556 h 81"/>
                <a:gd name="T26" fmla="*/ 871163556 w 108"/>
                <a:gd name="T27" fmla="*/ 883609556 h 81"/>
                <a:gd name="T28" fmla="*/ 871163556 w 108"/>
                <a:gd name="T29" fmla="*/ 1008062500 h 81"/>
                <a:gd name="T30" fmla="*/ 0 w 108"/>
                <a:gd name="T31" fmla="*/ 1008062500 h 81"/>
                <a:gd name="T32" fmla="*/ 37334472 w 108"/>
                <a:gd name="T33" fmla="*/ 672041667 h 81"/>
                <a:gd name="T34" fmla="*/ 920947556 w 108"/>
                <a:gd name="T35" fmla="*/ 323574833 h 81"/>
                <a:gd name="T36" fmla="*/ 1169849917 w 108"/>
                <a:gd name="T37" fmla="*/ 298686361 h 81"/>
                <a:gd name="T38" fmla="*/ 1144961444 w 108"/>
                <a:gd name="T39" fmla="*/ 460473778 h 81"/>
                <a:gd name="T40" fmla="*/ 1107623444 w 108"/>
                <a:gd name="T41" fmla="*/ 510254250 h 81"/>
                <a:gd name="T42" fmla="*/ 1232076389 w 108"/>
                <a:gd name="T43" fmla="*/ 522700250 h 81"/>
                <a:gd name="T44" fmla="*/ 1219630389 w 108"/>
                <a:gd name="T45" fmla="*/ 385801306 h 81"/>
                <a:gd name="T46" fmla="*/ 858721083 w 108"/>
                <a:gd name="T47" fmla="*/ 385801306 h 81"/>
                <a:gd name="T48" fmla="*/ 846275083 w 108"/>
                <a:gd name="T49" fmla="*/ 522700250 h 81"/>
                <a:gd name="T50" fmla="*/ 970728028 w 108"/>
                <a:gd name="T51" fmla="*/ 510254250 h 81"/>
                <a:gd name="T52" fmla="*/ 933390028 w 108"/>
                <a:gd name="T53" fmla="*/ 460473778 h 81"/>
                <a:gd name="T54" fmla="*/ 920947556 w 108"/>
                <a:gd name="T55" fmla="*/ 323574833 h 81"/>
                <a:gd name="T56" fmla="*/ 920947556 w 108"/>
                <a:gd name="T57" fmla="*/ 323574833 h 81"/>
                <a:gd name="T58" fmla="*/ 273794361 w 108"/>
                <a:gd name="T59" fmla="*/ 373355306 h 81"/>
                <a:gd name="T60" fmla="*/ 286240361 w 108"/>
                <a:gd name="T61" fmla="*/ 186679417 h 81"/>
                <a:gd name="T62" fmla="*/ 584926722 w 108"/>
                <a:gd name="T63" fmla="*/ 186679417 h 81"/>
                <a:gd name="T64" fmla="*/ 597369194 w 108"/>
                <a:gd name="T65" fmla="*/ 385801306 h 81"/>
                <a:gd name="T66" fmla="*/ 647149667 w 108"/>
                <a:gd name="T67" fmla="*/ 311128833 h 81"/>
                <a:gd name="T68" fmla="*/ 622261194 w 108"/>
                <a:gd name="T69" fmla="*/ 99560944 h 81"/>
                <a:gd name="T70" fmla="*/ 248905889 w 108"/>
                <a:gd name="T71" fmla="*/ 74672472 h 81"/>
                <a:gd name="T72" fmla="*/ 224013889 w 108"/>
                <a:gd name="T73" fmla="*/ 336020833 h 81"/>
                <a:gd name="T74" fmla="*/ 273794361 w 108"/>
                <a:gd name="T75" fmla="*/ 37335530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57" name="组合 56"/>
          <p:cNvGrpSpPr/>
          <p:nvPr/>
        </p:nvGrpSpPr>
        <p:grpSpPr bwMode="auto">
          <a:xfrm>
            <a:off x="1236663" y="4710113"/>
            <a:ext cx="2373312" cy="1706880"/>
            <a:chOff x="1235998" y="4710598"/>
            <a:chExt cx="2374206" cy="1706985"/>
          </a:xfrm>
        </p:grpSpPr>
        <p:sp>
          <p:nvSpPr>
            <p:cNvPr id="20" name="矩形 19"/>
            <p:cNvSpPr/>
            <p:nvPr/>
          </p:nvSpPr>
          <p:spPr>
            <a:xfrm>
              <a:off x="1235998" y="4710598"/>
              <a:ext cx="2374206" cy="1706985"/>
            </a:xfrm>
            <a:prstGeom prst="rect">
              <a:avLst/>
            </a:prstGeom>
          </p:spPr>
          <p:txBody>
            <a:bodyPr>
              <a:spAutoFit/>
            </a:bodyPr>
            <a:lstStyle/>
            <a:p>
              <a:pPr algn="ct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商家应根据店铺宝贝以及市场调查确定本店的消费群体，然后根据消费群体给自家商品进行定位，同时制作有针对性的商品详情页。</a:t>
              </a:r>
            </a:p>
          </p:txBody>
        </p:sp>
        <p:sp>
          <p:nvSpPr>
            <p:cNvPr id="21" name="文本框 20"/>
            <p:cNvSpPr txBox="1"/>
            <p:nvPr/>
          </p:nvSpPr>
          <p:spPr>
            <a:xfrm>
              <a:off x="1297933" y="4710598"/>
              <a:ext cx="2250335" cy="368323"/>
            </a:xfrm>
            <a:prstGeom prst="rect">
              <a:avLst/>
            </a:prstGeom>
            <a:noFill/>
          </p:spPr>
          <p:txBody>
            <a:bodyPr>
              <a:spAutoFit/>
            </a:bodyPr>
            <a:lstStyle/>
            <a:p>
              <a:pPr algn="ctr" eaLnBrk="1" fontAlgn="auto" hangingPunct="1">
                <a:spcBef>
                  <a:spcPts val="0"/>
                </a:spcBef>
                <a:spcAft>
                  <a:spcPts val="0"/>
                </a:spcAft>
                <a:defRPr/>
              </a:pP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grpSp>
        <p:nvGrpSpPr>
          <p:cNvPr id="6" name="组合 5"/>
          <p:cNvGrpSpPr/>
          <p:nvPr/>
        </p:nvGrpSpPr>
        <p:grpSpPr bwMode="auto">
          <a:xfrm>
            <a:off x="4079868" y="1298557"/>
            <a:ext cx="4037028" cy="2725773"/>
            <a:chOff x="4040455" y="1298805"/>
            <a:chExt cx="4036448" cy="2724832"/>
          </a:xfrm>
        </p:grpSpPr>
        <p:graphicFrame>
          <p:nvGraphicFramePr>
            <p:cNvPr id="21535" name="图表 6"/>
            <p:cNvGraphicFramePr>
              <a:graphicFrameLocks/>
            </p:cNvGraphicFramePr>
            <p:nvPr/>
          </p:nvGraphicFramePr>
          <p:xfrm>
            <a:off x="4040455" y="1298805"/>
            <a:ext cx="4036448" cy="2724832"/>
          </p:xfrm>
          <a:graphic>
            <a:graphicData uri="http://schemas.openxmlformats.org/presentationml/2006/ole">
              <p:oleObj spid="_x0000_s2051" name="图表" r:id="rId5" imgW="4041998" imgH="2731245" progId="">
                <p:embed/>
              </p:oleObj>
            </a:graphicData>
          </a:graphic>
        </p:graphicFrame>
        <p:sp>
          <p:nvSpPr>
            <p:cNvPr id="8" name="文本框 7"/>
            <p:cNvSpPr txBox="1"/>
            <p:nvPr/>
          </p:nvSpPr>
          <p:spPr>
            <a:xfrm>
              <a:off x="5167108" y="2476658"/>
              <a:ext cx="1787268" cy="368173"/>
            </a:xfrm>
            <a:prstGeom prst="rect">
              <a:avLst/>
            </a:prstGeom>
            <a:noFill/>
          </p:spPr>
          <p:txBody>
            <a:bodyPr wrap="none">
              <a:spAutoFit/>
            </a:bodyPr>
            <a:lstStyle/>
            <a:p>
              <a:pPr lvl="0" algn="l" eaLnBrk="1" fontAlgn="auto" hangingPunct="1">
                <a:spcBef>
                  <a:spcPts val="0"/>
                </a:spcBef>
                <a:spcAft>
                  <a:spcPts val="0"/>
                </a:spcAft>
                <a:defRPr/>
              </a:pPr>
              <a:r>
                <a:rPr lang="en-US" altLang="zh-CN" b="1" dirty="0">
                  <a:solidFill>
                    <a:schemeClr val="accent4">
                      <a:lumMod val="75000"/>
                    </a:schemeClr>
                  </a:solidFill>
                  <a:latin typeface="Century Gothic" panose="020B0502020202020204" pitchFamily="34" charset="0"/>
                  <a:ea typeface="微软雅黑 Light" panose="020B0502040204020203" pitchFamily="34" charset="-122"/>
                  <a:sym typeface="+mn-ea"/>
                </a:rPr>
                <a:t>挖掘商品的卖点</a:t>
              </a:r>
            </a:p>
          </p:txBody>
        </p:sp>
      </p:grpSp>
      <p:grpSp>
        <p:nvGrpSpPr>
          <p:cNvPr id="25" name="组合 24"/>
          <p:cNvGrpSpPr/>
          <p:nvPr/>
        </p:nvGrpSpPr>
        <p:grpSpPr bwMode="auto">
          <a:xfrm>
            <a:off x="5786438" y="4057650"/>
            <a:ext cx="544512" cy="546100"/>
            <a:chOff x="5785671" y="4269844"/>
            <a:chExt cx="546016" cy="546016"/>
          </a:xfrm>
        </p:grpSpPr>
        <p:sp>
          <p:nvSpPr>
            <p:cNvPr id="28" name="椭圆 27"/>
            <p:cNvSpPr/>
            <p:nvPr/>
          </p:nvSpPr>
          <p:spPr>
            <a:xfrm>
              <a:off x="5785671" y="4269844"/>
              <a:ext cx="546016" cy="5460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34" name="Freeform 247"/>
            <p:cNvSpPr>
              <a:spLocks noEditPoints="1"/>
            </p:cNvSpPr>
            <p:nvPr/>
          </p:nvSpPr>
          <p:spPr bwMode="auto">
            <a:xfrm>
              <a:off x="5908660" y="4393627"/>
              <a:ext cx="300038" cy="298450"/>
            </a:xfrm>
            <a:custGeom>
              <a:avLst/>
              <a:gdLst>
                <a:gd name="T0" fmla="*/ 996793303 w 85"/>
                <a:gd name="T1" fmla="*/ 653401852 h 85"/>
                <a:gd name="T2" fmla="*/ 996793303 w 85"/>
                <a:gd name="T3" fmla="*/ 986268404 h 85"/>
                <a:gd name="T4" fmla="*/ 922034423 w 85"/>
                <a:gd name="T5" fmla="*/ 1047910618 h 85"/>
                <a:gd name="T6" fmla="*/ 124600487 w 85"/>
                <a:gd name="T7" fmla="*/ 1047910618 h 85"/>
                <a:gd name="T8" fmla="*/ 62298478 w 85"/>
                <a:gd name="T9" fmla="*/ 986268404 h 85"/>
                <a:gd name="T10" fmla="*/ 62298478 w 85"/>
                <a:gd name="T11" fmla="*/ 653401852 h 85"/>
                <a:gd name="T12" fmla="*/ 211819768 w 85"/>
                <a:gd name="T13" fmla="*/ 690388585 h 85"/>
                <a:gd name="T14" fmla="*/ 211819768 w 85"/>
                <a:gd name="T15" fmla="*/ 752030799 h 85"/>
                <a:gd name="T16" fmla="*/ 261657845 w 85"/>
                <a:gd name="T17" fmla="*/ 752030799 h 85"/>
                <a:gd name="T18" fmla="*/ 261657845 w 85"/>
                <a:gd name="T19" fmla="*/ 838328494 h 85"/>
                <a:gd name="T20" fmla="*/ 336416725 w 85"/>
                <a:gd name="T21" fmla="*/ 838328494 h 85"/>
                <a:gd name="T22" fmla="*/ 336416725 w 85"/>
                <a:gd name="T23" fmla="*/ 752030799 h 85"/>
                <a:gd name="T24" fmla="*/ 373797930 w 85"/>
                <a:gd name="T25" fmla="*/ 752030799 h 85"/>
                <a:gd name="T26" fmla="*/ 373797930 w 85"/>
                <a:gd name="T27" fmla="*/ 702716325 h 85"/>
                <a:gd name="T28" fmla="*/ 672833450 w 85"/>
                <a:gd name="T29" fmla="*/ 702716325 h 85"/>
                <a:gd name="T30" fmla="*/ 672833450 w 85"/>
                <a:gd name="T31" fmla="*/ 752030799 h 85"/>
                <a:gd name="T32" fmla="*/ 710214655 w 85"/>
                <a:gd name="T33" fmla="*/ 752030799 h 85"/>
                <a:gd name="T34" fmla="*/ 710214655 w 85"/>
                <a:gd name="T35" fmla="*/ 838328494 h 85"/>
                <a:gd name="T36" fmla="*/ 784973535 w 85"/>
                <a:gd name="T37" fmla="*/ 838328494 h 85"/>
                <a:gd name="T38" fmla="*/ 784973535 w 85"/>
                <a:gd name="T39" fmla="*/ 752030799 h 85"/>
                <a:gd name="T40" fmla="*/ 822354740 w 85"/>
                <a:gd name="T41" fmla="*/ 752030799 h 85"/>
                <a:gd name="T42" fmla="*/ 822354740 w 85"/>
                <a:gd name="T43" fmla="*/ 690388585 h 85"/>
                <a:gd name="T44" fmla="*/ 996793303 w 85"/>
                <a:gd name="T45" fmla="*/ 653401852 h 85"/>
                <a:gd name="T46" fmla="*/ 386258332 w 85"/>
                <a:gd name="T47" fmla="*/ 0 h 85"/>
                <a:gd name="T48" fmla="*/ 672833450 w 85"/>
                <a:gd name="T49" fmla="*/ 0 h 85"/>
                <a:gd name="T50" fmla="*/ 760052732 w 85"/>
                <a:gd name="T51" fmla="*/ 86297695 h 85"/>
                <a:gd name="T52" fmla="*/ 760052732 w 85"/>
                <a:gd name="T53" fmla="*/ 197254383 h 85"/>
                <a:gd name="T54" fmla="*/ 660376578 w 85"/>
                <a:gd name="T55" fmla="*/ 197254383 h 85"/>
                <a:gd name="T56" fmla="*/ 660376578 w 85"/>
                <a:gd name="T57" fmla="*/ 98625436 h 85"/>
                <a:gd name="T58" fmla="*/ 398715203 w 85"/>
                <a:gd name="T59" fmla="*/ 98625436 h 85"/>
                <a:gd name="T60" fmla="*/ 398715203 w 85"/>
                <a:gd name="T61" fmla="*/ 197254383 h 85"/>
                <a:gd name="T62" fmla="*/ 299039050 w 85"/>
                <a:gd name="T63" fmla="*/ 197254383 h 85"/>
                <a:gd name="T64" fmla="*/ 299039050 w 85"/>
                <a:gd name="T65" fmla="*/ 86297695 h 85"/>
                <a:gd name="T66" fmla="*/ 386258332 w 85"/>
                <a:gd name="T67" fmla="*/ 0 h 85"/>
                <a:gd name="T68" fmla="*/ 0 w 85"/>
                <a:gd name="T69" fmla="*/ 246568856 h 85"/>
                <a:gd name="T70" fmla="*/ 0 w 85"/>
                <a:gd name="T71" fmla="*/ 591759638 h 85"/>
                <a:gd name="T72" fmla="*/ 1059091782 w 85"/>
                <a:gd name="T73" fmla="*/ 591759638 h 85"/>
                <a:gd name="T74" fmla="*/ 1059091782 w 85"/>
                <a:gd name="T75" fmla="*/ 246568856 h 85"/>
                <a:gd name="T76" fmla="*/ 0 w 85"/>
                <a:gd name="T77" fmla="*/ 24656885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58" name="组合 57"/>
          <p:cNvGrpSpPr/>
          <p:nvPr/>
        </p:nvGrpSpPr>
        <p:grpSpPr bwMode="auto">
          <a:xfrm>
            <a:off x="4875213" y="4710113"/>
            <a:ext cx="2366962" cy="2030095"/>
            <a:chOff x="4874917" y="4710598"/>
            <a:chExt cx="2367524" cy="2030220"/>
          </a:xfrm>
        </p:grpSpPr>
        <p:sp>
          <p:nvSpPr>
            <p:cNvPr id="26" name="矩形 25"/>
            <p:cNvSpPr/>
            <p:nvPr/>
          </p:nvSpPr>
          <p:spPr>
            <a:xfrm>
              <a:off x="4874917" y="4710598"/>
              <a:ext cx="2367524" cy="2030220"/>
            </a:xfrm>
            <a:prstGeom prst="rect">
              <a:avLst/>
            </a:prstGeom>
          </p:spPr>
          <p:txBody>
            <a:bodyPr>
              <a:spAutoFit/>
            </a:bodyPr>
            <a:lstStyle/>
            <a:p>
              <a:pPr lvl="0" algn="ct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商品详情页应该针对消费样体挖掘出本店宝贝的卖点。卖点的范围非常广泛：可以卖价格、卖款式、卖品质、卖人气、卖特色、卖服务、卖文化等。</a:t>
              </a:r>
            </a:p>
          </p:txBody>
        </p:sp>
        <p:sp>
          <p:nvSpPr>
            <p:cNvPr id="27" name="文本框 26"/>
            <p:cNvSpPr txBox="1"/>
            <p:nvPr/>
          </p:nvSpPr>
          <p:spPr>
            <a:xfrm>
              <a:off x="5903703" y="4710598"/>
              <a:ext cx="309954" cy="368323"/>
            </a:xfrm>
            <a:prstGeom prst="rect">
              <a:avLst/>
            </a:prstGeom>
            <a:noFill/>
          </p:spPr>
          <p:txBody>
            <a:bodyPr wrap="none">
              <a:spAutoFit/>
            </a:bodyPr>
            <a:lstStyle/>
            <a:p>
              <a:pPr algn="ctr" eaLnBrk="1" fontAlgn="auto" hangingPunct="1">
                <a:spcBef>
                  <a:spcPts val="0"/>
                </a:spcBef>
                <a:spcAft>
                  <a:spcPts val="0"/>
                </a:spcAft>
                <a:defRPr/>
              </a:pPr>
              <a:endPar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51" name="文本框 50"/>
          <p:cNvSpPr txBox="1"/>
          <p:nvPr/>
        </p:nvSpPr>
        <p:spPr bwMode="auto">
          <a:xfrm>
            <a:off x="401638" y="242888"/>
            <a:ext cx="815594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详情页设计师的岗位认知和技能要求——有清晰的设计思路</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par>
                                <p:cTn id="30" presetID="53" presetClass="entr" presetSubtype="1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par>
                                <p:cTn id="40" presetID="12" presetClass="entr" presetSubtype="1" fill="hold" nodeType="withEffect">
                                  <p:stCondLst>
                                    <p:cond delay="400"/>
                                  </p:stCondLst>
                                  <p:childTnLst>
                                    <p:set>
                                      <p:cBhvr>
                                        <p:cTn id="41" dur="1" fill="hold">
                                          <p:stCondLst>
                                            <p:cond delay="0"/>
                                          </p:stCondLst>
                                        </p:cTn>
                                        <p:tgtEl>
                                          <p:spTgt spid="57"/>
                                        </p:tgtEl>
                                        <p:attrNameLst>
                                          <p:attrName>style.visibility</p:attrName>
                                        </p:attrNameLst>
                                      </p:cBhvr>
                                      <p:to>
                                        <p:strVal val="visible"/>
                                      </p:to>
                                    </p:set>
                                    <p:anim calcmode="lin" valueType="num">
                                      <p:cBhvr additive="base">
                                        <p:cTn id="42" dur="500"/>
                                        <p:tgtEl>
                                          <p:spTgt spid="57"/>
                                        </p:tgtEl>
                                        <p:attrNameLst>
                                          <p:attrName>ppt_y</p:attrName>
                                        </p:attrNameLst>
                                      </p:cBhvr>
                                      <p:tavLst>
                                        <p:tav tm="0">
                                          <p:val>
                                            <p:strVal val="#ppt_y-#ppt_h*1.125000"/>
                                          </p:val>
                                        </p:tav>
                                        <p:tav tm="100000">
                                          <p:val>
                                            <p:strVal val="#ppt_y"/>
                                          </p:val>
                                        </p:tav>
                                      </p:tavLst>
                                    </p:anim>
                                    <p:animEffect transition="in" filter="wipe(down)">
                                      <p:cBhvr>
                                        <p:cTn id="43" dur="500"/>
                                        <p:tgtEl>
                                          <p:spTgt spid="57"/>
                                        </p:tgtEl>
                                      </p:cBhvr>
                                    </p:animEffect>
                                  </p:childTnLst>
                                </p:cTn>
                              </p:par>
                            </p:childTnLst>
                          </p:cTn>
                        </p:par>
                        <p:par>
                          <p:cTn id="44" fill="hold">
                            <p:stCondLst>
                              <p:cond delay="500"/>
                            </p:stCondLst>
                            <p:childTnLst>
                              <p:par>
                                <p:cTn id="45" presetID="53" presetClass="entr" presetSubtype="16"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500" fill="hold"/>
                                        <p:tgtEl>
                                          <p:spTgt spid="46"/>
                                        </p:tgtEl>
                                        <p:attrNameLst>
                                          <p:attrName>ppt_w</p:attrName>
                                        </p:attrNameLst>
                                      </p:cBhvr>
                                      <p:tavLst>
                                        <p:tav tm="0">
                                          <p:val>
                                            <p:fltVal val="0"/>
                                          </p:val>
                                        </p:tav>
                                        <p:tav tm="100000">
                                          <p:val>
                                            <p:strVal val="#ppt_w"/>
                                          </p:val>
                                        </p:tav>
                                      </p:tavLst>
                                    </p:anim>
                                    <p:anim calcmode="lin" valueType="num">
                                      <p:cBhvr>
                                        <p:cTn id="48" dur="500" fill="hold"/>
                                        <p:tgtEl>
                                          <p:spTgt spid="46"/>
                                        </p:tgtEl>
                                        <p:attrNameLst>
                                          <p:attrName>ppt_h</p:attrName>
                                        </p:attrNameLst>
                                      </p:cBhvr>
                                      <p:tavLst>
                                        <p:tav tm="0">
                                          <p:val>
                                            <p:fltVal val="0"/>
                                          </p:val>
                                        </p:tav>
                                        <p:tav tm="100000">
                                          <p:val>
                                            <p:strVal val="#ppt_h"/>
                                          </p:val>
                                        </p:tav>
                                      </p:tavLst>
                                    </p:anim>
                                    <p:animEffect transition="in" filter="fade">
                                      <p:cBhvr>
                                        <p:cTn id="49" dur="500"/>
                                        <p:tgtEl>
                                          <p:spTgt spid="4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p:cTn id="52" dur="500" fill="hold"/>
                                        <p:tgtEl>
                                          <p:spTgt spid="47"/>
                                        </p:tgtEl>
                                        <p:attrNameLst>
                                          <p:attrName>ppt_w</p:attrName>
                                        </p:attrNameLst>
                                      </p:cBhvr>
                                      <p:tavLst>
                                        <p:tav tm="0">
                                          <p:val>
                                            <p:fltVal val="0"/>
                                          </p:val>
                                        </p:tav>
                                        <p:tav tm="100000">
                                          <p:val>
                                            <p:strVal val="#ppt_w"/>
                                          </p:val>
                                        </p:tav>
                                      </p:tavLst>
                                    </p:anim>
                                    <p:anim calcmode="lin" valueType="num">
                                      <p:cBhvr>
                                        <p:cTn id="53" dur="500" fill="hold"/>
                                        <p:tgtEl>
                                          <p:spTgt spid="47"/>
                                        </p:tgtEl>
                                        <p:attrNameLst>
                                          <p:attrName>ppt_h</p:attrName>
                                        </p:attrNameLst>
                                      </p:cBhvr>
                                      <p:tavLst>
                                        <p:tav tm="0">
                                          <p:val>
                                            <p:fltVal val="0"/>
                                          </p:val>
                                        </p:tav>
                                        <p:tav tm="100000">
                                          <p:val>
                                            <p:strVal val="#ppt_h"/>
                                          </p:val>
                                        </p:tav>
                                      </p:tavLst>
                                    </p:anim>
                                    <p:animEffect transition="in" filter="fade">
                                      <p:cBhvr>
                                        <p:cTn id="54" dur="500"/>
                                        <p:tgtEl>
                                          <p:spTgt spid="4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p:cTn id="57" dur="500" fill="hold"/>
                                        <p:tgtEl>
                                          <p:spTgt spid="48"/>
                                        </p:tgtEl>
                                        <p:attrNameLst>
                                          <p:attrName>ppt_w</p:attrName>
                                        </p:attrNameLst>
                                      </p:cBhvr>
                                      <p:tavLst>
                                        <p:tav tm="0">
                                          <p:val>
                                            <p:fltVal val="0"/>
                                          </p:val>
                                        </p:tav>
                                        <p:tav tm="100000">
                                          <p:val>
                                            <p:strVal val="#ppt_w"/>
                                          </p:val>
                                        </p:tav>
                                      </p:tavLst>
                                    </p:anim>
                                    <p:anim calcmode="lin" valueType="num">
                                      <p:cBhvr>
                                        <p:cTn id="58" dur="500" fill="hold"/>
                                        <p:tgtEl>
                                          <p:spTgt spid="48"/>
                                        </p:tgtEl>
                                        <p:attrNameLst>
                                          <p:attrName>ppt_h</p:attrName>
                                        </p:attrNameLst>
                                      </p:cBhvr>
                                      <p:tavLst>
                                        <p:tav tm="0">
                                          <p:val>
                                            <p:fltVal val="0"/>
                                          </p:val>
                                        </p:tav>
                                        <p:tav tm="100000">
                                          <p:val>
                                            <p:strVal val="#ppt_h"/>
                                          </p:val>
                                        </p:tav>
                                      </p:tavLst>
                                    </p:anim>
                                    <p:animEffect transition="in" filter="fade">
                                      <p:cBhvr>
                                        <p:cTn id="59" dur="500"/>
                                        <p:tgtEl>
                                          <p:spTgt spid="4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500" fill="hold"/>
                                        <p:tgtEl>
                                          <p:spTgt spid="49"/>
                                        </p:tgtEl>
                                        <p:attrNameLst>
                                          <p:attrName>ppt_w</p:attrName>
                                        </p:attrNameLst>
                                      </p:cBhvr>
                                      <p:tavLst>
                                        <p:tav tm="0">
                                          <p:val>
                                            <p:fltVal val="0"/>
                                          </p:val>
                                        </p:tav>
                                        <p:tav tm="100000">
                                          <p:val>
                                            <p:strVal val="#ppt_w"/>
                                          </p:val>
                                        </p:tav>
                                      </p:tavLst>
                                    </p:anim>
                                    <p:anim calcmode="lin" valueType="num">
                                      <p:cBhvr>
                                        <p:cTn id="63" dur="500" fill="hold"/>
                                        <p:tgtEl>
                                          <p:spTgt spid="49"/>
                                        </p:tgtEl>
                                        <p:attrNameLst>
                                          <p:attrName>ppt_h</p:attrName>
                                        </p:attrNameLst>
                                      </p:cBhvr>
                                      <p:tavLst>
                                        <p:tav tm="0">
                                          <p:val>
                                            <p:fltVal val="0"/>
                                          </p:val>
                                        </p:tav>
                                        <p:tav tm="100000">
                                          <p:val>
                                            <p:strVal val="#ppt_h"/>
                                          </p:val>
                                        </p:tav>
                                      </p:tavLst>
                                    </p:anim>
                                    <p:animEffect transition="in" filter="fade">
                                      <p:cBhvr>
                                        <p:cTn id="64" dur="500"/>
                                        <p:tgtEl>
                                          <p:spTgt spid="4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p:cTn id="67" dur="500" fill="hold"/>
                                        <p:tgtEl>
                                          <p:spTgt spid="50"/>
                                        </p:tgtEl>
                                        <p:attrNameLst>
                                          <p:attrName>ppt_w</p:attrName>
                                        </p:attrNameLst>
                                      </p:cBhvr>
                                      <p:tavLst>
                                        <p:tav tm="0">
                                          <p:val>
                                            <p:fltVal val="0"/>
                                          </p:val>
                                        </p:tav>
                                        <p:tav tm="100000">
                                          <p:val>
                                            <p:strVal val="#ppt_w"/>
                                          </p:val>
                                        </p:tav>
                                      </p:tavLst>
                                    </p:anim>
                                    <p:anim calcmode="lin" valueType="num">
                                      <p:cBhvr>
                                        <p:cTn id="68" dur="500" fill="hold"/>
                                        <p:tgtEl>
                                          <p:spTgt spid="50"/>
                                        </p:tgtEl>
                                        <p:attrNameLst>
                                          <p:attrName>ppt_h</p:attrName>
                                        </p:attrNameLst>
                                      </p:cBhvr>
                                      <p:tavLst>
                                        <p:tav tm="0">
                                          <p:val>
                                            <p:fltVal val="0"/>
                                          </p:val>
                                        </p:tav>
                                        <p:tav tm="100000">
                                          <p:val>
                                            <p:strVal val="#ppt_h"/>
                                          </p:val>
                                        </p:tav>
                                      </p:tavLst>
                                    </p:anim>
                                    <p:animEffect transition="in" filter="fade">
                                      <p:cBhvr>
                                        <p:cTn id="69" dur="500"/>
                                        <p:tgtEl>
                                          <p:spTgt spid="50"/>
                                        </p:tgtEl>
                                      </p:cBhvr>
                                    </p:animEffect>
                                  </p:childTnLst>
                                </p:cTn>
                              </p:par>
                              <p:par>
                                <p:cTn id="70" presetID="53" presetClass="entr" presetSubtype="16" fill="hold" nodeType="with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500" fill="hold"/>
                                        <p:tgtEl>
                                          <p:spTgt spid="6"/>
                                        </p:tgtEl>
                                        <p:attrNameLst>
                                          <p:attrName>ppt_w</p:attrName>
                                        </p:attrNameLst>
                                      </p:cBhvr>
                                      <p:tavLst>
                                        <p:tav tm="0">
                                          <p:val>
                                            <p:fltVal val="0"/>
                                          </p:val>
                                        </p:tav>
                                        <p:tav tm="100000">
                                          <p:val>
                                            <p:strVal val="#ppt_w"/>
                                          </p:val>
                                        </p:tav>
                                      </p:tavLst>
                                    </p:anim>
                                    <p:anim calcmode="lin" valueType="num">
                                      <p:cBhvr>
                                        <p:cTn id="73" dur="500" fill="hold"/>
                                        <p:tgtEl>
                                          <p:spTgt spid="6"/>
                                        </p:tgtEl>
                                        <p:attrNameLst>
                                          <p:attrName>ppt_h</p:attrName>
                                        </p:attrNameLst>
                                      </p:cBhvr>
                                      <p:tavLst>
                                        <p:tav tm="0">
                                          <p:val>
                                            <p:fltVal val="0"/>
                                          </p:val>
                                        </p:tav>
                                        <p:tav tm="100000">
                                          <p:val>
                                            <p:strVal val="#ppt_h"/>
                                          </p:val>
                                        </p:tav>
                                      </p:tavLst>
                                    </p:anim>
                                    <p:animEffect transition="in" filter="fade">
                                      <p:cBhvr>
                                        <p:cTn id="74" dur="500"/>
                                        <p:tgtEl>
                                          <p:spTgt spid="6"/>
                                        </p:tgtEl>
                                      </p:cBhvr>
                                    </p:animEffect>
                                  </p:childTnLst>
                                </p:cTn>
                              </p:par>
                              <p:par>
                                <p:cTn id="75" presetID="53" presetClass="entr" presetSubtype="16"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Effect transition="in" filter="fade">
                                      <p:cBhvr>
                                        <p:cTn id="79" dur="500"/>
                                        <p:tgtEl>
                                          <p:spTgt spid="25"/>
                                        </p:tgtEl>
                                      </p:cBhvr>
                                    </p:animEffect>
                                  </p:childTnLst>
                                </p:cTn>
                              </p:par>
                              <p:par>
                                <p:cTn id="80" presetID="12" presetClass="entr" presetSubtype="1" fill="hold" nodeType="withEffect">
                                  <p:stCondLst>
                                    <p:cond delay="400"/>
                                  </p:stCondLst>
                                  <p:childTnLst>
                                    <p:set>
                                      <p:cBhvr>
                                        <p:cTn id="81" dur="1" fill="hold">
                                          <p:stCondLst>
                                            <p:cond delay="0"/>
                                          </p:stCondLst>
                                        </p:cTn>
                                        <p:tgtEl>
                                          <p:spTgt spid="58"/>
                                        </p:tgtEl>
                                        <p:attrNameLst>
                                          <p:attrName>style.visibility</p:attrName>
                                        </p:attrNameLst>
                                      </p:cBhvr>
                                      <p:to>
                                        <p:strVal val="visible"/>
                                      </p:to>
                                    </p:set>
                                    <p:anim calcmode="lin" valueType="num">
                                      <p:cBhvr additive="base">
                                        <p:cTn id="82" dur="500"/>
                                        <p:tgtEl>
                                          <p:spTgt spid="58"/>
                                        </p:tgtEl>
                                        <p:attrNameLst>
                                          <p:attrName>ppt_y</p:attrName>
                                        </p:attrNameLst>
                                      </p:cBhvr>
                                      <p:tavLst>
                                        <p:tav tm="0">
                                          <p:val>
                                            <p:strVal val="#ppt_y-#ppt_h*1.125000"/>
                                          </p:val>
                                        </p:tav>
                                        <p:tav tm="100000">
                                          <p:val>
                                            <p:strVal val="#ppt_y"/>
                                          </p:val>
                                        </p:tav>
                                      </p:tavLst>
                                    </p:anim>
                                    <p:animEffect transition="in" filter="wipe(down)">
                                      <p:cBhvr>
                                        <p:cTn id="83" dur="500"/>
                                        <p:tgtEl>
                                          <p:spTgt spid="58"/>
                                        </p:tgtEl>
                                      </p:cBhvr>
                                    </p:animEffect>
                                  </p:childTnLst>
                                </p:cTn>
                              </p:par>
                            </p:childTnLst>
                          </p:cTn>
                        </p:par>
                        <p:par>
                          <p:cTn id="84" fill="hold">
                            <p:stCondLst>
                              <p:cond delay="1000"/>
                            </p:stCondLst>
                            <p:childTnLst>
                              <p:par>
                                <p:cTn id="85" presetID="53" presetClass="entr" presetSubtype="16" fill="hold" grpId="0" nodeType="afterEffect">
                                  <p:stCondLst>
                                    <p:cond delay="0"/>
                                  </p:stCondLst>
                                  <p:childTnLst>
                                    <p:set>
                                      <p:cBhvr>
                                        <p:cTn id="86" dur="1" fill="hold">
                                          <p:stCondLst>
                                            <p:cond delay="0"/>
                                          </p:stCondLst>
                                        </p:cTn>
                                        <p:tgtEl>
                                          <p:spTgt spid="56"/>
                                        </p:tgtEl>
                                        <p:attrNameLst>
                                          <p:attrName>style.visibility</p:attrName>
                                        </p:attrNameLst>
                                      </p:cBhvr>
                                      <p:to>
                                        <p:strVal val="visible"/>
                                      </p:to>
                                    </p:set>
                                    <p:anim calcmode="lin" valueType="num">
                                      <p:cBhvr>
                                        <p:cTn id="87" dur="500" fill="hold"/>
                                        <p:tgtEl>
                                          <p:spTgt spid="56"/>
                                        </p:tgtEl>
                                        <p:attrNameLst>
                                          <p:attrName>ppt_w</p:attrName>
                                        </p:attrNameLst>
                                      </p:cBhvr>
                                      <p:tavLst>
                                        <p:tav tm="0">
                                          <p:val>
                                            <p:fltVal val="0"/>
                                          </p:val>
                                        </p:tav>
                                        <p:tav tm="100000">
                                          <p:val>
                                            <p:strVal val="#ppt_w"/>
                                          </p:val>
                                        </p:tav>
                                      </p:tavLst>
                                    </p:anim>
                                    <p:anim calcmode="lin" valueType="num">
                                      <p:cBhvr>
                                        <p:cTn id="88" dur="500" fill="hold"/>
                                        <p:tgtEl>
                                          <p:spTgt spid="56"/>
                                        </p:tgtEl>
                                        <p:attrNameLst>
                                          <p:attrName>ppt_h</p:attrName>
                                        </p:attrNameLst>
                                      </p:cBhvr>
                                      <p:tavLst>
                                        <p:tav tm="0">
                                          <p:val>
                                            <p:fltVal val="0"/>
                                          </p:val>
                                        </p:tav>
                                        <p:tav tm="100000">
                                          <p:val>
                                            <p:strVal val="#ppt_h"/>
                                          </p:val>
                                        </p:tav>
                                      </p:tavLst>
                                    </p:anim>
                                    <p:animEffect transition="in" filter="fade">
                                      <p:cBhvr>
                                        <p:cTn id="89" dur="500"/>
                                        <p:tgtEl>
                                          <p:spTgt spid="56"/>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nodeType="withEffect">
                                  <p:stCondLst>
                                    <p:cond delay="0"/>
                                  </p:stCondLst>
                                  <p:childTnLst>
                                    <p:set>
                                      <p:cBhvr>
                                        <p:cTn id="111" dur="1" fill="hold">
                                          <p:stCondLst>
                                            <p:cond delay="0"/>
                                          </p:stCondLst>
                                        </p:cTn>
                                        <p:tgtEl>
                                          <p:spTgt spid="31"/>
                                        </p:tgtEl>
                                        <p:attrNameLst>
                                          <p:attrName>style.visibility</p:attrName>
                                        </p:attrNameLst>
                                      </p:cBhvr>
                                      <p:to>
                                        <p:strVal val="visible"/>
                                      </p:to>
                                    </p:set>
                                    <p:anim calcmode="lin" valueType="num">
                                      <p:cBhvr>
                                        <p:cTn id="112" dur="500" fill="hold"/>
                                        <p:tgtEl>
                                          <p:spTgt spid="31"/>
                                        </p:tgtEl>
                                        <p:attrNameLst>
                                          <p:attrName>ppt_w</p:attrName>
                                        </p:attrNameLst>
                                      </p:cBhvr>
                                      <p:tavLst>
                                        <p:tav tm="0">
                                          <p:val>
                                            <p:fltVal val="0"/>
                                          </p:val>
                                        </p:tav>
                                        <p:tav tm="100000">
                                          <p:val>
                                            <p:strVal val="#ppt_w"/>
                                          </p:val>
                                        </p:tav>
                                      </p:tavLst>
                                    </p:anim>
                                    <p:anim calcmode="lin" valueType="num">
                                      <p:cBhvr>
                                        <p:cTn id="113" dur="500" fill="hold"/>
                                        <p:tgtEl>
                                          <p:spTgt spid="31"/>
                                        </p:tgtEl>
                                        <p:attrNameLst>
                                          <p:attrName>ppt_h</p:attrName>
                                        </p:attrNameLst>
                                      </p:cBhvr>
                                      <p:tavLst>
                                        <p:tav tm="0">
                                          <p:val>
                                            <p:fltVal val="0"/>
                                          </p:val>
                                        </p:tav>
                                        <p:tav tm="100000">
                                          <p:val>
                                            <p:strVal val="#ppt_h"/>
                                          </p:val>
                                        </p:tav>
                                      </p:tavLst>
                                    </p:anim>
                                    <p:animEffect transition="in" filter="fade">
                                      <p:cBhvr>
                                        <p:cTn id="114" dur="500"/>
                                        <p:tgtEl>
                                          <p:spTgt spid="31"/>
                                        </p:tgtEl>
                                      </p:cBhvr>
                                    </p:animEffect>
                                  </p:childTnLst>
                                </p:cTn>
                              </p:par>
                              <p:par>
                                <p:cTn id="115" presetID="12" presetClass="entr" presetSubtype="1" fill="hold" nodeType="withEffect">
                                  <p:stCondLst>
                                    <p:cond delay="500"/>
                                  </p:stCondLst>
                                  <p:childTnLst>
                                    <p:set>
                                      <p:cBhvr>
                                        <p:cTn id="116" dur="1" fill="hold">
                                          <p:stCondLst>
                                            <p:cond delay="0"/>
                                          </p:stCondLst>
                                        </p:cTn>
                                        <p:tgtEl>
                                          <p:spTgt spid="59"/>
                                        </p:tgtEl>
                                        <p:attrNameLst>
                                          <p:attrName>style.visibility</p:attrName>
                                        </p:attrNameLst>
                                      </p:cBhvr>
                                      <p:to>
                                        <p:strVal val="visible"/>
                                      </p:to>
                                    </p:set>
                                    <p:anim calcmode="lin" valueType="num">
                                      <p:cBhvr additive="base">
                                        <p:cTn id="117" dur="500"/>
                                        <p:tgtEl>
                                          <p:spTgt spid="59"/>
                                        </p:tgtEl>
                                        <p:attrNameLst>
                                          <p:attrName>ppt_y</p:attrName>
                                        </p:attrNameLst>
                                      </p:cBhvr>
                                      <p:tavLst>
                                        <p:tav tm="0">
                                          <p:val>
                                            <p:strVal val="#ppt_y-#ppt_h*1.125000"/>
                                          </p:val>
                                        </p:tav>
                                        <p:tav tm="100000">
                                          <p:val>
                                            <p:strVal val="#ppt_y"/>
                                          </p:val>
                                        </p:tav>
                                      </p:tavLst>
                                    </p:anim>
                                    <p:animEffect transition="in" filter="wipe(down)">
                                      <p:cBhvr>
                                        <p:cTn id="11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39" grpId="0" animBg="1"/>
      <p:bldP spid="40" grpId="0" animBg="1"/>
      <p:bldP spid="41" grpId="0" animBg="1"/>
      <p:bldP spid="42" grpId="0" animBg="1"/>
      <p:bldP spid="43" grpId="0" animBg="1"/>
      <p:bldP spid="56" grpId="0" animBg="1"/>
      <p:bldP spid="52" grpId="0" animBg="1"/>
      <p:bldP spid="53" grpId="0" animBg="1"/>
      <p:bldP spid="5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0E329E3C-D9E5-4382-911D-E7C63B5FF534}"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28</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EB76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2" name="组合 11"/>
          <p:cNvGrpSpPr/>
          <p:nvPr/>
        </p:nvGrpSpPr>
        <p:grpSpPr bwMode="auto">
          <a:xfrm>
            <a:off x="4579938" y="2492375"/>
            <a:ext cx="2519362" cy="2519363"/>
            <a:chOff x="2532379" y="2174357"/>
            <a:chExt cx="2519411" cy="2519411"/>
          </a:xfrm>
        </p:grpSpPr>
        <p:sp>
          <p:nvSpPr>
            <p:cNvPr id="13" name="Freeform 13"/>
            <p:cNvSpPr/>
            <p:nvPr/>
          </p:nvSpPr>
          <p:spPr bwMode="auto">
            <a:xfrm>
              <a:off x="2532379" y="2174357"/>
              <a:ext cx="2519411" cy="2519411"/>
            </a:xfrm>
            <a:custGeom>
              <a:avLst/>
              <a:gdLst>
                <a:gd name="T0" fmla="*/ 533 w 666"/>
                <a:gd name="T1" fmla="*/ 77 h 666"/>
                <a:gd name="T2" fmla="*/ 293 w 666"/>
                <a:gd name="T3" fmla="*/ 11 h 666"/>
                <a:gd name="T4" fmla="*/ 293 w 666"/>
                <a:gd name="T5" fmla="*/ 11 h 666"/>
                <a:gd name="T6" fmla="*/ 77 w 666"/>
                <a:gd name="T7" fmla="*/ 134 h 666"/>
                <a:gd name="T8" fmla="*/ 11 w 666"/>
                <a:gd name="T9" fmla="*/ 373 h 666"/>
                <a:gd name="T10" fmla="*/ 11 w 666"/>
                <a:gd name="T11" fmla="*/ 373 h 666"/>
                <a:gd name="T12" fmla="*/ 134 w 666"/>
                <a:gd name="T13" fmla="*/ 589 h 666"/>
                <a:gd name="T14" fmla="*/ 373 w 666"/>
                <a:gd name="T15" fmla="*/ 655 h 666"/>
                <a:gd name="T16" fmla="*/ 373 w 666"/>
                <a:gd name="T17" fmla="*/ 655 h 666"/>
                <a:gd name="T18" fmla="*/ 589 w 666"/>
                <a:gd name="T19" fmla="*/ 533 h 666"/>
                <a:gd name="T20" fmla="*/ 655 w 666"/>
                <a:gd name="T21" fmla="*/ 293 h 666"/>
                <a:gd name="T22" fmla="*/ 655 w 666"/>
                <a:gd name="T23" fmla="*/ 293 h 666"/>
                <a:gd name="T24" fmla="*/ 533 w 666"/>
                <a:gd name="T25" fmla="*/ 77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6" h="666">
                  <a:moveTo>
                    <a:pt x="533" y="77"/>
                  </a:moveTo>
                  <a:cubicBezTo>
                    <a:pt x="467" y="26"/>
                    <a:pt x="382" y="0"/>
                    <a:pt x="293" y="11"/>
                  </a:cubicBezTo>
                  <a:cubicBezTo>
                    <a:pt x="293" y="11"/>
                    <a:pt x="293" y="11"/>
                    <a:pt x="293" y="11"/>
                  </a:cubicBezTo>
                  <a:cubicBezTo>
                    <a:pt x="204" y="22"/>
                    <a:pt x="128" y="68"/>
                    <a:pt x="77" y="134"/>
                  </a:cubicBezTo>
                  <a:cubicBezTo>
                    <a:pt x="26" y="199"/>
                    <a:pt x="0" y="284"/>
                    <a:pt x="11" y="373"/>
                  </a:cubicBezTo>
                  <a:cubicBezTo>
                    <a:pt x="11" y="373"/>
                    <a:pt x="11" y="373"/>
                    <a:pt x="11" y="373"/>
                  </a:cubicBezTo>
                  <a:cubicBezTo>
                    <a:pt x="22" y="462"/>
                    <a:pt x="68" y="538"/>
                    <a:pt x="134" y="589"/>
                  </a:cubicBezTo>
                  <a:cubicBezTo>
                    <a:pt x="199" y="640"/>
                    <a:pt x="284" y="666"/>
                    <a:pt x="373" y="655"/>
                  </a:cubicBezTo>
                  <a:cubicBezTo>
                    <a:pt x="373" y="655"/>
                    <a:pt x="373" y="655"/>
                    <a:pt x="373" y="655"/>
                  </a:cubicBezTo>
                  <a:cubicBezTo>
                    <a:pt x="462" y="644"/>
                    <a:pt x="538" y="598"/>
                    <a:pt x="589" y="533"/>
                  </a:cubicBezTo>
                  <a:cubicBezTo>
                    <a:pt x="640" y="467"/>
                    <a:pt x="666" y="382"/>
                    <a:pt x="655" y="293"/>
                  </a:cubicBezTo>
                  <a:cubicBezTo>
                    <a:pt x="655" y="293"/>
                    <a:pt x="655" y="293"/>
                    <a:pt x="655" y="293"/>
                  </a:cubicBezTo>
                  <a:cubicBezTo>
                    <a:pt x="644" y="204"/>
                    <a:pt x="598" y="128"/>
                    <a:pt x="533" y="77"/>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16" name="Freeform 39"/>
            <p:cNvSpPr>
              <a:spLocks noEditPoints="1"/>
            </p:cNvSpPr>
            <p:nvPr/>
          </p:nvSpPr>
          <p:spPr bwMode="auto">
            <a:xfrm>
              <a:off x="3708739" y="2942722"/>
              <a:ext cx="166691" cy="163516"/>
            </a:xfrm>
            <a:custGeom>
              <a:avLst/>
              <a:gdLst>
                <a:gd name="T0" fmla="*/ 0 w 44"/>
                <a:gd name="T1" fmla="*/ 21 h 43"/>
                <a:gd name="T2" fmla="*/ 22 w 44"/>
                <a:gd name="T3" fmla="*/ 43 h 43"/>
                <a:gd name="T4" fmla="*/ 44 w 44"/>
                <a:gd name="T5" fmla="*/ 21 h 43"/>
                <a:gd name="T6" fmla="*/ 22 w 44"/>
                <a:gd name="T7" fmla="*/ 0 h 43"/>
                <a:gd name="T8" fmla="*/ 0 w 44"/>
                <a:gd name="T9" fmla="*/ 21 h 43"/>
                <a:gd name="T10" fmla="*/ 22 w 44"/>
                <a:gd name="T11" fmla="*/ 36 h 43"/>
                <a:gd name="T12" fmla="*/ 7 w 44"/>
                <a:gd name="T13" fmla="*/ 21 h 43"/>
                <a:gd name="T14" fmla="*/ 22 w 44"/>
                <a:gd name="T15" fmla="*/ 7 h 43"/>
                <a:gd name="T16" fmla="*/ 37 w 44"/>
                <a:gd name="T17" fmla="*/ 21 h 43"/>
                <a:gd name="T18" fmla="*/ 22 w 44"/>
                <a:gd name="T19"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3">
                  <a:moveTo>
                    <a:pt x="0" y="21"/>
                  </a:moveTo>
                  <a:cubicBezTo>
                    <a:pt x="0" y="33"/>
                    <a:pt x="10" y="43"/>
                    <a:pt x="22" y="43"/>
                  </a:cubicBezTo>
                  <a:cubicBezTo>
                    <a:pt x="34" y="43"/>
                    <a:pt x="44" y="33"/>
                    <a:pt x="44" y="21"/>
                  </a:cubicBezTo>
                  <a:cubicBezTo>
                    <a:pt x="44" y="9"/>
                    <a:pt x="34" y="0"/>
                    <a:pt x="22" y="0"/>
                  </a:cubicBezTo>
                  <a:cubicBezTo>
                    <a:pt x="10" y="0"/>
                    <a:pt x="0" y="9"/>
                    <a:pt x="0" y="21"/>
                  </a:cubicBezTo>
                  <a:close/>
                  <a:moveTo>
                    <a:pt x="22" y="36"/>
                  </a:moveTo>
                  <a:cubicBezTo>
                    <a:pt x="14" y="36"/>
                    <a:pt x="7" y="29"/>
                    <a:pt x="7" y="21"/>
                  </a:cubicBezTo>
                  <a:cubicBezTo>
                    <a:pt x="7" y="13"/>
                    <a:pt x="14" y="7"/>
                    <a:pt x="22" y="7"/>
                  </a:cubicBezTo>
                  <a:cubicBezTo>
                    <a:pt x="30" y="7"/>
                    <a:pt x="37" y="13"/>
                    <a:pt x="37" y="21"/>
                  </a:cubicBezTo>
                  <a:cubicBezTo>
                    <a:pt x="37" y="29"/>
                    <a:pt x="30" y="36"/>
                    <a:pt x="22" y="36"/>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grpSp>
      <p:grpSp>
        <p:nvGrpSpPr>
          <p:cNvPr id="17" name="组合 16"/>
          <p:cNvGrpSpPr/>
          <p:nvPr/>
        </p:nvGrpSpPr>
        <p:grpSpPr bwMode="auto">
          <a:xfrm>
            <a:off x="6596063" y="2268538"/>
            <a:ext cx="1392237" cy="1331912"/>
            <a:chOff x="4548486" y="1951631"/>
            <a:chExt cx="1392763" cy="1332019"/>
          </a:xfrm>
        </p:grpSpPr>
        <p:sp>
          <p:nvSpPr>
            <p:cNvPr id="20574" name="Freeform 7"/>
            <p:cNvSpPr/>
            <p:nvPr/>
          </p:nvSpPr>
          <p:spPr bwMode="auto">
            <a:xfrm>
              <a:off x="4548486" y="2300183"/>
              <a:ext cx="669626" cy="983467"/>
            </a:xfrm>
            <a:custGeom>
              <a:avLst/>
              <a:gdLst>
                <a:gd name="T0" fmla="*/ 1746134917 w 177"/>
                <a:gd name="T1" fmla="*/ 2147483646 h 260"/>
                <a:gd name="T2" fmla="*/ 1746134917 w 177"/>
                <a:gd name="T3" fmla="*/ 2147483646 h 260"/>
                <a:gd name="T4" fmla="*/ 2147483646 w 177"/>
                <a:gd name="T5" fmla="*/ 2147483646 h 260"/>
                <a:gd name="T6" fmla="*/ 472317105 w 177"/>
                <a:gd name="T7" fmla="*/ 0 h 260"/>
                <a:gd name="T8" fmla="*/ 0 w 177"/>
                <a:gd name="T9" fmla="*/ 629543705 h 260"/>
                <a:gd name="T10" fmla="*/ 1746134917 w 177"/>
                <a:gd name="T11" fmla="*/ 2147483646 h 2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7" h="260">
                  <a:moveTo>
                    <a:pt x="122" y="260"/>
                  </a:moveTo>
                  <a:cubicBezTo>
                    <a:pt x="122" y="260"/>
                    <a:pt x="122" y="260"/>
                    <a:pt x="122" y="260"/>
                  </a:cubicBezTo>
                  <a:cubicBezTo>
                    <a:pt x="177" y="253"/>
                    <a:pt x="177" y="253"/>
                    <a:pt x="177" y="253"/>
                  </a:cubicBezTo>
                  <a:cubicBezTo>
                    <a:pt x="164" y="149"/>
                    <a:pt x="110" y="60"/>
                    <a:pt x="33" y="0"/>
                  </a:cubicBezTo>
                  <a:cubicBezTo>
                    <a:pt x="0" y="44"/>
                    <a:pt x="0" y="44"/>
                    <a:pt x="0" y="44"/>
                  </a:cubicBezTo>
                  <a:cubicBezTo>
                    <a:pt x="65" y="95"/>
                    <a:pt x="111" y="171"/>
                    <a:pt x="122" y="26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575" name="Freeform 14"/>
            <p:cNvSpPr/>
            <p:nvPr/>
          </p:nvSpPr>
          <p:spPr bwMode="auto">
            <a:xfrm>
              <a:off x="4756749" y="1951631"/>
              <a:ext cx="1184500" cy="1184500"/>
            </a:xfrm>
            <a:custGeom>
              <a:avLst/>
              <a:gdLst>
                <a:gd name="T0" fmla="*/ 2147483646 w 313"/>
                <a:gd name="T1" fmla="*/ 1274593903 h 313"/>
                <a:gd name="T2" fmla="*/ 1274593903 w 313"/>
                <a:gd name="T3" fmla="*/ 529887778 h 313"/>
                <a:gd name="T4" fmla="*/ 529887778 w 313"/>
                <a:gd name="T5" fmla="*/ 2147483646 h 313"/>
                <a:gd name="T6" fmla="*/ 2147483646 w 313"/>
                <a:gd name="T7" fmla="*/ 2147483646 h 313"/>
                <a:gd name="T8" fmla="*/ 2147483646 w 313"/>
                <a:gd name="T9" fmla="*/ 1274593903 h 3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3" h="313">
                  <a:moveTo>
                    <a:pt x="276" y="89"/>
                  </a:moveTo>
                  <a:cubicBezTo>
                    <a:pt x="238" y="23"/>
                    <a:pt x="154" y="0"/>
                    <a:pt x="89" y="37"/>
                  </a:cubicBezTo>
                  <a:cubicBezTo>
                    <a:pt x="23" y="75"/>
                    <a:pt x="0" y="159"/>
                    <a:pt x="37" y="224"/>
                  </a:cubicBezTo>
                  <a:cubicBezTo>
                    <a:pt x="74" y="290"/>
                    <a:pt x="158" y="313"/>
                    <a:pt x="224" y="276"/>
                  </a:cubicBezTo>
                  <a:cubicBezTo>
                    <a:pt x="290" y="239"/>
                    <a:pt x="313" y="155"/>
                    <a:pt x="276" y="89"/>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576" name="Freeform 15"/>
            <p:cNvSpPr/>
            <p:nvPr/>
          </p:nvSpPr>
          <p:spPr bwMode="auto">
            <a:xfrm>
              <a:off x="4855096" y="2045638"/>
              <a:ext cx="1036980" cy="995037"/>
            </a:xfrm>
            <a:custGeom>
              <a:avLst/>
              <a:gdLst>
                <a:gd name="T0" fmla="*/ 2091183708 w 274"/>
                <a:gd name="T1" fmla="*/ 2147483646 h 263"/>
                <a:gd name="T2" fmla="*/ 300788538 w 274"/>
                <a:gd name="T3" fmla="*/ 2147483646 h 263"/>
                <a:gd name="T4" fmla="*/ 128907211 w 274"/>
                <a:gd name="T5" fmla="*/ 1402790299 h 263"/>
                <a:gd name="T6" fmla="*/ 973977788 w 274"/>
                <a:gd name="T7" fmla="*/ 314912185 h 263"/>
                <a:gd name="T8" fmla="*/ 1647167038 w 274"/>
                <a:gd name="T9" fmla="*/ 100199848 h 263"/>
                <a:gd name="T10" fmla="*/ 2147483646 w 274"/>
                <a:gd name="T11" fmla="*/ 987678266 h 263"/>
                <a:gd name="T12" fmla="*/ 2147483646 w 274"/>
                <a:gd name="T13" fmla="*/ 2147483646 h 263"/>
                <a:gd name="T14" fmla="*/ 2091183708 w 274"/>
                <a:gd name="T15" fmla="*/ 2147483646 h 263"/>
                <a:gd name="T16" fmla="*/ 2091183708 w 274"/>
                <a:gd name="T17" fmla="*/ 2147483646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 h="263">
                  <a:moveTo>
                    <a:pt x="146" y="257"/>
                  </a:moveTo>
                  <a:cubicBezTo>
                    <a:pt x="95" y="263"/>
                    <a:pt x="46" y="238"/>
                    <a:pt x="21" y="194"/>
                  </a:cubicBezTo>
                  <a:cubicBezTo>
                    <a:pt x="4" y="165"/>
                    <a:pt x="0" y="131"/>
                    <a:pt x="9" y="98"/>
                  </a:cubicBezTo>
                  <a:cubicBezTo>
                    <a:pt x="18" y="66"/>
                    <a:pt x="39" y="39"/>
                    <a:pt x="68" y="22"/>
                  </a:cubicBezTo>
                  <a:cubicBezTo>
                    <a:pt x="83" y="14"/>
                    <a:pt x="98" y="9"/>
                    <a:pt x="115" y="7"/>
                  </a:cubicBezTo>
                  <a:cubicBezTo>
                    <a:pt x="165" y="0"/>
                    <a:pt x="215" y="25"/>
                    <a:pt x="240" y="69"/>
                  </a:cubicBezTo>
                  <a:cubicBezTo>
                    <a:pt x="274" y="130"/>
                    <a:pt x="253" y="207"/>
                    <a:pt x="193" y="241"/>
                  </a:cubicBezTo>
                  <a:cubicBezTo>
                    <a:pt x="178" y="249"/>
                    <a:pt x="162" y="255"/>
                    <a:pt x="146" y="257"/>
                  </a:cubicBezTo>
                  <a:cubicBezTo>
                    <a:pt x="146" y="257"/>
                    <a:pt x="146" y="257"/>
                    <a:pt x="146" y="257"/>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577" name="Freeform 28"/>
            <p:cNvSpPr/>
            <p:nvPr/>
          </p:nvSpPr>
          <p:spPr bwMode="auto">
            <a:xfrm>
              <a:off x="4756749" y="1951631"/>
              <a:ext cx="1184500" cy="1184500"/>
            </a:xfrm>
            <a:custGeom>
              <a:avLst/>
              <a:gdLst>
                <a:gd name="T0" fmla="*/ 529887778 w 313"/>
                <a:gd name="T1" fmla="*/ 2147483646 h 313"/>
                <a:gd name="T2" fmla="*/ 2147483646 w 313"/>
                <a:gd name="T3" fmla="*/ 2147483646 h 313"/>
                <a:gd name="T4" fmla="*/ 2147483646 w 313"/>
                <a:gd name="T5" fmla="*/ 1274593903 h 313"/>
                <a:gd name="T6" fmla="*/ 1274593903 w 313"/>
                <a:gd name="T7" fmla="*/ 529887778 h 313"/>
                <a:gd name="T8" fmla="*/ 529887778 w 313"/>
                <a:gd name="T9" fmla="*/ 2147483646 h 3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3" h="313">
                  <a:moveTo>
                    <a:pt x="37" y="224"/>
                  </a:moveTo>
                  <a:cubicBezTo>
                    <a:pt x="74" y="290"/>
                    <a:pt x="158" y="313"/>
                    <a:pt x="224" y="276"/>
                  </a:cubicBezTo>
                  <a:cubicBezTo>
                    <a:pt x="290" y="239"/>
                    <a:pt x="313" y="155"/>
                    <a:pt x="276" y="89"/>
                  </a:cubicBezTo>
                  <a:cubicBezTo>
                    <a:pt x="238" y="23"/>
                    <a:pt x="154" y="0"/>
                    <a:pt x="89" y="37"/>
                  </a:cubicBezTo>
                  <a:cubicBezTo>
                    <a:pt x="23" y="75"/>
                    <a:pt x="0" y="159"/>
                    <a:pt x="37" y="224"/>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2" name="Freeform 29"/>
            <p:cNvSpPr/>
            <p:nvPr/>
          </p:nvSpPr>
          <p:spPr bwMode="auto">
            <a:xfrm>
              <a:off x="4805758" y="2045301"/>
              <a:ext cx="1086260" cy="995443"/>
            </a:xfrm>
            <a:custGeom>
              <a:avLst/>
              <a:gdLst>
                <a:gd name="T0" fmla="*/ 159 w 287"/>
                <a:gd name="T1" fmla="*/ 257 h 263"/>
                <a:gd name="T2" fmla="*/ 34 w 287"/>
                <a:gd name="T3" fmla="*/ 194 h 263"/>
                <a:gd name="T4" fmla="*/ 81 w 287"/>
                <a:gd name="T5" fmla="*/ 22 h 263"/>
                <a:gd name="T6" fmla="*/ 128 w 287"/>
                <a:gd name="T7" fmla="*/ 7 h 263"/>
                <a:gd name="T8" fmla="*/ 253 w 287"/>
                <a:gd name="T9" fmla="*/ 69 h 263"/>
                <a:gd name="T10" fmla="*/ 206 w 287"/>
                <a:gd name="T11" fmla="*/ 241 h 263"/>
                <a:gd name="T12" fmla="*/ 159 w 287"/>
                <a:gd name="T13" fmla="*/ 257 h 263"/>
              </a:gdLst>
              <a:ahLst/>
              <a:cxnLst>
                <a:cxn ang="0">
                  <a:pos x="T0" y="T1"/>
                </a:cxn>
                <a:cxn ang="0">
                  <a:pos x="T2" y="T3"/>
                </a:cxn>
                <a:cxn ang="0">
                  <a:pos x="T4" y="T5"/>
                </a:cxn>
                <a:cxn ang="0">
                  <a:pos x="T6" y="T7"/>
                </a:cxn>
                <a:cxn ang="0">
                  <a:pos x="T8" y="T9"/>
                </a:cxn>
                <a:cxn ang="0">
                  <a:pos x="T10" y="T11"/>
                </a:cxn>
                <a:cxn ang="0">
                  <a:pos x="T12" y="T13"/>
                </a:cxn>
              </a:cxnLst>
              <a:rect l="0" t="0" r="r" b="b"/>
              <a:pathLst>
                <a:path w="287" h="263">
                  <a:moveTo>
                    <a:pt x="159" y="257"/>
                  </a:moveTo>
                  <a:cubicBezTo>
                    <a:pt x="108" y="263"/>
                    <a:pt x="59" y="238"/>
                    <a:pt x="34" y="194"/>
                  </a:cubicBezTo>
                  <a:cubicBezTo>
                    <a:pt x="0" y="133"/>
                    <a:pt x="21" y="56"/>
                    <a:pt x="81" y="22"/>
                  </a:cubicBezTo>
                  <a:cubicBezTo>
                    <a:pt x="96" y="14"/>
                    <a:pt x="111" y="9"/>
                    <a:pt x="128" y="7"/>
                  </a:cubicBezTo>
                  <a:cubicBezTo>
                    <a:pt x="178" y="0"/>
                    <a:pt x="228" y="25"/>
                    <a:pt x="253" y="69"/>
                  </a:cubicBezTo>
                  <a:cubicBezTo>
                    <a:pt x="287" y="130"/>
                    <a:pt x="266" y="207"/>
                    <a:pt x="206" y="241"/>
                  </a:cubicBezTo>
                  <a:cubicBezTo>
                    <a:pt x="191" y="249"/>
                    <a:pt x="175" y="255"/>
                    <a:pt x="159" y="257"/>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20579" name="Freeform 40"/>
            <p:cNvSpPr>
              <a:spLocks noEditPoints="1"/>
            </p:cNvSpPr>
            <p:nvPr/>
          </p:nvSpPr>
          <p:spPr bwMode="auto">
            <a:xfrm>
              <a:off x="5093731" y="2291505"/>
              <a:ext cx="507643" cy="503304"/>
            </a:xfrm>
            <a:custGeom>
              <a:avLst/>
              <a:gdLst>
                <a:gd name="T0" fmla="*/ 1262958958 w 134"/>
                <a:gd name="T1" fmla="*/ 1904623432 h 133"/>
                <a:gd name="T2" fmla="*/ 1320368078 w 134"/>
                <a:gd name="T3" fmla="*/ 1718457715 h 133"/>
                <a:gd name="T4" fmla="*/ 1851385386 w 134"/>
                <a:gd name="T5" fmla="*/ 1475009949 h 133"/>
                <a:gd name="T6" fmla="*/ 1923144891 w 134"/>
                <a:gd name="T7" fmla="*/ 1288844233 h 133"/>
                <a:gd name="T8" fmla="*/ 1923144891 w 134"/>
                <a:gd name="T9" fmla="*/ 658741683 h 133"/>
                <a:gd name="T10" fmla="*/ 1593051925 w 134"/>
                <a:gd name="T11" fmla="*/ 587140066 h 133"/>
                <a:gd name="T12" fmla="*/ 1593051925 w 134"/>
                <a:gd name="T13" fmla="*/ 71601616 h 133"/>
                <a:gd name="T14" fmla="*/ 330092967 w 134"/>
                <a:gd name="T15" fmla="*/ 0 h 133"/>
                <a:gd name="T16" fmla="*/ 258333461 w 134"/>
                <a:gd name="T17" fmla="*/ 458256400 h 133"/>
                <a:gd name="T18" fmla="*/ 258333461 w 134"/>
                <a:gd name="T19" fmla="*/ 816268266 h 133"/>
                <a:gd name="T20" fmla="*/ 588426428 w 134"/>
                <a:gd name="T21" fmla="*/ 887869883 h 133"/>
                <a:gd name="T22" fmla="*/ 57409120 w 134"/>
                <a:gd name="T23" fmla="*/ 1016753549 h 133"/>
                <a:gd name="T24" fmla="*/ 0 w 134"/>
                <a:gd name="T25" fmla="*/ 1475009949 h 133"/>
                <a:gd name="T26" fmla="*/ 0 w 134"/>
                <a:gd name="T27" fmla="*/ 1833021815 h 133"/>
                <a:gd name="T28" fmla="*/ 57409120 w 134"/>
                <a:gd name="T29" fmla="*/ 1059716033 h 133"/>
                <a:gd name="T30" fmla="*/ 1277313132 w 134"/>
                <a:gd name="T31" fmla="*/ 1088355165 h 133"/>
                <a:gd name="T32" fmla="*/ 43054945 w 134"/>
                <a:gd name="T33" fmla="*/ 1475009949 h 133"/>
                <a:gd name="T34" fmla="*/ 57409120 w 134"/>
                <a:gd name="T35" fmla="*/ 1059716033 h 133"/>
                <a:gd name="T36" fmla="*/ 301388407 w 134"/>
                <a:gd name="T37" fmla="*/ 701704166 h 133"/>
                <a:gd name="T38" fmla="*/ 588426428 w 134"/>
                <a:gd name="T39" fmla="*/ 844907399 h 133"/>
                <a:gd name="T40" fmla="*/ 301388407 w 134"/>
                <a:gd name="T41" fmla="*/ 816268266 h 133"/>
                <a:gd name="T42" fmla="*/ 1521292420 w 134"/>
                <a:gd name="T43" fmla="*/ 42962484 h 133"/>
                <a:gd name="T44" fmla="*/ 1549996979 w 134"/>
                <a:gd name="T45" fmla="*/ 458256400 h 133"/>
                <a:gd name="T46" fmla="*/ 301388407 w 134"/>
                <a:gd name="T47" fmla="*/ 71601616 h 133"/>
                <a:gd name="T48" fmla="*/ 631481373 w 134"/>
                <a:gd name="T49" fmla="*/ 658741683 h 133"/>
                <a:gd name="T50" fmla="*/ 1851385386 w 134"/>
                <a:gd name="T51" fmla="*/ 630102550 h 133"/>
                <a:gd name="T52" fmla="*/ 1880089946 w 134"/>
                <a:gd name="T53" fmla="*/ 1045396466 h 133"/>
                <a:gd name="T54" fmla="*/ 1262958958 w 134"/>
                <a:gd name="T55" fmla="*/ 1016753549 h 133"/>
                <a:gd name="T56" fmla="*/ 631481373 w 134"/>
                <a:gd name="T57" fmla="*/ 658741683 h 133"/>
                <a:gd name="T58" fmla="*/ 1320368078 w 134"/>
                <a:gd name="T59" fmla="*/ 1432047465 h 133"/>
                <a:gd name="T60" fmla="*/ 1880089946 w 134"/>
                <a:gd name="T61" fmla="*/ 1288844233 h 133"/>
                <a:gd name="T62" fmla="*/ 1851385386 w 134"/>
                <a:gd name="T63" fmla="*/ 1432047465 h 133"/>
                <a:gd name="T64" fmla="*/ 1277313132 w 134"/>
                <a:gd name="T65" fmla="*/ 1833021815 h 133"/>
                <a:gd name="T66" fmla="*/ 57409120 w 134"/>
                <a:gd name="T67" fmla="*/ 1861660948 h 133"/>
                <a:gd name="T68" fmla="*/ 43054945 w 134"/>
                <a:gd name="T69" fmla="*/ 1718457715 h 1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4" h="133">
                  <a:moveTo>
                    <a:pt x="4" y="133"/>
                  </a:moveTo>
                  <a:cubicBezTo>
                    <a:pt x="88" y="133"/>
                    <a:pt x="88" y="133"/>
                    <a:pt x="88" y="133"/>
                  </a:cubicBezTo>
                  <a:cubicBezTo>
                    <a:pt x="90" y="133"/>
                    <a:pt x="92" y="131"/>
                    <a:pt x="92" y="128"/>
                  </a:cubicBezTo>
                  <a:cubicBezTo>
                    <a:pt x="92" y="120"/>
                    <a:pt x="92" y="120"/>
                    <a:pt x="92" y="120"/>
                  </a:cubicBezTo>
                  <a:cubicBezTo>
                    <a:pt x="92" y="103"/>
                    <a:pt x="92" y="103"/>
                    <a:pt x="92" y="103"/>
                  </a:cubicBezTo>
                  <a:cubicBezTo>
                    <a:pt x="129" y="103"/>
                    <a:pt x="129" y="103"/>
                    <a:pt x="129" y="103"/>
                  </a:cubicBezTo>
                  <a:cubicBezTo>
                    <a:pt x="132" y="103"/>
                    <a:pt x="134" y="101"/>
                    <a:pt x="134" y="98"/>
                  </a:cubicBezTo>
                  <a:cubicBezTo>
                    <a:pt x="134" y="90"/>
                    <a:pt x="134" y="90"/>
                    <a:pt x="134" y="90"/>
                  </a:cubicBezTo>
                  <a:cubicBezTo>
                    <a:pt x="134" y="73"/>
                    <a:pt x="134" y="73"/>
                    <a:pt x="134" y="73"/>
                  </a:cubicBezTo>
                  <a:cubicBezTo>
                    <a:pt x="134" y="46"/>
                    <a:pt x="134" y="46"/>
                    <a:pt x="134" y="46"/>
                  </a:cubicBezTo>
                  <a:cubicBezTo>
                    <a:pt x="134" y="43"/>
                    <a:pt x="132" y="41"/>
                    <a:pt x="129" y="41"/>
                  </a:cubicBezTo>
                  <a:cubicBezTo>
                    <a:pt x="111" y="41"/>
                    <a:pt x="111" y="41"/>
                    <a:pt x="111" y="41"/>
                  </a:cubicBezTo>
                  <a:cubicBezTo>
                    <a:pt x="111" y="32"/>
                    <a:pt x="111" y="32"/>
                    <a:pt x="111" y="32"/>
                  </a:cubicBezTo>
                  <a:cubicBezTo>
                    <a:pt x="111" y="5"/>
                    <a:pt x="111" y="5"/>
                    <a:pt x="111" y="5"/>
                  </a:cubicBezTo>
                  <a:cubicBezTo>
                    <a:pt x="111" y="2"/>
                    <a:pt x="108" y="0"/>
                    <a:pt x="106" y="0"/>
                  </a:cubicBezTo>
                  <a:cubicBezTo>
                    <a:pt x="23" y="0"/>
                    <a:pt x="23" y="0"/>
                    <a:pt x="23" y="0"/>
                  </a:cubicBezTo>
                  <a:cubicBezTo>
                    <a:pt x="20" y="0"/>
                    <a:pt x="18" y="2"/>
                    <a:pt x="18" y="5"/>
                  </a:cubicBezTo>
                  <a:cubicBezTo>
                    <a:pt x="18" y="32"/>
                    <a:pt x="18" y="32"/>
                    <a:pt x="18" y="32"/>
                  </a:cubicBezTo>
                  <a:cubicBezTo>
                    <a:pt x="18" y="49"/>
                    <a:pt x="18" y="49"/>
                    <a:pt x="18" y="49"/>
                  </a:cubicBezTo>
                  <a:cubicBezTo>
                    <a:pt x="18" y="57"/>
                    <a:pt x="18" y="57"/>
                    <a:pt x="18" y="57"/>
                  </a:cubicBezTo>
                  <a:cubicBezTo>
                    <a:pt x="18" y="60"/>
                    <a:pt x="20" y="62"/>
                    <a:pt x="23" y="62"/>
                  </a:cubicBezTo>
                  <a:cubicBezTo>
                    <a:pt x="41" y="62"/>
                    <a:pt x="41" y="62"/>
                    <a:pt x="41" y="62"/>
                  </a:cubicBezTo>
                  <a:cubicBezTo>
                    <a:pt x="41" y="71"/>
                    <a:pt x="41" y="71"/>
                    <a:pt x="41" y="71"/>
                  </a:cubicBezTo>
                  <a:cubicBezTo>
                    <a:pt x="4" y="71"/>
                    <a:pt x="4" y="71"/>
                    <a:pt x="4" y="71"/>
                  </a:cubicBezTo>
                  <a:cubicBezTo>
                    <a:pt x="2" y="71"/>
                    <a:pt x="0" y="73"/>
                    <a:pt x="0" y="76"/>
                  </a:cubicBezTo>
                  <a:cubicBezTo>
                    <a:pt x="0" y="103"/>
                    <a:pt x="0" y="103"/>
                    <a:pt x="0" y="103"/>
                  </a:cubicBezTo>
                  <a:cubicBezTo>
                    <a:pt x="0" y="120"/>
                    <a:pt x="0" y="120"/>
                    <a:pt x="0" y="120"/>
                  </a:cubicBezTo>
                  <a:cubicBezTo>
                    <a:pt x="0" y="128"/>
                    <a:pt x="0" y="128"/>
                    <a:pt x="0" y="128"/>
                  </a:cubicBezTo>
                  <a:cubicBezTo>
                    <a:pt x="0" y="131"/>
                    <a:pt x="2" y="133"/>
                    <a:pt x="4" y="133"/>
                  </a:cubicBezTo>
                  <a:close/>
                  <a:moveTo>
                    <a:pt x="4" y="74"/>
                  </a:moveTo>
                  <a:cubicBezTo>
                    <a:pt x="88" y="74"/>
                    <a:pt x="88" y="74"/>
                    <a:pt x="88" y="74"/>
                  </a:cubicBezTo>
                  <a:cubicBezTo>
                    <a:pt x="89" y="74"/>
                    <a:pt x="89" y="75"/>
                    <a:pt x="89" y="76"/>
                  </a:cubicBezTo>
                  <a:cubicBezTo>
                    <a:pt x="89" y="103"/>
                    <a:pt x="89" y="103"/>
                    <a:pt x="89" y="103"/>
                  </a:cubicBezTo>
                  <a:cubicBezTo>
                    <a:pt x="3" y="103"/>
                    <a:pt x="3" y="103"/>
                    <a:pt x="3" y="103"/>
                  </a:cubicBezTo>
                  <a:cubicBezTo>
                    <a:pt x="3" y="76"/>
                    <a:pt x="3" y="76"/>
                    <a:pt x="3" y="76"/>
                  </a:cubicBezTo>
                  <a:cubicBezTo>
                    <a:pt x="3" y="75"/>
                    <a:pt x="3" y="74"/>
                    <a:pt x="4" y="74"/>
                  </a:cubicBezTo>
                  <a:close/>
                  <a:moveTo>
                    <a:pt x="21" y="57"/>
                  </a:moveTo>
                  <a:cubicBezTo>
                    <a:pt x="21" y="49"/>
                    <a:pt x="21" y="49"/>
                    <a:pt x="21" y="49"/>
                  </a:cubicBezTo>
                  <a:cubicBezTo>
                    <a:pt x="41" y="49"/>
                    <a:pt x="41" y="49"/>
                    <a:pt x="41" y="49"/>
                  </a:cubicBezTo>
                  <a:cubicBezTo>
                    <a:pt x="41" y="59"/>
                    <a:pt x="41" y="59"/>
                    <a:pt x="41" y="59"/>
                  </a:cubicBezTo>
                  <a:cubicBezTo>
                    <a:pt x="23" y="59"/>
                    <a:pt x="23" y="59"/>
                    <a:pt x="23" y="59"/>
                  </a:cubicBezTo>
                  <a:cubicBezTo>
                    <a:pt x="22" y="59"/>
                    <a:pt x="21" y="59"/>
                    <a:pt x="21" y="57"/>
                  </a:cubicBezTo>
                  <a:close/>
                  <a:moveTo>
                    <a:pt x="23" y="3"/>
                  </a:moveTo>
                  <a:cubicBezTo>
                    <a:pt x="106" y="3"/>
                    <a:pt x="106" y="3"/>
                    <a:pt x="106" y="3"/>
                  </a:cubicBezTo>
                  <a:cubicBezTo>
                    <a:pt x="107" y="3"/>
                    <a:pt x="108" y="4"/>
                    <a:pt x="108" y="5"/>
                  </a:cubicBezTo>
                  <a:cubicBezTo>
                    <a:pt x="108" y="32"/>
                    <a:pt x="108" y="32"/>
                    <a:pt x="108" y="32"/>
                  </a:cubicBezTo>
                  <a:cubicBezTo>
                    <a:pt x="21" y="32"/>
                    <a:pt x="21" y="32"/>
                    <a:pt x="21" y="32"/>
                  </a:cubicBezTo>
                  <a:cubicBezTo>
                    <a:pt x="21" y="5"/>
                    <a:pt x="21" y="5"/>
                    <a:pt x="21" y="5"/>
                  </a:cubicBezTo>
                  <a:cubicBezTo>
                    <a:pt x="21" y="4"/>
                    <a:pt x="22" y="3"/>
                    <a:pt x="23" y="3"/>
                  </a:cubicBezTo>
                  <a:close/>
                  <a:moveTo>
                    <a:pt x="44" y="46"/>
                  </a:moveTo>
                  <a:cubicBezTo>
                    <a:pt x="44" y="45"/>
                    <a:pt x="45" y="44"/>
                    <a:pt x="46" y="44"/>
                  </a:cubicBezTo>
                  <a:cubicBezTo>
                    <a:pt x="129" y="44"/>
                    <a:pt x="129" y="44"/>
                    <a:pt x="129" y="44"/>
                  </a:cubicBezTo>
                  <a:cubicBezTo>
                    <a:pt x="130" y="44"/>
                    <a:pt x="131" y="45"/>
                    <a:pt x="131" y="46"/>
                  </a:cubicBezTo>
                  <a:cubicBezTo>
                    <a:pt x="131" y="73"/>
                    <a:pt x="131" y="73"/>
                    <a:pt x="131" y="73"/>
                  </a:cubicBezTo>
                  <a:cubicBezTo>
                    <a:pt x="91" y="73"/>
                    <a:pt x="91" y="73"/>
                    <a:pt x="91" y="73"/>
                  </a:cubicBezTo>
                  <a:cubicBezTo>
                    <a:pt x="91" y="72"/>
                    <a:pt x="89" y="71"/>
                    <a:pt x="88" y="71"/>
                  </a:cubicBezTo>
                  <a:cubicBezTo>
                    <a:pt x="44" y="71"/>
                    <a:pt x="44" y="71"/>
                    <a:pt x="44" y="71"/>
                  </a:cubicBezTo>
                  <a:lnTo>
                    <a:pt x="44" y="46"/>
                  </a:lnTo>
                  <a:close/>
                  <a:moveTo>
                    <a:pt x="129" y="100"/>
                  </a:moveTo>
                  <a:cubicBezTo>
                    <a:pt x="92" y="100"/>
                    <a:pt x="92" y="100"/>
                    <a:pt x="92" y="100"/>
                  </a:cubicBezTo>
                  <a:cubicBezTo>
                    <a:pt x="92" y="90"/>
                    <a:pt x="92" y="90"/>
                    <a:pt x="92" y="90"/>
                  </a:cubicBezTo>
                  <a:cubicBezTo>
                    <a:pt x="131" y="90"/>
                    <a:pt x="131" y="90"/>
                    <a:pt x="131" y="90"/>
                  </a:cubicBezTo>
                  <a:cubicBezTo>
                    <a:pt x="131" y="98"/>
                    <a:pt x="131" y="98"/>
                    <a:pt x="131" y="98"/>
                  </a:cubicBezTo>
                  <a:cubicBezTo>
                    <a:pt x="131" y="100"/>
                    <a:pt x="130" y="100"/>
                    <a:pt x="129" y="100"/>
                  </a:cubicBezTo>
                  <a:close/>
                  <a:moveTo>
                    <a:pt x="89" y="120"/>
                  </a:moveTo>
                  <a:cubicBezTo>
                    <a:pt x="89" y="128"/>
                    <a:pt x="89" y="128"/>
                    <a:pt x="89" y="128"/>
                  </a:cubicBezTo>
                  <a:cubicBezTo>
                    <a:pt x="89" y="129"/>
                    <a:pt x="89" y="130"/>
                    <a:pt x="88" y="130"/>
                  </a:cubicBezTo>
                  <a:cubicBezTo>
                    <a:pt x="4" y="130"/>
                    <a:pt x="4" y="130"/>
                    <a:pt x="4" y="130"/>
                  </a:cubicBezTo>
                  <a:cubicBezTo>
                    <a:pt x="3" y="130"/>
                    <a:pt x="3" y="129"/>
                    <a:pt x="3" y="128"/>
                  </a:cubicBezTo>
                  <a:cubicBezTo>
                    <a:pt x="3" y="120"/>
                    <a:pt x="3" y="120"/>
                    <a:pt x="3" y="120"/>
                  </a:cubicBezTo>
                  <a:lnTo>
                    <a:pt x="89" y="120"/>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37" name="组合 36"/>
          <p:cNvGrpSpPr/>
          <p:nvPr/>
        </p:nvGrpSpPr>
        <p:grpSpPr bwMode="auto">
          <a:xfrm>
            <a:off x="3689350" y="3903663"/>
            <a:ext cx="1395413" cy="1319212"/>
            <a:chOff x="1642919" y="3585922"/>
            <a:chExt cx="1395655" cy="1320448"/>
          </a:xfrm>
        </p:grpSpPr>
        <p:sp>
          <p:nvSpPr>
            <p:cNvPr id="20556" name="Rectangle 44"/>
            <p:cNvSpPr>
              <a:spLocks noChangeArrowheads="1"/>
            </p:cNvSpPr>
            <p:nvPr/>
          </p:nvSpPr>
          <p:spPr bwMode="auto">
            <a:xfrm>
              <a:off x="2263371" y="4489843"/>
              <a:ext cx="124380" cy="23140"/>
            </a:xfrm>
            <a:prstGeom prst="rect">
              <a:avLst/>
            </a:prstGeom>
            <a:solidFill>
              <a:schemeClr val="accent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600">
                <a:latin typeface="Arial" panose="020B0604020202020204" pitchFamily="34" charset="0"/>
                <a:ea typeface="宋体" panose="02010600030101010101" pitchFamily="2" charset="-122"/>
                <a:cs typeface="Arial" panose="020B0604020202020204" pitchFamily="34" charset="0"/>
              </a:endParaRPr>
            </a:p>
          </p:txBody>
        </p:sp>
        <p:sp>
          <p:nvSpPr>
            <p:cNvPr id="20557" name="Freeform 10"/>
            <p:cNvSpPr/>
            <p:nvPr/>
          </p:nvSpPr>
          <p:spPr bwMode="auto">
            <a:xfrm>
              <a:off x="2366056" y="3585922"/>
              <a:ext cx="672518" cy="983467"/>
            </a:xfrm>
            <a:custGeom>
              <a:avLst/>
              <a:gdLst>
                <a:gd name="T0" fmla="*/ 785111870 w 178"/>
                <a:gd name="T1" fmla="*/ 0 h 260"/>
                <a:gd name="T2" fmla="*/ 0 w 178"/>
                <a:gd name="T3" fmla="*/ 100154766 h 260"/>
                <a:gd name="T4" fmla="*/ 0 w 178"/>
                <a:gd name="T5" fmla="*/ 100154766 h 260"/>
                <a:gd name="T6" fmla="*/ 2055562602 w 178"/>
                <a:gd name="T7" fmla="*/ 2147483646 h 260"/>
                <a:gd name="T8" fmla="*/ 2147483646 w 178"/>
                <a:gd name="T9" fmla="*/ 2147483646 h 260"/>
                <a:gd name="T10" fmla="*/ 785111870 w 178"/>
                <a:gd name="T11" fmla="*/ 0 h 2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8" h="260">
                  <a:moveTo>
                    <a:pt x="55" y="0"/>
                  </a:moveTo>
                  <a:cubicBezTo>
                    <a:pt x="0" y="7"/>
                    <a:pt x="0" y="7"/>
                    <a:pt x="0" y="7"/>
                  </a:cubicBezTo>
                  <a:cubicBezTo>
                    <a:pt x="0" y="7"/>
                    <a:pt x="0" y="7"/>
                    <a:pt x="0" y="7"/>
                  </a:cubicBezTo>
                  <a:cubicBezTo>
                    <a:pt x="13" y="111"/>
                    <a:pt x="67" y="200"/>
                    <a:pt x="144" y="260"/>
                  </a:cubicBezTo>
                  <a:cubicBezTo>
                    <a:pt x="178" y="216"/>
                    <a:pt x="178" y="216"/>
                    <a:pt x="178" y="216"/>
                  </a:cubicBezTo>
                  <a:cubicBezTo>
                    <a:pt x="112" y="165"/>
                    <a:pt x="66" y="89"/>
                    <a:pt x="55" y="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558" name="Freeform 16"/>
            <p:cNvSpPr/>
            <p:nvPr/>
          </p:nvSpPr>
          <p:spPr bwMode="auto">
            <a:xfrm>
              <a:off x="1642919" y="3717532"/>
              <a:ext cx="1184500" cy="1188838"/>
            </a:xfrm>
            <a:custGeom>
              <a:avLst/>
              <a:gdLst>
                <a:gd name="T0" fmla="*/ 2147483646 w 313"/>
                <a:gd name="T1" fmla="*/ 1275782191 h 314"/>
                <a:gd name="T2" fmla="*/ 1274593903 w 313"/>
                <a:gd name="T3" fmla="*/ 544714970 h 314"/>
                <a:gd name="T4" fmla="*/ 529887778 w 313"/>
                <a:gd name="T5" fmla="*/ 2147483646 h 314"/>
                <a:gd name="T6" fmla="*/ 2147483646 w 313"/>
                <a:gd name="T7" fmla="*/ 2147483646 h 314"/>
                <a:gd name="T8" fmla="*/ 2147483646 w 313"/>
                <a:gd name="T9" fmla="*/ 1275782191 h 3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3" h="314">
                  <a:moveTo>
                    <a:pt x="276" y="89"/>
                  </a:moveTo>
                  <a:cubicBezTo>
                    <a:pt x="239" y="23"/>
                    <a:pt x="155" y="0"/>
                    <a:pt x="89" y="38"/>
                  </a:cubicBezTo>
                  <a:cubicBezTo>
                    <a:pt x="23" y="75"/>
                    <a:pt x="0" y="159"/>
                    <a:pt x="37" y="225"/>
                  </a:cubicBezTo>
                  <a:cubicBezTo>
                    <a:pt x="75" y="291"/>
                    <a:pt x="159" y="314"/>
                    <a:pt x="224" y="276"/>
                  </a:cubicBezTo>
                  <a:cubicBezTo>
                    <a:pt x="290" y="239"/>
                    <a:pt x="313" y="155"/>
                    <a:pt x="276" y="89"/>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559" name="Freeform 17"/>
            <p:cNvSpPr/>
            <p:nvPr/>
          </p:nvSpPr>
          <p:spPr bwMode="auto">
            <a:xfrm>
              <a:off x="1692092" y="3815879"/>
              <a:ext cx="1036980" cy="992145"/>
            </a:xfrm>
            <a:custGeom>
              <a:avLst/>
              <a:gdLst>
                <a:gd name="T0" fmla="*/ 2147483646 w 274"/>
                <a:gd name="T1" fmla="*/ 2147483646 h 262"/>
                <a:gd name="T2" fmla="*/ 486987002 w 274"/>
                <a:gd name="T3" fmla="*/ 2147483646 h 262"/>
                <a:gd name="T4" fmla="*/ 1160176252 w 274"/>
                <a:gd name="T5" fmla="*/ 315479389 h 262"/>
                <a:gd name="T6" fmla="*/ 1833369286 w 274"/>
                <a:gd name="T7" fmla="*/ 86040178 h 262"/>
                <a:gd name="T8" fmla="*/ 2147483646 w 274"/>
                <a:gd name="T9" fmla="*/ 989456363 h 262"/>
                <a:gd name="T10" fmla="*/ 2147483646 w 274"/>
                <a:gd name="T11" fmla="*/ 2147483646 h 262"/>
                <a:gd name="T12" fmla="*/ 2147483646 w 274"/>
                <a:gd name="T13" fmla="*/ 2147483646 h 262"/>
                <a:gd name="T14" fmla="*/ 2147483646 w 274"/>
                <a:gd name="T15" fmla="*/ 2147483646 h 262"/>
                <a:gd name="T16" fmla="*/ 2147483646 w 274"/>
                <a:gd name="T17" fmla="*/ 2147483646 h 2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 h="262">
                  <a:moveTo>
                    <a:pt x="159" y="256"/>
                  </a:moveTo>
                  <a:cubicBezTo>
                    <a:pt x="108" y="262"/>
                    <a:pt x="59" y="238"/>
                    <a:pt x="34" y="193"/>
                  </a:cubicBezTo>
                  <a:cubicBezTo>
                    <a:pt x="0" y="133"/>
                    <a:pt x="21" y="56"/>
                    <a:pt x="81" y="22"/>
                  </a:cubicBezTo>
                  <a:cubicBezTo>
                    <a:pt x="96" y="13"/>
                    <a:pt x="111" y="8"/>
                    <a:pt x="128" y="6"/>
                  </a:cubicBezTo>
                  <a:cubicBezTo>
                    <a:pt x="179" y="0"/>
                    <a:pt x="228" y="24"/>
                    <a:pt x="253" y="69"/>
                  </a:cubicBezTo>
                  <a:cubicBezTo>
                    <a:pt x="270" y="98"/>
                    <a:pt x="274" y="132"/>
                    <a:pt x="265" y="164"/>
                  </a:cubicBezTo>
                  <a:cubicBezTo>
                    <a:pt x="256" y="197"/>
                    <a:pt x="235" y="224"/>
                    <a:pt x="206" y="241"/>
                  </a:cubicBezTo>
                  <a:cubicBezTo>
                    <a:pt x="191" y="249"/>
                    <a:pt x="176" y="254"/>
                    <a:pt x="159" y="256"/>
                  </a:cubicBezTo>
                  <a:cubicBezTo>
                    <a:pt x="159" y="256"/>
                    <a:pt x="159" y="256"/>
                    <a:pt x="159" y="25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560" name="Freeform 26"/>
            <p:cNvSpPr/>
            <p:nvPr/>
          </p:nvSpPr>
          <p:spPr bwMode="auto">
            <a:xfrm>
              <a:off x="1642919" y="3717532"/>
              <a:ext cx="1184500" cy="1188838"/>
            </a:xfrm>
            <a:custGeom>
              <a:avLst/>
              <a:gdLst>
                <a:gd name="T0" fmla="*/ 529887778 w 313"/>
                <a:gd name="T1" fmla="*/ 2147483646 h 314"/>
                <a:gd name="T2" fmla="*/ 2147483646 w 313"/>
                <a:gd name="T3" fmla="*/ 2147483646 h 314"/>
                <a:gd name="T4" fmla="*/ 2147483646 w 313"/>
                <a:gd name="T5" fmla="*/ 1275782191 h 314"/>
                <a:gd name="T6" fmla="*/ 1274593903 w 313"/>
                <a:gd name="T7" fmla="*/ 544714970 h 314"/>
                <a:gd name="T8" fmla="*/ 529887778 w 313"/>
                <a:gd name="T9" fmla="*/ 2147483646 h 3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3" h="314">
                  <a:moveTo>
                    <a:pt x="37" y="225"/>
                  </a:moveTo>
                  <a:cubicBezTo>
                    <a:pt x="75" y="291"/>
                    <a:pt x="159" y="314"/>
                    <a:pt x="224" y="276"/>
                  </a:cubicBezTo>
                  <a:cubicBezTo>
                    <a:pt x="290" y="239"/>
                    <a:pt x="313" y="155"/>
                    <a:pt x="276" y="89"/>
                  </a:cubicBezTo>
                  <a:cubicBezTo>
                    <a:pt x="239" y="23"/>
                    <a:pt x="155" y="0"/>
                    <a:pt x="89" y="38"/>
                  </a:cubicBezTo>
                  <a:cubicBezTo>
                    <a:pt x="23" y="75"/>
                    <a:pt x="0" y="159"/>
                    <a:pt x="37" y="225"/>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43" name="Freeform 27"/>
            <p:cNvSpPr/>
            <p:nvPr/>
          </p:nvSpPr>
          <p:spPr bwMode="auto">
            <a:xfrm>
              <a:off x="1692141" y="3816325"/>
              <a:ext cx="1086038" cy="991528"/>
            </a:xfrm>
            <a:custGeom>
              <a:avLst/>
              <a:gdLst>
                <a:gd name="T0" fmla="*/ 159 w 287"/>
                <a:gd name="T1" fmla="*/ 256 h 262"/>
                <a:gd name="T2" fmla="*/ 34 w 287"/>
                <a:gd name="T3" fmla="*/ 193 h 262"/>
                <a:gd name="T4" fmla="*/ 81 w 287"/>
                <a:gd name="T5" fmla="*/ 22 h 262"/>
                <a:gd name="T6" fmla="*/ 128 w 287"/>
                <a:gd name="T7" fmla="*/ 6 h 262"/>
                <a:gd name="T8" fmla="*/ 253 w 287"/>
                <a:gd name="T9" fmla="*/ 69 h 262"/>
                <a:gd name="T10" fmla="*/ 206 w 287"/>
                <a:gd name="T11" fmla="*/ 241 h 262"/>
                <a:gd name="T12" fmla="*/ 159 w 287"/>
                <a:gd name="T13" fmla="*/ 256 h 262"/>
                <a:gd name="T14" fmla="*/ 159 w 287"/>
                <a:gd name="T15" fmla="*/ 256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7" h="262">
                  <a:moveTo>
                    <a:pt x="159" y="256"/>
                  </a:moveTo>
                  <a:cubicBezTo>
                    <a:pt x="108" y="262"/>
                    <a:pt x="59" y="238"/>
                    <a:pt x="34" y="193"/>
                  </a:cubicBezTo>
                  <a:cubicBezTo>
                    <a:pt x="0" y="133"/>
                    <a:pt x="21" y="56"/>
                    <a:pt x="81" y="22"/>
                  </a:cubicBezTo>
                  <a:cubicBezTo>
                    <a:pt x="96" y="13"/>
                    <a:pt x="111" y="8"/>
                    <a:pt x="128" y="6"/>
                  </a:cubicBezTo>
                  <a:cubicBezTo>
                    <a:pt x="179" y="0"/>
                    <a:pt x="228" y="24"/>
                    <a:pt x="253" y="69"/>
                  </a:cubicBezTo>
                  <a:cubicBezTo>
                    <a:pt x="287" y="129"/>
                    <a:pt x="266" y="206"/>
                    <a:pt x="206" y="241"/>
                  </a:cubicBezTo>
                  <a:cubicBezTo>
                    <a:pt x="191" y="249"/>
                    <a:pt x="176" y="254"/>
                    <a:pt x="159" y="256"/>
                  </a:cubicBezTo>
                  <a:cubicBezTo>
                    <a:pt x="159" y="256"/>
                    <a:pt x="159" y="256"/>
                    <a:pt x="159" y="256"/>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20562" name="Freeform 45"/>
            <p:cNvSpPr>
              <a:spLocks noEditPoints="1"/>
            </p:cNvSpPr>
            <p:nvPr/>
          </p:nvSpPr>
          <p:spPr bwMode="auto">
            <a:xfrm>
              <a:off x="1979901" y="4061746"/>
              <a:ext cx="510536" cy="510536"/>
            </a:xfrm>
            <a:custGeom>
              <a:avLst/>
              <a:gdLst>
                <a:gd name="T0" fmla="*/ 1644686051 w 135"/>
                <a:gd name="T1" fmla="*/ 328936454 h 135"/>
                <a:gd name="T2" fmla="*/ 286032521 w 135"/>
                <a:gd name="T3" fmla="*/ 0 h 135"/>
                <a:gd name="T4" fmla="*/ 271729950 w 135"/>
                <a:gd name="T5" fmla="*/ 629271547 h 135"/>
                <a:gd name="T6" fmla="*/ 0 w 135"/>
                <a:gd name="T7" fmla="*/ 1330052169 h 135"/>
                <a:gd name="T8" fmla="*/ 286032521 w 135"/>
                <a:gd name="T9" fmla="*/ 1587479547 h 135"/>
                <a:gd name="T10" fmla="*/ 1644686051 w 135"/>
                <a:gd name="T11" fmla="*/ 1930718573 h 135"/>
                <a:gd name="T12" fmla="*/ 1658988623 w 135"/>
                <a:gd name="T13" fmla="*/ 1287144454 h 135"/>
                <a:gd name="T14" fmla="*/ 1930718573 w 135"/>
                <a:gd name="T15" fmla="*/ 586367614 h 135"/>
                <a:gd name="T16" fmla="*/ 328936454 w 135"/>
                <a:gd name="T17" fmla="*/ 100110437 h 135"/>
                <a:gd name="T18" fmla="*/ 1601782119 w 135"/>
                <a:gd name="T19" fmla="*/ 171619513 h 135"/>
                <a:gd name="T20" fmla="*/ 328936454 w 135"/>
                <a:gd name="T21" fmla="*/ 100110437 h 135"/>
                <a:gd name="T22" fmla="*/ 1601782119 w 135"/>
                <a:gd name="T23" fmla="*/ 328936454 h 135"/>
                <a:gd name="T24" fmla="*/ 1272845665 w 135"/>
                <a:gd name="T25" fmla="*/ 286032521 h 135"/>
                <a:gd name="T26" fmla="*/ 328936454 w 135"/>
                <a:gd name="T27" fmla="*/ 286032521 h 135"/>
                <a:gd name="T28" fmla="*/ 1058318438 w 135"/>
                <a:gd name="T29" fmla="*/ 343239025 h 135"/>
                <a:gd name="T30" fmla="*/ 386142958 w 135"/>
                <a:gd name="T31" fmla="*/ 429046891 h 135"/>
                <a:gd name="T32" fmla="*/ 915304068 w 135"/>
                <a:gd name="T33" fmla="*/ 500555967 h 135"/>
                <a:gd name="T34" fmla="*/ 386142958 w 135"/>
                <a:gd name="T35" fmla="*/ 586367614 h 135"/>
                <a:gd name="T36" fmla="*/ 943905429 w 135"/>
                <a:gd name="T37" fmla="*/ 657872908 h 135"/>
                <a:gd name="T38" fmla="*/ 386142958 w 135"/>
                <a:gd name="T39" fmla="*/ 743684555 h 135"/>
                <a:gd name="T40" fmla="*/ 1101226152 w 135"/>
                <a:gd name="T41" fmla="*/ 815193631 h 135"/>
                <a:gd name="T42" fmla="*/ 386142958 w 135"/>
                <a:gd name="T43" fmla="*/ 901001496 h 135"/>
                <a:gd name="T44" fmla="*/ 1258543093 w 135"/>
                <a:gd name="T45" fmla="*/ 986813144 h 135"/>
                <a:gd name="T46" fmla="*/ 657872908 w 135"/>
                <a:gd name="T47" fmla="*/ 915304068 h 135"/>
                <a:gd name="T48" fmla="*/ 386142958 w 135"/>
                <a:gd name="T49" fmla="*/ 986813144 h 135"/>
                <a:gd name="T50" fmla="*/ 657872908 w 135"/>
                <a:gd name="T51" fmla="*/ 1058318438 h 135"/>
                <a:gd name="T52" fmla="*/ 328936454 w 135"/>
                <a:gd name="T53" fmla="*/ 1115524942 h 135"/>
                <a:gd name="T54" fmla="*/ 271729950 w 135"/>
                <a:gd name="T55" fmla="*/ 1544575614 h 135"/>
                <a:gd name="T56" fmla="*/ 42903933 w 135"/>
                <a:gd name="T57" fmla="*/ 1044019648 h 135"/>
                <a:gd name="T58" fmla="*/ 271729950 w 135"/>
                <a:gd name="T59" fmla="*/ 1158432656 h 135"/>
                <a:gd name="T60" fmla="*/ 700780622 w 135"/>
                <a:gd name="T61" fmla="*/ 1015414505 h 135"/>
                <a:gd name="T62" fmla="*/ 700780622 w 135"/>
                <a:gd name="T63" fmla="*/ 1687589984 h 135"/>
                <a:gd name="T64" fmla="*/ 271729950 w 135"/>
                <a:gd name="T65" fmla="*/ 1544575614 h 135"/>
                <a:gd name="T66" fmla="*/ 328936454 w 135"/>
                <a:gd name="T67" fmla="*/ 1887814640 h 135"/>
                <a:gd name="T68" fmla="*/ 657872908 w 135"/>
                <a:gd name="T69" fmla="*/ 1587479547 h 135"/>
                <a:gd name="T70" fmla="*/ 901001496 w 135"/>
                <a:gd name="T71" fmla="*/ 1544575614 h 135"/>
                <a:gd name="T72" fmla="*/ 1544575614 w 135"/>
                <a:gd name="T73" fmla="*/ 1458763967 h 135"/>
                <a:gd name="T74" fmla="*/ 1058318438 w 135"/>
                <a:gd name="T75" fmla="*/ 1372956102 h 135"/>
                <a:gd name="T76" fmla="*/ 1544575614 w 135"/>
                <a:gd name="T77" fmla="*/ 1301447026 h 135"/>
                <a:gd name="T78" fmla="*/ 958208001 w 135"/>
                <a:gd name="T79" fmla="*/ 1215639160 h 135"/>
                <a:gd name="T80" fmla="*/ 1544575614 w 135"/>
                <a:gd name="T81" fmla="*/ 1144130085 h 135"/>
                <a:gd name="T82" fmla="*/ 800891059 w 135"/>
                <a:gd name="T83" fmla="*/ 1058318438 h 135"/>
                <a:gd name="T84" fmla="*/ 1544575614 w 135"/>
                <a:gd name="T85" fmla="*/ 986813144 h 135"/>
                <a:gd name="T86" fmla="*/ 1272845665 w 135"/>
                <a:gd name="T87" fmla="*/ 901001496 h 135"/>
                <a:gd name="T88" fmla="*/ 1544575614 w 135"/>
                <a:gd name="T89" fmla="*/ 815193631 h 135"/>
                <a:gd name="T90" fmla="*/ 1272845665 w 135"/>
                <a:gd name="T91" fmla="*/ 800891059 h 135"/>
                <a:gd name="T92" fmla="*/ 1601782119 w 135"/>
                <a:gd name="T93" fmla="*/ 1887814640 h 135"/>
                <a:gd name="T94" fmla="*/ 1787704203 w 135"/>
                <a:gd name="T95" fmla="*/ 786588488 h 135"/>
                <a:gd name="T96" fmla="*/ 1229937950 w 135"/>
                <a:gd name="T97" fmla="*/ 757987127 h 135"/>
                <a:gd name="T98" fmla="*/ 915304068 w 135"/>
                <a:gd name="T99" fmla="*/ 557762471 h 135"/>
                <a:gd name="T100" fmla="*/ 1229937950 w 135"/>
                <a:gd name="T101" fmla="*/ 371840387 h 135"/>
                <a:gd name="T102" fmla="*/ 1887814640 w 135"/>
                <a:gd name="T103" fmla="*/ 586367614 h 1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5" h="135">
                  <a:moveTo>
                    <a:pt x="116" y="23"/>
                  </a:moveTo>
                  <a:cubicBezTo>
                    <a:pt x="115" y="23"/>
                    <a:pt x="115" y="23"/>
                    <a:pt x="115" y="23"/>
                  </a:cubicBezTo>
                  <a:cubicBezTo>
                    <a:pt x="115" y="0"/>
                    <a:pt x="115" y="0"/>
                    <a:pt x="115" y="0"/>
                  </a:cubicBezTo>
                  <a:cubicBezTo>
                    <a:pt x="20" y="0"/>
                    <a:pt x="20" y="0"/>
                    <a:pt x="20" y="0"/>
                  </a:cubicBezTo>
                  <a:cubicBezTo>
                    <a:pt x="20" y="44"/>
                    <a:pt x="20" y="44"/>
                    <a:pt x="20" y="44"/>
                  </a:cubicBezTo>
                  <a:cubicBezTo>
                    <a:pt x="19" y="44"/>
                    <a:pt x="19" y="44"/>
                    <a:pt x="19" y="44"/>
                  </a:cubicBezTo>
                  <a:cubicBezTo>
                    <a:pt x="9" y="44"/>
                    <a:pt x="0" y="52"/>
                    <a:pt x="0" y="62"/>
                  </a:cubicBezTo>
                  <a:cubicBezTo>
                    <a:pt x="0" y="93"/>
                    <a:pt x="0" y="93"/>
                    <a:pt x="0" y="93"/>
                  </a:cubicBezTo>
                  <a:cubicBezTo>
                    <a:pt x="0" y="103"/>
                    <a:pt x="9" y="111"/>
                    <a:pt x="19" y="111"/>
                  </a:cubicBezTo>
                  <a:cubicBezTo>
                    <a:pt x="20" y="111"/>
                    <a:pt x="20" y="111"/>
                    <a:pt x="20" y="111"/>
                  </a:cubicBezTo>
                  <a:cubicBezTo>
                    <a:pt x="20" y="135"/>
                    <a:pt x="20" y="135"/>
                    <a:pt x="20" y="135"/>
                  </a:cubicBezTo>
                  <a:cubicBezTo>
                    <a:pt x="115" y="135"/>
                    <a:pt x="115" y="135"/>
                    <a:pt x="115" y="135"/>
                  </a:cubicBezTo>
                  <a:cubicBezTo>
                    <a:pt x="115" y="90"/>
                    <a:pt x="115" y="90"/>
                    <a:pt x="115" y="90"/>
                  </a:cubicBezTo>
                  <a:cubicBezTo>
                    <a:pt x="116" y="90"/>
                    <a:pt x="116" y="90"/>
                    <a:pt x="116" y="90"/>
                  </a:cubicBezTo>
                  <a:cubicBezTo>
                    <a:pt x="126" y="90"/>
                    <a:pt x="135" y="82"/>
                    <a:pt x="135" y="71"/>
                  </a:cubicBezTo>
                  <a:cubicBezTo>
                    <a:pt x="135" y="41"/>
                    <a:pt x="135" y="41"/>
                    <a:pt x="135" y="41"/>
                  </a:cubicBezTo>
                  <a:cubicBezTo>
                    <a:pt x="135" y="31"/>
                    <a:pt x="126" y="23"/>
                    <a:pt x="116" y="23"/>
                  </a:cubicBezTo>
                  <a:close/>
                  <a:moveTo>
                    <a:pt x="23" y="7"/>
                  </a:moveTo>
                  <a:cubicBezTo>
                    <a:pt x="112" y="7"/>
                    <a:pt x="112" y="7"/>
                    <a:pt x="112" y="7"/>
                  </a:cubicBezTo>
                  <a:cubicBezTo>
                    <a:pt x="112" y="12"/>
                    <a:pt x="112" y="12"/>
                    <a:pt x="112" y="12"/>
                  </a:cubicBezTo>
                  <a:cubicBezTo>
                    <a:pt x="23" y="12"/>
                    <a:pt x="23" y="12"/>
                    <a:pt x="23" y="12"/>
                  </a:cubicBezTo>
                  <a:lnTo>
                    <a:pt x="23" y="7"/>
                  </a:lnTo>
                  <a:close/>
                  <a:moveTo>
                    <a:pt x="112" y="20"/>
                  </a:moveTo>
                  <a:cubicBezTo>
                    <a:pt x="112" y="23"/>
                    <a:pt x="112" y="23"/>
                    <a:pt x="112" y="23"/>
                  </a:cubicBezTo>
                  <a:cubicBezTo>
                    <a:pt x="89" y="23"/>
                    <a:pt x="89" y="23"/>
                    <a:pt x="89" y="23"/>
                  </a:cubicBezTo>
                  <a:cubicBezTo>
                    <a:pt x="89" y="20"/>
                    <a:pt x="89" y="20"/>
                    <a:pt x="89" y="20"/>
                  </a:cubicBezTo>
                  <a:lnTo>
                    <a:pt x="112" y="20"/>
                  </a:lnTo>
                  <a:close/>
                  <a:moveTo>
                    <a:pt x="23" y="20"/>
                  </a:moveTo>
                  <a:cubicBezTo>
                    <a:pt x="79" y="20"/>
                    <a:pt x="79" y="20"/>
                    <a:pt x="79" y="20"/>
                  </a:cubicBezTo>
                  <a:cubicBezTo>
                    <a:pt x="74" y="24"/>
                    <a:pt x="74" y="24"/>
                    <a:pt x="74" y="24"/>
                  </a:cubicBezTo>
                  <a:cubicBezTo>
                    <a:pt x="27" y="24"/>
                    <a:pt x="27" y="24"/>
                    <a:pt x="27" y="24"/>
                  </a:cubicBezTo>
                  <a:cubicBezTo>
                    <a:pt x="27" y="30"/>
                    <a:pt x="27" y="30"/>
                    <a:pt x="27" y="30"/>
                  </a:cubicBezTo>
                  <a:cubicBezTo>
                    <a:pt x="69" y="30"/>
                    <a:pt x="69" y="30"/>
                    <a:pt x="69" y="30"/>
                  </a:cubicBezTo>
                  <a:cubicBezTo>
                    <a:pt x="64" y="35"/>
                    <a:pt x="64" y="35"/>
                    <a:pt x="64" y="35"/>
                  </a:cubicBezTo>
                  <a:cubicBezTo>
                    <a:pt x="27" y="35"/>
                    <a:pt x="27" y="35"/>
                    <a:pt x="27" y="35"/>
                  </a:cubicBezTo>
                  <a:cubicBezTo>
                    <a:pt x="27" y="41"/>
                    <a:pt x="27" y="41"/>
                    <a:pt x="27" y="41"/>
                  </a:cubicBezTo>
                  <a:cubicBezTo>
                    <a:pt x="61" y="41"/>
                    <a:pt x="61" y="41"/>
                    <a:pt x="61" y="41"/>
                  </a:cubicBezTo>
                  <a:cubicBezTo>
                    <a:pt x="66" y="46"/>
                    <a:pt x="66" y="46"/>
                    <a:pt x="66" y="46"/>
                  </a:cubicBezTo>
                  <a:cubicBezTo>
                    <a:pt x="27" y="46"/>
                    <a:pt x="27" y="46"/>
                    <a:pt x="27" y="46"/>
                  </a:cubicBezTo>
                  <a:cubicBezTo>
                    <a:pt x="27" y="52"/>
                    <a:pt x="27" y="52"/>
                    <a:pt x="27" y="52"/>
                  </a:cubicBezTo>
                  <a:cubicBezTo>
                    <a:pt x="72" y="52"/>
                    <a:pt x="72" y="52"/>
                    <a:pt x="72" y="52"/>
                  </a:cubicBezTo>
                  <a:cubicBezTo>
                    <a:pt x="77" y="57"/>
                    <a:pt x="77" y="57"/>
                    <a:pt x="77" y="57"/>
                  </a:cubicBezTo>
                  <a:cubicBezTo>
                    <a:pt x="27" y="57"/>
                    <a:pt x="27" y="57"/>
                    <a:pt x="27" y="57"/>
                  </a:cubicBezTo>
                  <a:cubicBezTo>
                    <a:pt x="27" y="63"/>
                    <a:pt x="27" y="63"/>
                    <a:pt x="27" y="63"/>
                  </a:cubicBezTo>
                  <a:cubicBezTo>
                    <a:pt x="82" y="63"/>
                    <a:pt x="82" y="63"/>
                    <a:pt x="82" y="63"/>
                  </a:cubicBezTo>
                  <a:cubicBezTo>
                    <a:pt x="88" y="69"/>
                    <a:pt x="88" y="69"/>
                    <a:pt x="88" y="69"/>
                  </a:cubicBezTo>
                  <a:cubicBezTo>
                    <a:pt x="50" y="69"/>
                    <a:pt x="50" y="69"/>
                    <a:pt x="50" y="69"/>
                  </a:cubicBezTo>
                  <a:cubicBezTo>
                    <a:pt x="46" y="64"/>
                    <a:pt x="46" y="64"/>
                    <a:pt x="46" y="64"/>
                  </a:cubicBezTo>
                  <a:cubicBezTo>
                    <a:pt x="46" y="69"/>
                    <a:pt x="46" y="69"/>
                    <a:pt x="46" y="69"/>
                  </a:cubicBezTo>
                  <a:cubicBezTo>
                    <a:pt x="27" y="69"/>
                    <a:pt x="27" y="69"/>
                    <a:pt x="27" y="69"/>
                  </a:cubicBezTo>
                  <a:cubicBezTo>
                    <a:pt x="27" y="74"/>
                    <a:pt x="27" y="74"/>
                    <a:pt x="27" y="74"/>
                  </a:cubicBezTo>
                  <a:cubicBezTo>
                    <a:pt x="46" y="74"/>
                    <a:pt x="46" y="74"/>
                    <a:pt x="46" y="74"/>
                  </a:cubicBezTo>
                  <a:cubicBezTo>
                    <a:pt x="46" y="78"/>
                    <a:pt x="46" y="78"/>
                    <a:pt x="46" y="78"/>
                  </a:cubicBezTo>
                  <a:cubicBezTo>
                    <a:pt x="23" y="78"/>
                    <a:pt x="23" y="78"/>
                    <a:pt x="23" y="78"/>
                  </a:cubicBezTo>
                  <a:lnTo>
                    <a:pt x="23" y="20"/>
                  </a:lnTo>
                  <a:close/>
                  <a:moveTo>
                    <a:pt x="19" y="108"/>
                  </a:moveTo>
                  <a:cubicBezTo>
                    <a:pt x="10" y="108"/>
                    <a:pt x="3" y="101"/>
                    <a:pt x="3" y="93"/>
                  </a:cubicBezTo>
                  <a:cubicBezTo>
                    <a:pt x="3" y="73"/>
                    <a:pt x="3" y="73"/>
                    <a:pt x="3" y="73"/>
                  </a:cubicBezTo>
                  <a:cubicBezTo>
                    <a:pt x="5" y="75"/>
                    <a:pt x="7" y="77"/>
                    <a:pt x="10" y="79"/>
                  </a:cubicBezTo>
                  <a:cubicBezTo>
                    <a:pt x="13" y="80"/>
                    <a:pt x="16" y="81"/>
                    <a:pt x="19" y="81"/>
                  </a:cubicBezTo>
                  <a:cubicBezTo>
                    <a:pt x="49" y="81"/>
                    <a:pt x="49" y="81"/>
                    <a:pt x="49" y="81"/>
                  </a:cubicBezTo>
                  <a:cubicBezTo>
                    <a:pt x="49" y="71"/>
                    <a:pt x="49" y="71"/>
                    <a:pt x="49" y="71"/>
                  </a:cubicBezTo>
                  <a:cubicBezTo>
                    <a:pt x="71" y="95"/>
                    <a:pt x="71" y="95"/>
                    <a:pt x="71" y="95"/>
                  </a:cubicBezTo>
                  <a:cubicBezTo>
                    <a:pt x="49" y="118"/>
                    <a:pt x="49" y="118"/>
                    <a:pt x="49" y="118"/>
                  </a:cubicBezTo>
                  <a:cubicBezTo>
                    <a:pt x="49" y="108"/>
                    <a:pt x="49" y="108"/>
                    <a:pt x="49" y="108"/>
                  </a:cubicBezTo>
                  <a:lnTo>
                    <a:pt x="19" y="108"/>
                  </a:lnTo>
                  <a:close/>
                  <a:moveTo>
                    <a:pt x="112" y="132"/>
                  </a:moveTo>
                  <a:cubicBezTo>
                    <a:pt x="23" y="132"/>
                    <a:pt x="23" y="132"/>
                    <a:pt x="23" y="132"/>
                  </a:cubicBezTo>
                  <a:cubicBezTo>
                    <a:pt x="23" y="111"/>
                    <a:pt x="23" y="111"/>
                    <a:pt x="23" y="111"/>
                  </a:cubicBezTo>
                  <a:cubicBezTo>
                    <a:pt x="46" y="111"/>
                    <a:pt x="46" y="111"/>
                    <a:pt x="46" y="111"/>
                  </a:cubicBezTo>
                  <a:cubicBezTo>
                    <a:pt x="46" y="125"/>
                    <a:pt x="46" y="125"/>
                    <a:pt x="46" y="125"/>
                  </a:cubicBezTo>
                  <a:cubicBezTo>
                    <a:pt x="63" y="108"/>
                    <a:pt x="63" y="108"/>
                    <a:pt x="63" y="108"/>
                  </a:cubicBezTo>
                  <a:cubicBezTo>
                    <a:pt x="108" y="108"/>
                    <a:pt x="108" y="108"/>
                    <a:pt x="108" y="108"/>
                  </a:cubicBezTo>
                  <a:cubicBezTo>
                    <a:pt x="108" y="102"/>
                    <a:pt x="108" y="102"/>
                    <a:pt x="108" y="102"/>
                  </a:cubicBezTo>
                  <a:cubicBezTo>
                    <a:pt x="68" y="102"/>
                    <a:pt x="68" y="102"/>
                    <a:pt x="68" y="102"/>
                  </a:cubicBezTo>
                  <a:cubicBezTo>
                    <a:pt x="74" y="96"/>
                    <a:pt x="74" y="96"/>
                    <a:pt x="74" y="96"/>
                  </a:cubicBezTo>
                  <a:cubicBezTo>
                    <a:pt x="108" y="96"/>
                    <a:pt x="108" y="96"/>
                    <a:pt x="108" y="96"/>
                  </a:cubicBezTo>
                  <a:cubicBezTo>
                    <a:pt x="108" y="91"/>
                    <a:pt x="108" y="91"/>
                    <a:pt x="108" y="91"/>
                  </a:cubicBezTo>
                  <a:cubicBezTo>
                    <a:pt x="72" y="91"/>
                    <a:pt x="72" y="91"/>
                    <a:pt x="72" y="91"/>
                  </a:cubicBezTo>
                  <a:cubicBezTo>
                    <a:pt x="67" y="85"/>
                    <a:pt x="67" y="85"/>
                    <a:pt x="67" y="85"/>
                  </a:cubicBezTo>
                  <a:cubicBezTo>
                    <a:pt x="108" y="85"/>
                    <a:pt x="108" y="85"/>
                    <a:pt x="108" y="85"/>
                  </a:cubicBezTo>
                  <a:cubicBezTo>
                    <a:pt x="108" y="80"/>
                    <a:pt x="108" y="80"/>
                    <a:pt x="108" y="80"/>
                  </a:cubicBezTo>
                  <a:cubicBezTo>
                    <a:pt x="61" y="80"/>
                    <a:pt x="61" y="80"/>
                    <a:pt x="61" y="80"/>
                  </a:cubicBezTo>
                  <a:cubicBezTo>
                    <a:pt x="56" y="74"/>
                    <a:pt x="56" y="74"/>
                    <a:pt x="56" y="74"/>
                  </a:cubicBezTo>
                  <a:cubicBezTo>
                    <a:pt x="108" y="74"/>
                    <a:pt x="108" y="74"/>
                    <a:pt x="108" y="74"/>
                  </a:cubicBezTo>
                  <a:cubicBezTo>
                    <a:pt x="108" y="69"/>
                    <a:pt x="108" y="69"/>
                    <a:pt x="108" y="69"/>
                  </a:cubicBezTo>
                  <a:cubicBezTo>
                    <a:pt x="89" y="69"/>
                    <a:pt x="89" y="69"/>
                    <a:pt x="89" y="69"/>
                  </a:cubicBezTo>
                  <a:cubicBezTo>
                    <a:pt x="89" y="63"/>
                    <a:pt x="89" y="63"/>
                    <a:pt x="89" y="63"/>
                  </a:cubicBezTo>
                  <a:cubicBezTo>
                    <a:pt x="108" y="63"/>
                    <a:pt x="108" y="63"/>
                    <a:pt x="108" y="63"/>
                  </a:cubicBezTo>
                  <a:cubicBezTo>
                    <a:pt x="108" y="57"/>
                    <a:pt x="108" y="57"/>
                    <a:pt x="108" y="57"/>
                  </a:cubicBezTo>
                  <a:cubicBezTo>
                    <a:pt x="89" y="57"/>
                    <a:pt x="89" y="57"/>
                    <a:pt x="89" y="57"/>
                  </a:cubicBezTo>
                  <a:cubicBezTo>
                    <a:pt x="89" y="56"/>
                    <a:pt x="89" y="56"/>
                    <a:pt x="89" y="56"/>
                  </a:cubicBezTo>
                  <a:cubicBezTo>
                    <a:pt x="112" y="56"/>
                    <a:pt x="112" y="56"/>
                    <a:pt x="112" y="56"/>
                  </a:cubicBezTo>
                  <a:lnTo>
                    <a:pt x="112" y="132"/>
                  </a:lnTo>
                  <a:close/>
                  <a:moveTo>
                    <a:pt x="132" y="61"/>
                  </a:moveTo>
                  <a:cubicBezTo>
                    <a:pt x="130" y="59"/>
                    <a:pt x="128" y="56"/>
                    <a:pt x="125" y="55"/>
                  </a:cubicBezTo>
                  <a:cubicBezTo>
                    <a:pt x="122" y="54"/>
                    <a:pt x="119" y="53"/>
                    <a:pt x="116" y="53"/>
                  </a:cubicBezTo>
                  <a:cubicBezTo>
                    <a:pt x="86" y="53"/>
                    <a:pt x="86" y="53"/>
                    <a:pt x="86" y="53"/>
                  </a:cubicBezTo>
                  <a:cubicBezTo>
                    <a:pt x="86" y="63"/>
                    <a:pt x="86" y="63"/>
                    <a:pt x="86" y="63"/>
                  </a:cubicBezTo>
                  <a:cubicBezTo>
                    <a:pt x="64" y="39"/>
                    <a:pt x="64" y="39"/>
                    <a:pt x="64" y="39"/>
                  </a:cubicBezTo>
                  <a:cubicBezTo>
                    <a:pt x="86" y="16"/>
                    <a:pt x="86" y="16"/>
                    <a:pt x="86" y="16"/>
                  </a:cubicBezTo>
                  <a:cubicBezTo>
                    <a:pt x="86" y="26"/>
                    <a:pt x="86" y="26"/>
                    <a:pt x="86" y="26"/>
                  </a:cubicBezTo>
                  <a:cubicBezTo>
                    <a:pt x="116" y="26"/>
                    <a:pt x="116" y="26"/>
                    <a:pt x="116" y="26"/>
                  </a:cubicBezTo>
                  <a:cubicBezTo>
                    <a:pt x="125" y="26"/>
                    <a:pt x="132" y="33"/>
                    <a:pt x="132" y="41"/>
                  </a:cubicBezTo>
                  <a:lnTo>
                    <a:pt x="132" y="61"/>
                  </a:lnTo>
                  <a:close/>
                </a:path>
              </a:pathLst>
            </a:custGeom>
            <a:solidFill>
              <a:schemeClr val="accent1"/>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45" name="组合 44"/>
          <p:cNvGrpSpPr/>
          <p:nvPr/>
        </p:nvGrpSpPr>
        <p:grpSpPr bwMode="auto">
          <a:xfrm>
            <a:off x="6807200" y="3573463"/>
            <a:ext cx="1335088" cy="1227137"/>
            <a:chOff x="4761088" y="3256171"/>
            <a:chExt cx="1334912" cy="1226442"/>
          </a:xfrm>
        </p:grpSpPr>
        <p:sp>
          <p:nvSpPr>
            <p:cNvPr id="46" name="Freeform 9"/>
            <p:cNvSpPr/>
            <p:nvPr/>
          </p:nvSpPr>
          <p:spPr bwMode="auto">
            <a:xfrm>
              <a:off x="4761088" y="3256171"/>
              <a:ext cx="506346" cy="1059849"/>
            </a:xfrm>
            <a:custGeom>
              <a:avLst/>
              <a:gdLst>
                <a:gd name="T0" fmla="*/ 66 w 134"/>
                <a:gd name="T1" fmla="*/ 7 h 280"/>
                <a:gd name="T2" fmla="*/ 0 w 134"/>
                <a:gd name="T3" fmla="*/ 247 h 280"/>
                <a:gd name="T4" fmla="*/ 44 w 134"/>
                <a:gd name="T5" fmla="*/ 280 h 280"/>
                <a:gd name="T6" fmla="*/ 121 w 134"/>
                <a:gd name="T7" fmla="*/ 0 h 280"/>
                <a:gd name="T8" fmla="*/ 66 w 134"/>
                <a:gd name="T9" fmla="*/ 7 h 280"/>
              </a:gdLst>
              <a:ahLst/>
              <a:cxnLst>
                <a:cxn ang="0">
                  <a:pos x="T0" y="T1"/>
                </a:cxn>
                <a:cxn ang="0">
                  <a:pos x="T2" y="T3"/>
                </a:cxn>
                <a:cxn ang="0">
                  <a:pos x="T4" y="T5"/>
                </a:cxn>
                <a:cxn ang="0">
                  <a:pos x="T6" y="T7"/>
                </a:cxn>
                <a:cxn ang="0">
                  <a:pos x="T8" y="T9"/>
                </a:cxn>
              </a:cxnLst>
              <a:rect l="0" t="0" r="r" b="b"/>
              <a:pathLst>
                <a:path w="134" h="280">
                  <a:moveTo>
                    <a:pt x="66" y="7"/>
                  </a:moveTo>
                  <a:cubicBezTo>
                    <a:pt x="77" y="96"/>
                    <a:pt x="51" y="181"/>
                    <a:pt x="0" y="247"/>
                  </a:cubicBezTo>
                  <a:cubicBezTo>
                    <a:pt x="44" y="280"/>
                    <a:pt x="44" y="280"/>
                    <a:pt x="44" y="280"/>
                  </a:cubicBezTo>
                  <a:cubicBezTo>
                    <a:pt x="104" y="204"/>
                    <a:pt x="134" y="104"/>
                    <a:pt x="121" y="0"/>
                  </a:cubicBezTo>
                  <a:lnTo>
                    <a:pt x="66" y="7"/>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47" name="Freeform 18"/>
            <p:cNvSpPr/>
            <p:nvPr/>
          </p:nvSpPr>
          <p:spPr bwMode="auto">
            <a:xfrm>
              <a:off x="4988071" y="3422764"/>
              <a:ext cx="1058722" cy="961480"/>
            </a:xfrm>
            <a:custGeom>
              <a:avLst/>
              <a:gdLst>
                <a:gd name="T0" fmla="*/ 155 w 280"/>
                <a:gd name="T1" fmla="*/ 252 h 254"/>
                <a:gd name="T2" fmla="*/ 107 w 280"/>
                <a:gd name="T3" fmla="*/ 248 h 254"/>
                <a:gd name="T4" fmla="*/ 19 w 280"/>
                <a:gd name="T5" fmla="*/ 94 h 254"/>
                <a:gd name="T6" fmla="*/ 125 w 280"/>
                <a:gd name="T7" fmla="*/ 2 h 254"/>
                <a:gd name="T8" fmla="*/ 174 w 280"/>
                <a:gd name="T9" fmla="*/ 6 h 254"/>
                <a:gd name="T10" fmla="*/ 262 w 280"/>
                <a:gd name="T11" fmla="*/ 160 h 254"/>
                <a:gd name="T12" fmla="*/ 156 w 280"/>
                <a:gd name="T13" fmla="*/ 252 h 254"/>
                <a:gd name="T14" fmla="*/ 155 w 280"/>
                <a:gd name="T15" fmla="*/ 252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254">
                  <a:moveTo>
                    <a:pt x="155" y="252"/>
                  </a:moveTo>
                  <a:cubicBezTo>
                    <a:pt x="139" y="254"/>
                    <a:pt x="123" y="253"/>
                    <a:pt x="107" y="248"/>
                  </a:cubicBezTo>
                  <a:cubicBezTo>
                    <a:pt x="40" y="230"/>
                    <a:pt x="0" y="161"/>
                    <a:pt x="19" y="94"/>
                  </a:cubicBezTo>
                  <a:cubicBezTo>
                    <a:pt x="32" y="44"/>
                    <a:pt x="74" y="8"/>
                    <a:pt x="125" y="2"/>
                  </a:cubicBezTo>
                  <a:cubicBezTo>
                    <a:pt x="141" y="0"/>
                    <a:pt x="158" y="1"/>
                    <a:pt x="174" y="6"/>
                  </a:cubicBezTo>
                  <a:cubicBezTo>
                    <a:pt x="240" y="24"/>
                    <a:pt x="280" y="94"/>
                    <a:pt x="262" y="160"/>
                  </a:cubicBezTo>
                  <a:cubicBezTo>
                    <a:pt x="248" y="210"/>
                    <a:pt x="206" y="246"/>
                    <a:pt x="156" y="252"/>
                  </a:cubicBezTo>
                  <a:cubicBezTo>
                    <a:pt x="156" y="252"/>
                    <a:pt x="156" y="252"/>
                    <a:pt x="155" y="252"/>
                  </a:cubicBez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48" name="Freeform 32"/>
            <p:cNvSpPr/>
            <p:nvPr/>
          </p:nvSpPr>
          <p:spPr bwMode="auto">
            <a:xfrm>
              <a:off x="4942039" y="3329155"/>
              <a:ext cx="1153961" cy="1153458"/>
            </a:xfrm>
            <a:custGeom>
              <a:avLst/>
              <a:gdLst>
                <a:gd name="T0" fmla="*/ 20 w 305"/>
                <a:gd name="T1" fmla="*/ 116 h 305"/>
                <a:gd name="T2" fmla="*/ 116 w 305"/>
                <a:gd name="T3" fmla="*/ 284 h 305"/>
                <a:gd name="T4" fmla="*/ 284 w 305"/>
                <a:gd name="T5" fmla="*/ 188 h 305"/>
                <a:gd name="T6" fmla="*/ 189 w 305"/>
                <a:gd name="T7" fmla="*/ 20 h 305"/>
                <a:gd name="T8" fmla="*/ 20 w 305"/>
                <a:gd name="T9" fmla="*/ 116 h 305"/>
              </a:gdLst>
              <a:ahLst/>
              <a:cxnLst>
                <a:cxn ang="0">
                  <a:pos x="T0" y="T1"/>
                </a:cxn>
                <a:cxn ang="0">
                  <a:pos x="T2" y="T3"/>
                </a:cxn>
                <a:cxn ang="0">
                  <a:pos x="T4" y="T5"/>
                </a:cxn>
                <a:cxn ang="0">
                  <a:pos x="T6" y="T7"/>
                </a:cxn>
                <a:cxn ang="0">
                  <a:pos x="T8" y="T9"/>
                </a:cxn>
              </a:cxnLst>
              <a:rect l="0" t="0" r="r" b="b"/>
              <a:pathLst>
                <a:path w="305" h="305">
                  <a:moveTo>
                    <a:pt x="20" y="116"/>
                  </a:moveTo>
                  <a:cubicBezTo>
                    <a:pt x="0" y="189"/>
                    <a:pt x="43" y="264"/>
                    <a:pt x="116" y="284"/>
                  </a:cubicBezTo>
                  <a:cubicBezTo>
                    <a:pt x="189" y="305"/>
                    <a:pt x="264" y="261"/>
                    <a:pt x="284" y="188"/>
                  </a:cubicBezTo>
                  <a:cubicBezTo>
                    <a:pt x="305" y="115"/>
                    <a:pt x="262" y="40"/>
                    <a:pt x="189" y="20"/>
                  </a:cubicBezTo>
                  <a:cubicBezTo>
                    <a:pt x="116" y="0"/>
                    <a:pt x="40" y="43"/>
                    <a:pt x="20" y="116"/>
                  </a:cubicBez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49" name="Freeform 33"/>
            <p:cNvSpPr/>
            <p:nvPr/>
          </p:nvSpPr>
          <p:spPr bwMode="auto">
            <a:xfrm>
              <a:off x="4988071" y="3422764"/>
              <a:ext cx="1020627" cy="961480"/>
            </a:xfrm>
            <a:custGeom>
              <a:avLst/>
              <a:gdLst>
                <a:gd name="T0" fmla="*/ 156 w 270"/>
                <a:gd name="T1" fmla="*/ 252 h 254"/>
                <a:gd name="T2" fmla="*/ 107 w 270"/>
                <a:gd name="T3" fmla="*/ 248 h 254"/>
                <a:gd name="T4" fmla="*/ 19 w 270"/>
                <a:gd name="T5" fmla="*/ 94 h 254"/>
                <a:gd name="T6" fmla="*/ 125 w 270"/>
                <a:gd name="T7" fmla="*/ 2 h 254"/>
                <a:gd name="T8" fmla="*/ 174 w 270"/>
                <a:gd name="T9" fmla="*/ 6 h 254"/>
                <a:gd name="T10" fmla="*/ 250 w 270"/>
                <a:gd name="T11" fmla="*/ 65 h 254"/>
                <a:gd name="T12" fmla="*/ 262 w 270"/>
                <a:gd name="T13" fmla="*/ 160 h 254"/>
                <a:gd name="T14" fmla="*/ 156 w 270"/>
                <a:gd name="T15" fmla="*/ 252 h 254"/>
                <a:gd name="T16" fmla="*/ 156 w 270"/>
                <a:gd name="T1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0" h="254">
                  <a:moveTo>
                    <a:pt x="156" y="252"/>
                  </a:moveTo>
                  <a:cubicBezTo>
                    <a:pt x="139" y="254"/>
                    <a:pt x="123" y="253"/>
                    <a:pt x="107" y="248"/>
                  </a:cubicBezTo>
                  <a:cubicBezTo>
                    <a:pt x="40" y="230"/>
                    <a:pt x="0" y="161"/>
                    <a:pt x="19" y="94"/>
                  </a:cubicBezTo>
                  <a:cubicBezTo>
                    <a:pt x="32" y="44"/>
                    <a:pt x="74" y="8"/>
                    <a:pt x="125" y="2"/>
                  </a:cubicBezTo>
                  <a:cubicBezTo>
                    <a:pt x="141" y="0"/>
                    <a:pt x="158" y="1"/>
                    <a:pt x="174" y="6"/>
                  </a:cubicBezTo>
                  <a:cubicBezTo>
                    <a:pt x="206" y="15"/>
                    <a:pt x="233" y="36"/>
                    <a:pt x="250" y="65"/>
                  </a:cubicBezTo>
                  <a:cubicBezTo>
                    <a:pt x="266" y="94"/>
                    <a:pt x="270" y="128"/>
                    <a:pt x="262" y="160"/>
                  </a:cubicBezTo>
                  <a:cubicBezTo>
                    <a:pt x="248" y="210"/>
                    <a:pt x="206" y="246"/>
                    <a:pt x="156" y="252"/>
                  </a:cubicBezTo>
                  <a:cubicBezTo>
                    <a:pt x="156" y="252"/>
                    <a:pt x="156" y="252"/>
                    <a:pt x="156" y="252"/>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0" name="Freeform 46"/>
            <p:cNvSpPr>
              <a:spLocks noEditPoints="1"/>
            </p:cNvSpPr>
            <p:nvPr/>
          </p:nvSpPr>
          <p:spPr bwMode="auto">
            <a:xfrm>
              <a:off x="5302355" y="3665514"/>
              <a:ext cx="506345" cy="350638"/>
            </a:xfrm>
            <a:custGeom>
              <a:avLst/>
              <a:gdLst>
                <a:gd name="T0" fmla="*/ 129 w 134"/>
                <a:gd name="T1" fmla="*/ 0 h 93"/>
                <a:gd name="T2" fmla="*/ 5 w 134"/>
                <a:gd name="T3" fmla="*/ 0 h 93"/>
                <a:gd name="T4" fmla="*/ 0 w 134"/>
                <a:gd name="T5" fmla="*/ 5 h 93"/>
                <a:gd name="T6" fmla="*/ 0 w 134"/>
                <a:gd name="T7" fmla="*/ 74 h 93"/>
                <a:gd name="T8" fmla="*/ 5 w 134"/>
                <a:gd name="T9" fmla="*/ 79 h 93"/>
                <a:gd name="T10" fmla="*/ 52 w 134"/>
                <a:gd name="T11" fmla="*/ 79 h 93"/>
                <a:gd name="T12" fmla="*/ 52 w 134"/>
                <a:gd name="T13" fmla="*/ 86 h 93"/>
                <a:gd name="T14" fmla="*/ 42 w 134"/>
                <a:gd name="T15" fmla="*/ 86 h 93"/>
                <a:gd name="T16" fmla="*/ 42 w 134"/>
                <a:gd name="T17" fmla="*/ 93 h 93"/>
                <a:gd name="T18" fmla="*/ 92 w 134"/>
                <a:gd name="T19" fmla="*/ 93 h 93"/>
                <a:gd name="T20" fmla="*/ 92 w 134"/>
                <a:gd name="T21" fmla="*/ 86 h 93"/>
                <a:gd name="T22" fmla="*/ 83 w 134"/>
                <a:gd name="T23" fmla="*/ 86 h 93"/>
                <a:gd name="T24" fmla="*/ 83 w 134"/>
                <a:gd name="T25" fmla="*/ 79 h 93"/>
                <a:gd name="T26" fmla="*/ 129 w 134"/>
                <a:gd name="T27" fmla="*/ 79 h 93"/>
                <a:gd name="T28" fmla="*/ 134 w 134"/>
                <a:gd name="T29" fmla="*/ 74 h 93"/>
                <a:gd name="T30" fmla="*/ 134 w 134"/>
                <a:gd name="T31" fmla="*/ 5 h 93"/>
                <a:gd name="T32" fmla="*/ 129 w 134"/>
                <a:gd name="T33" fmla="*/ 0 h 93"/>
                <a:gd name="T34" fmla="*/ 80 w 134"/>
                <a:gd name="T35" fmla="*/ 86 h 93"/>
                <a:gd name="T36" fmla="*/ 55 w 134"/>
                <a:gd name="T37" fmla="*/ 86 h 93"/>
                <a:gd name="T38" fmla="*/ 55 w 134"/>
                <a:gd name="T39" fmla="*/ 79 h 93"/>
                <a:gd name="T40" fmla="*/ 80 w 134"/>
                <a:gd name="T41" fmla="*/ 79 h 93"/>
                <a:gd name="T42" fmla="*/ 80 w 134"/>
                <a:gd name="T43" fmla="*/ 86 h 93"/>
                <a:gd name="T44" fmla="*/ 127 w 134"/>
                <a:gd name="T45" fmla="*/ 8 h 93"/>
                <a:gd name="T46" fmla="*/ 127 w 134"/>
                <a:gd name="T47" fmla="*/ 71 h 93"/>
                <a:gd name="T48" fmla="*/ 8 w 134"/>
                <a:gd name="T49" fmla="*/ 71 h 93"/>
                <a:gd name="T50" fmla="*/ 8 w 134"/>
                <a:gd name="T51" fmla="*/ 8 h 93"/>
                <a:gd name="T52" fmla="*/ 127 w 134"/>
                <a:gd name="T53" fmla="*/ 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4" h="93">
                  <a:moveTo>
                    <a:pt x="129" y="0"/>
                  </a:moveTo>
                  <a:cubicBezTo>
                    <a:pt x="5" y="0"/>
                    <a:pt x="5" y="0"/>
                    <a:pt x="5" y="0"/>
                  </a:cubicBezTo>
                  <a:cubicBezTo>
                    <a:pt x="2" y="0"/>
                    <a:pt x="0" y="3"/>
                    <a:pt x="0" y="5"/>
                  </a:cubicBezTo>
                  <a:cubicBezTo>
                    <a:pt x="0" y="74"/>
                    <a:pt x="0" y="74"/>
                    <a:pt x="0" y="74"/>
                  </a:cubicBezTo>
                  <a:cubicBezTo>
                    <a:pt x="0" y="77"/>
                    <a:pt x="2" y="79"/>
                    <a:pt x="5" y="79"/>
                  </a:cubicBezTo>
                  <a:cubicBezTo>
                    <a:pt x="52" y="79"/>
                    <a:pt x="52" y="79"/>
                    <a:pt x="52" y="79"/>
                  </a:cubicBezTo>
                  <a:cubicBezTo>
                    <a:pt x="52" y="86"/>
                    <a:pt x="52" y="86"/>
                    <a:pt x="52" y="86"/>
                  </a:cubicBezTo>
                  <a:cubicBezTo>
                    <a:pt x="42" y="86"/>
                    <a:pt x="42" y="86"/>
                    <a:pt x="42" y="86"/>
                  </a:cubicBezTo>
                  <a:cubicBezTo>
                    <a:pt x="42" y="93"/>
                    <a:pt x="42" y="93"/>
                    <a:pt x="42" y="93"/>
                  </a:cubicBezTo>
                  <a:cubicBezTo>
                    <a:pt x="92" y="93"/>
                    <a:pt x="92" y="93"/>
                    <a:pt x="92" y="93"/>
                  </a:cubicBezTo>
                  <a:cubicBezTo>
                    <a:pt x="92" y="86"/>
                    <a:pt x="92" y="86"/>
                    <a:pt x="92" y="86"/>
                  </a:cubicBezTo>
                  <a:cubicBezTo>
                    <a:pt x="83" y="86"/>
                    <a:pt x="83" y="86"/>
                    <a:pt x="83" y="86"/>
                  </a:cubicBezTo>
                  <a:cubicBezTo>
                    <a:pt x="83" y="79"/>
                    <a:pt x="83" y="79"/>
                    <a:pt x="83" y="79"/>
                  </a:cubicBezTo>
                  <a:cubicBezTo>
                    <a:pt x="129" y="79"/>
                    <a:pt x="129" y="79"/>
                    <a:pt x="129" y="79"/>
                  </a:cubicBezTo>
                  <a:cubicBezTo>
                    <a:pt x="132" y="79"/>
                    <a:pt x="134" y="77"/>
                    <a:pt x="134" y="74"/>
                  </a:cubicBezTo>
                  <a:cubicBezTo>
                    <a:pt x="134" y="5"/>
                    <a:pt x="134" y="5"/>
                    <a:pt x="134" y="5"/>
                  </a:cubicBezTo>
                  <a:cubicBezTo>
                    <a:pt x="134" y="3"/>
                    <a:pt x="132" y="0"/>
                    <a:pt x="129" y="0"/>
                  </a:cubicBezTo>
                  <a:close/>
                  <a:moveTo>
                    <a:pt x="80" y="86"/>
                  </a:moveTo>
                  <a:cubicBezTo>
                    <a:pt x="55" y="86"/>
                    <a:pt x="55" y="86"/>
                    <a:pt x="55" y="86"/>
                  </a:cubicBezTo>
                  <a:cubicBezTo>
                    <a:pt x="55" y="79"/>
                    <a:pt x="55" y="79"/>
                    <a:pt x="55" y="79"/>
                  </a:cubicBezTo>
                  <a:cubicBezTo>
                    <a:pt x="80" y="79"/>
                    <a:pt x="80" y="79"/>
                    <a:pt x="80" y="79"/>
                  </a:cubicBezTo>
                  <a:lnTo>
                    <a:pt x="80" y="86"/>
                  </a:lnTo>
                  <a:close/>
                  <a:moveTo>
                    <a:pt x="127" y="8"/>
                  </a:moveTo>
                  <a:cubicBezTo>
                    <a:pt x="127" y="71"/>
                    <a:pt x="127" y="71"/>
                    <a:pt x="127" y="71"/>
                  </a:cubicBezTo>
                  <a:cubicBezTo>
                    <a:pt x="8" y="71"/>
                    <a:pt x="8" y="71"/>
                    <a:pt x="8" y="71"/>
                  </a:cubicBezTo>
                  <a:cubicBezTo>
                    <a:pt x="8" y="8"/>
                    <a:pt x="8" y="8"/>
                    <a:pt x="8" y="8"/>
                  </a:cubicBezTo>
                  <a:lnTo>
                    <a:pt x="127" y="8"/>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1" name="Freeform 47"/>
            <p:cNvSpPr>
              <a:spLocks noEditPoints="1"/>
            </p:cNvSpPr>
            <p:nvPr/>
          </p:nvSpPr>
          <p:spPr bwMode="auto">
            <a:xfrm>
              <a:off x="5357909" y="3714698"/>
              <a:ext cx="95237" cy="207845"/>
            </a:xfrm>
            <a:custGeom>
              <a:avLst/>
              <a:gdLst>
                <a:gd name="T0" fmla="*/ 25 w 25"/>
                <a:gd name="T1" fmla="*/ 47 h 55"/>
                <a:gd name="T2" fmla="*/ 25 w 25"/>
                <a:gd name="T3" fmla="*/ 36 h 55"/>
                <a:gd name="T4" fmla="*/ 25 w 25"/>
                <a:gd name="T5" fmla="*/ 24 h 55"/>
                <a:gd name="T6" fmla="*/ 25 w 25"/>
                <a:gd name="T7" fmla="*/ 13 h 55"/>
                <a:gd name="T8" fmla="*/ 13 w 25"/>
                <a:gd name="T9" fmla="*/ 0 h 55"/>
                <a:gd name="T10" fmla="*/ 0 w 25"/>
                <a:gd name="T11" fmla="*/ 13 h 55"/>
                <a:gd name="T12" fmla="*/ 0 w 25"/>
                <a:gd name="T13" fmla="*/ 24 h 55"/>
                <a:gd name="T14" fmla="*/ 0 w 25"/>
                <a:gd name="T15" fmla="*/ 36 h 55"/>
                <a:gd name="T16" fmla="*/ 0 w 25"/>
                <a:gd name="T17" fmla="*/ 47 h 55"/>
                <a:gd name="T18" fmla="*/ 22 w 25"/>
                <a:gd name="T19" fmla="*/ 46 h 55"/>
                <a:gd name="T20" fmla="*/ 13 w 25"/>
                <a:gd name="T21" fmla="*/ 52 h 55"/>
                <a:gd name="T22" fmla="*/ 3 w 25"/>
                <a:gd name="T23" fmla="*/ 46 h 55"/>
                <a:gd name="T24" fmla="*/ 4 w 25"/>
                <a:gd name="T25" fmla="*/ 47 h 55"/>
                <a:gd name="T26" fmla="*/ 6 w 25"/>
                <a:gd name="T27" fmla="*/ 48 h 55"/>
                <a:gd name="T28" fmla="*/ 7 w 25"/>
                <a:gd name="T29" fmla="*/ 48 h 55"/>
                <a:gd name="T30" fmla="*/ 9 w 25"/>
                <a:gd name="T31" fmla="*/ 49 h 55"/>
                <a:gd name="T32" fmla="*/ 10 w 25"/>
                <a:gd name="T33" fmla="*/ 49 h 55"/>
                <a:gd name="T34" fmla="*/ 11 w 25"/>
                <a:gd name="T35" fmla="*/ 49 h 55"/>
                <a:gd name="T36" fmla="*/ 14 w 25"/>
                <a:gd name="T37" fmla="*/ 49 h 55"/>
                <a:gd name="T38" fmla="*/ 16 w 25"/>
                <a:gd name="T39" fmla="*/ 49 h 55"/>
                <a:gd name="T40" fmla="*/ 17 w 25"/>
                <a:gd name="T41" fmla="*/ 49 h 55"/>
                <a:gd name="T42" fmla="*/ 19 w 25"/>
                <a:gd name="T43" fmla="*/ 48 h 55"/>
                <a:gd name="T44" fmla="*/ 20 w 25"/>
                <a:gd name="T45" fmla="*/ 48 h 55"/>
                <a:gd name="T46" fmla="*/ 21 w 25"/>
                <a:gd name="T47" fmla="*/ 47 h 55"/>
                <a:gd name="T48" fmla="*/ 22 w 25"/>
                <a:gd name="T49" fmla="*/ 46 h 55"/>
                <a:gd name="T50" fmla="*/ 13 w 25"/>
                <a:gd name="T51" fmla="*/ 10 h 55"/>
                <a:gd name="T52" fmla="*/ 5 w 25"/>
                <a:gd name="T53" fmla="*/ 7 h 55"/>
                <a:gd name="T54" fmla="*/ 21 w 25"/>
                <a:gd name="T55" fmla="*/ 7 h 55"/>
                <a:gd name="T56" fmla="*/ 3 w 25"/>
                <a:gd name="T57" fmla="*/ 12 h 55"/>
                <a:gd name="T58" fmla="*/ 22 w 25"/>
                <a:gd name="T59" fmla="*/ 12 h 55"/>
                <a:gd name="T60" fmla="*/ 21 w 25"/>
                <a:gd name="T61" fmla="*/ 15 h 55"/>
                <a:gd name="T62" fmla="*/ 4 w 25"/>
                <a:gd name="T63" fmla="*/ 15 h 55"/>
                <a:gd name="T64" fmla="*/ 3 w 25"/>
                <a:gd name="T65" fmla="*/ 12 h 55"/>
                <a:gd name="T66" fmla="*/ 13 w 25"/>
                <a:gd name="T67" fmla="*/ 20 h 55"/>
                <a:gd name="T68" fmla="*/ 22 w 25"/>
                <a:gd name="T69" fmla="*/ 19 h 55"/>
                <a:gd name="T70" fmla="*/ 13 w 25"/>
                <a:gd name="T71" fmla="*/ 23 h 55"/>
                <a:gd name="T72" fmla="*/ 3 w 25"/>
                <a:gd name="T73" fmla="*/ 19 h 55"/>
                <a:gd name="T74" fmla="*/ 3 w 25"/>
                <a:gd name="T75" fmla="*/ 23 h 55"/>
                <a:gd name="T76" fmla="*/ 22 w 25"/>
                <a:gd name="T77" fmla="*/ 23 h 55"/>
                <a:gd name="T78" fmla="*/ 21 w 25"/>
                <a:gd name="T79" fmla="*/ 26 h 55"/>
                <a:gd name="T80" fmla="*/ 4 w 25"/>
                <a:gd name="T81" fmla="*/ 26 h 55"/>
                <a:gd name="T82" fmla="*/ 3 w 25"/>
                <a:gd name="T83" fmla="*/ 23 h 55"/>
                <a:gd name="T84" fmla="*/ 13 w 25"/>
                <a:gd name="T85" fmla="*/ 32 h 55"/>
                <a:gd name="T86" fmla="*/ 22 w 25"/>
                <a:gd name="T87" fmla="*/ 30 h 55"/>
                <a:gd name="T88" fmla="*/ 13 w 25"/>
                <a:gd name="T89" fmla="*/ 34 h 55"/>
                <a:gd name="T90" fmla="*/ 3 w 25"/>
                <a:gd name="T91" fmla="*/ 30 h 55"/>
                <a:gd name="T92" fmla="*/ 3 w 25"/>
                <a:gd name="T93" fmla="*/ 35 h 55"/>
                <a:gd name="T94" fmla="*/ 22 w 25"/>
                <a:gd name="T95" fmla="*/ 35 h 55"/>
                <a:gd name="T96" fmla="*/ 21 w 25"/>
                <a:gd name="T97" fmla="*/ 38 h 55"/>
                <a:gd name="T98" fmla="*/ 10 w 25"/>
                <a:gd name="T99" fmla="*/ 40 h 55"/>
                <a:gd name="T100" fmla="*/ 3 w 25"/>
                <a:gd name="T101" fmla="*/ 36 h 55"/>
                <a:gd name="T102" fmla="*/ 3 w 25"/>
                <a:gd name="T103" fmla="*/ 41 h 55"/>
                <a:gd name="T104" fmla="*/ 22 w 25"/>
                <a:gd name="T105" fmla="*/ 41 h 55"/>
                <a:gd name="T106" fmla="*/ 21 w 25"/>
                <a:gd name="T107" fmla="*/ 43 h 55"/>
                <a:gd name="T108" fmla="*/ 4 w 25"/>
                <a:gd name="T109" fmla="*/ 43 h 55"/>
                <a:gd name="T110" fmla="*/ 3 w 25"/>
                <a:gd name="T111" fmla="*/ 4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 h="55">
                  <a:moveTo>
                    <a:pt x="13" y="55"/>
                  </a:moveTo>
                  <a:cubicBezTo>
                    <a:pt x="20" y="55"/>
                    <a:pt x="25" y="52"/>
                    <a:pt x="25" y="47"/>
                  </a:cubicBezTo>
                  <a:cubicBezTo>
                    <a:pt x="25" y="42"/>
                    <a:pt x="25" y="42"/>
                    <a:pt x="25" y="42"/>
                  </a:cubicBezTo>
                  <a:cubicBezTo>
                    <a:pt x="25" y="36"/>
                    <a:pt x="25" y="36"/>
                    <a:pt x="25" y="36"/>
                  </a:cubicBezTo>
                  <a:cubicBezTo>
                    <a:pt x="25" y="30"/>
                    <a:pt x="25" y="30"/>
                    <a:pt x="25" y="30"/>
                  </a:cubicBezTo>
                  <a:cubicBezTo>
                    <a:pt x="25" y="24"/>
                    <a:pt x="25" y="24"/>
                    <a:pt x="25" y="24"/>
                  </a:cubicBezTo>
                  <a:cubicBezTo>
                    <a:pt x="25" y="19"/>
                    <a:pt x="25" y="19"/>
                    <a:pt x="25" y="19"/>
                  </a:cubicBezTo>
                  <a:cubicBezTo>
                    <a:pt x="25" y="13"/>
                    <a:pt x="25" y="13"/>
                    <a:pt x="25" y="13"/>
                  </a:cubicBezTo>
                  <a:cubicBezTo>
                    <a:pt x="25" y="7"/>
                    <a:pt x="25" y="7"/>
                    <a:pt x="25" y="7"/>
                  </a:cubicBezTo>
                  <a:cubicBezTo>
                    <a:pt x="25" y="3"/>
                    <a:pt x="20" y="0"/>
                    <a:pt x="13" y="0"/>
                  </a:cubicBezTo>
                  <a:cubicBezTo>
                    <a:pt x="6" y="0"/>
                    <a:pt x="0" y="3"/>
                    <a:pt x="0" y="7"/>
                  </a:cubicBezTo>
                  <a:cubicBezTo>
                    <a:pt x="0" y="13"/>
                    <a:pt x="0" y="13"/>
                    <a:pt x="0" y="13"/>
                  </a:cubicBezTo>
                  <a:cubicBezTo>
                    <a:pt x="0" y="19"/>
                    <a:pt x="0" y="19"/>
                    <a:pt x="0" y="19"/>
                  </a:cubicBezTo>
                  <a:cubicBezTo>
                    <a:pt x="0" y="24"/>
                    <a:pt x="0" y="24"/>
                    <a:pt x="0" y="24"/>
                  </a:cubicBezTo>
                  <a:cubicBezTo>
                    <a:pt x="0" y="30"/>
                    <a:pt x="0" y="30"/>
                    <a:pt x="0" y="30"/>
                  </a:cubicBezTo>
                  <a:cubicBezTo>
                    <a:pt x="0" y="36"/>
                    <a:pt x="0" y="36"/>
                    <a:pt x="0" y="36"/>
                  </a:cubicBezTo>
                  <a:cubicBezTo>
                    <a:pt x="0" y="42"/>
                    <a:pt x="0" y="42"/>
                    <a:pt x="0" y="42"/>
                  </a:cubicBezTo>
                  <a:cubicBezTo>
                    <a:pt x="0" y="47"/>
                    <a:pt x="0" y="47"/>
                    <a:pt x="0" y="47"/>
                  </a:cubicBezTo>
                  <a:cubicBezTo>
                    <a:pt x="0" y="52"/>
                    <a:pt x="6" y="55"/>
                    <a:pt x="13" y="55"/>
                  </a:cubicBezTo>
                  <a:close/>
                  <a:moveTo>
                    <a:pt x="22" y="46"/>
                  </a:moveTo>
                  <a:cubicBezTo>
                    <a:pt x="22" y="47"/>
                    <a:pt x="22" y="47"/>
                    <a:pt x="22" y="47"/>
                  </a:cubicBezTo>
                  <a:cubicBezTo>
                    <a:pt x="22" y="49"/>
                    <a:pt x="18" y="52"/>
                    <a:pt x="13" y="52"/>
                  </a:cubicBezTo>
                  <a:cubicBezTo>
                    <a:pt x="7" y="52"/>
                    <a:pt x="3" y="49"/>
                    <a:pt x="3" y="47"/>
                  </a:cubicBezTo>
                  <a:cubicBezTo>
                    <a:pt x="3" y="46"/>
                    <a:pt x="3" y="46"/>
                    <a:pt x="3" y="46"/>
                  </a:cubicBezTo>
                  <a:cubicBezTo>
                    <a:pt x="4" y="47"/>
                    <a:pt x="4" y="47"/>
                    <a:pt x="4" y="47"/>
                  </a:cubicBezTo>
                  <a:cubicBezTo>
                    <a:pt x="4" y="47"/>
                    <a:pt x="4" y="47"/>
                    <a:pt x="4" y="47"/>
                  </a:cubicBezTo>
                  <a:cubicBezTo>
                    <a:pt x="5" y="47"/>
                    <a:pt x="5" y="47"/>
                    <a:pt x="6" y="48"/>
                  </a:cubicBezTo>
                  <a:cubicBezTo>
                    <a:pt x="6" y="48"/>
                    <a:pt x="6" y="48"/>
                    <a:pt x="6" y="48"/>
                  </a:cubicBezTo>
                  <a:cubicBezTo>
                    <a:pt x="6" y="48"/>
                    <a:pt x="6" y="48"/>
                    <a:pt x="7" y="48"/>
                  </a:cubicBezTo>
                  <a:cubicBezTo>
                    <a:pt x="7" y="48"/>
                    <a:pt x="7" y="48"/>
                    <a:pt x="7" y="48"/>
                  </a:cubicBezTo>
                  <a:cubicBezTo>
                    <a:pt x="7" y="48"/>
                    <a:pt x="8" y="48"/>
                    <a:pt x="8" y="48"/>
                  </a:cubicBezTo>
                  <a:cubicBezTo>
                    <a:pt x="8" y="48"/>
                    <a:pt x="8" y="48"/>
                    <a:pt x="9" y="49"/>
                  </a:cubicBezTo>
                  <a:cubicBezTo>
                    <a:pt x="9" y="49"/>
                    <a:pt x="9" y="49"/>
                    <a:pt x="9" y="49"/>
                  </a:cubicBezTo>
                  <a:cubicBezTo>
                    <a:pt x="10" y="49"/>
                    <a:pt x="10" y="49"/>
                    <a:pt x="10" y="49"/>
                  </a:cubicBezTo>
                  <a:cubicBezTo>
                    <a:pt x="10" y="49"/>
                    <a:pt x="11" y="49"/>
                    <a:pt x="11" y="49"/>
                  </a:cubicBezTo>
                  <a:cubicBezTo>
                    <a:pt x="11" y="49"/>
                    <a:pt x="11" y="49"/>
                    <a:pt x="11" y="49"/>
                  </a:cubicBezTo>
                  <a:cubicBezTo>
                    <a:pt x="12" y="49"/>
                    <a:pt x="12" y="49"/>
                    <a:pt x="13" y="49"/>
                  </a:cubicBezTo>
                  <a:cubicBezTo>
                    <a:pt x="13" y="49"/>
                    <a:pt x="14" y="49"/>
                    <a:pt x="14" y="49"/>
                  </a:cubicBezTo>
                  <a:cubicBezTo>
                    <a:pt x="15" y="49"/>
                    <a:pt x="15" y="49"/>
                    <a:pt x="15" y="49"/>
                  </a:cubicBezTo>
                  <a:cubicBezTo>
                    <a:pt x="15" y="49"/>
                    <a:pt x="15" y="49"/>
                    <a:pt x="16" y="49"/>
                  </a:cubicBezTo>
                  <a:cubicBezTo>
                    <a:pt x="16" y="49"/>
                    <a:pt x="16" y="49"/>
                    <a:pt x="16" y="49"/>
                  </a:cubicBezTo>
                  <a:cubicBezTo>
                    <a:pt x="17" y="49"/>
                    <a:pt x="17" y="49"/>
                    <a:pt x="17" y="49"/>
                  </a:cubicBezTo>
                  <a:cubicBezTo>
                    <a:pt x="17" y="48"/>
                    <a:pt x="18" y="48"/>
                    <a:pt x="18" y="48"/>
                  </a:cubicBezTo>
                  <a:cubicBezTo>
                    <a:pt x="18" y="48"/>
                    <a:pt x="18" y="48"/>
                    <a:pt x="19" y="48"/>
                  </a:cubicBezTo>
                  <a:cubicBezTo>
                    <a:pt x="19" y="48"/>
                    <a:pt x="19" y="48"/>
                    <a:pt x="19" y="48"/>
                  </a:cubicBezTo>
                  <a:cubicBezTo>
                    <a:pt x="19" y="48"/>
                    <a:pt x="20" y="48"/>
                    <a:pt x="20" y="48"/>
                  </a:cubicBezTo>
                  <a:cubicBezTo>
                    <a:pt x="20" y="48"/>
                    <a:pt x="20" y="48"/>
                    <a:pt x="20" y="48"/>
                  </a:cubicBezTo>
                  <a:cubicBezTo>
                    <a:pt x="21" y="47"/>
                    <a:pt x="21" y="47"/>
                    <a:pt x="21" y="47"/>
                  </a:cubicBezTo>
                  <a:cubicBezTo>
                    <a:pt x="21" y="47"/>
                    <a:pt x="21" y="47"/>
                    <a:pt x="21" y="47"/>
                  </a:cubicBezTo>
                  <a:cubicBezTo>
                    <a:pt x="22" y="47"/>
                    <a:pt x="22" y="47"/>
                    <a:pt x="22" y="46"/>
                  </a:cubicBezTo>
                  <a:close/>
                  <a:moveTo>
                    <a:pt x="20" y="7"/>
                  </a:moveTo>
                  <a:cubicBezTo>
                    <a:pt x="19" y="9"/>
                    <a:pt x="16" y="10"/>
                    <a:pt x="13" y="10"/>
                  </a:cubicBezTo>
                  <a:cubicBezTo>
                    <a:pt x="10" y="10"/>
                    <a:pt x="7" y="9"/>
                    <a:pt x="5" y="7"/>
                  </a:cubicBezTo>
                  <a:cubicBezTo>
                    <a:pt x="5" y="7"/>
                    <a:pt x="5" y="7"/>
                    <a:pt x="5" y="7"/>
                  </a:cubicBezTo>
                  <a:cubicBezTo>
                    <a:pt x="5" y="6"/>
                    <a:pt x="8" y="4"/>
                    <a:pt x="13" y="4"/>
                  </a:cubicBezTo>
                  <a:cubicBezTo>
                    <a:pt x="18" y="4"/>
                    <a:pt x="21" y="6"/>
                    <a:pt x="21" y="7"/>
                  </a:cubicBezTo>
                  <a:cubicBezTo>
                    <a:pt x="21" y="7"/>
                    <a:pt x="21" y="7"/>
                    <a:pt x="20" y="7"/>
                  </a:cubicBezTo>
                  <a:close/>
                  <a:moveTo>
                    <a:pt x="3" y="12"/>
                  </a:moveTo>
                  <a:cubicBezTo>
                    <a:pt x="6" y="13"/>
                    <a:pt x="9" y="14"/>
                    <a:pt x="13" y="14"/>
                  </a:cubicBezTo>
                  <a:cubicBezTo>
                    <a:pt x="17" y="14"/>
                    <a:pt x="20" y="13"/>
                    <a:pt x="22" y="12"/>
                  </a:cubicBezTo>
                  <a:cubicBezTo>
                    <a:pt x="22" y="13"/>
                    <a:pt x="22" y="13"/>
                    <a:pt x="22" y="13"/>
                  </a:cubicBezTo>
                  <a:cubicBezTo>
                    <a:pt x="22" y="14"/>
                    <a:pt x="22" y="14"/>
                    <a:pt x="21" y="15"/>
                  </a:cubicBezTo>
                  <a:cubicBezTo>
                    <a:pt x="20" y="16"/>
                    <a:pt x="16" y="17"/>
                    <a:pt x="13" y="17"/>
                  </a:cubicBezTo>
                  <a:cubicBezTo>
                    <a:pt x="9" y="17"/>
                    <a:pt x="6" y="16"/>
                    <a:pt x="4" y="15"/>
                  </a:cubicBezTo>
                  <a:cubicBezTo>
                    <a:pt x="4" y="14"/>
                    <a:pt x="3" y="14"/>
                    <a:pt x="3" y="13"/>
                  </a:cubicBezTo>
                  <a:lnTo>
                    <a:pt x="3" y="12"/>
                  </a:lnTo>
                  <a:close/>
                  <a:moveTo>
                    <a:pt x="3" y="18"/>
                  </a:moveTo>
                  <a:cubicBezTo>
                    <a:pt x="6" y="19"/>
                    <a:pt x="9" y="20"/>
                    <a:pt x="13" y="20"/>
                  </a:cubicBezTo>
                  <a:cubicBezTo>
                    <a:pt x="17" y="20"/>
                    <a:pt x="20" y="19"/>
                    <a:pt x="22" y="18"/>
                  </a:cubicBezTo>
                  <a:cubicBezTo>
                    <a:pt x="22" y="19"/>
                    <a:pt x="22" y="19"/>
                    <a:pt x="22" y="19"/>
                  </a:cubicBezTo>
                  <a:cubicBezTo>
                    <a:pt x="22" y="19"/>
                    <a:pt x="22" y="20"/>
                    <a:pt x="21" y="20"/>
                  </a:cubicBezTo>
                  <a:cubicBezTo>
                    <a:pt x="20" y="22"/>
                    <a:pt x="16" y="23"/>
                    <a:pt x="13" y="23"/>
                  </a:cubicBezTo>
                  <a:cubicBezTo>
                    <a:pt x="9" y="23"/>
                    <a:pt x="6" y="22"/>
                    <a:pt x="4" y="20"/>
                  </a:cubicBezTo>
                  <a:cubicBezTo>
                    <a:pt x="4" y="20"/>
                    <a:pt x="3" y="19"/>
                    <a:pt x="3" y="19"/>
                  </a:cubicBezTo>
                  <a:lnTo>
                    <a:pt x="3" y="18"/>
                  </a:lnTo>
                  <a:close/>
                  <a:moveTo>
                    <a:pt x="3" y="23"/>
                  </a:moveTo>
                  <a:cubicBezTo>
                    <a:pt x="6" y="25"/>
                    <a:pt x="9" y="26"/>
                    <a:pt x="13" y="26"/>
                  </a:cubicBezTo>
                  <a:cubicBezTo>
                    <a:pt x="17" y="26"/>
                    <a:pt x="20" y="25"/>
                    <a:pt x="22" y="23"/>
                  </a:cubicBezTo>
                  <a:cubicBezTo>
                    <a:pt x="22" y="24"/>
                    <a:pt x="22" y="24"/>
                    <a:pt x="22" y="24"/>
                  </a:cubicBezTo>
                  <a:cubicBezTo>
                    <a:pt x="22" y="25"/>
                    <a:pt x="22" y="26"/>
                    <a:pt x="21" y="26"/>
                  </a:cubicBezTo>
                  <a:cubicBezTo>
                    <a:pt x="20" y="28"/>
                    <a:pt x="16" y="29"/>
                    <a:pt x="13" y="29"/>
                  </a:cubicBezTo>
                  <a:cubicBezTo>
                    <a:pt x="9" y="29"/>
                    <a:pt x="6" y="28"/>
                    <a:pt x="4" y="26"/>
                  </a:cubicBezTo>
                  <a:cubicBezTo>
                    <a:pt x="4" y="26"/>
                    <a:pt x="3" y="25"/>
                    <a:pt x="3" y="24"/>
                  </a:cubicBezTo>
                  <a:lnTo>
                    <a:pt x="3" y="23"/>
                  </a:lnTo>
                  <a:close/>
                  <a:moveTo>
                    <a:pt x="3" y="29"/>
                  </a:moveTo>
                  <a:cubicBezTo>
                    <a:pt x="6" y="31"/>
                    <a:pt x="9" y="32"/>
                    <a:pt x="13" y="32"/>
                  </a:cubicBezTo>
                  <a:cubicBezTo>
                    <a:pt x="17" y="32"/>
                    <a:pt x="20" y="31"/>
                    <a:pt x="22" y="29"/>
                  </a:cubicBezTo>
                  <a:cubicBezTo>
                    <a:pt x="22" y="30"/>
                    <a:pt x="22" y="30"/>
                    <a:pt x="22" y="30"/>
                  </a:cubicBezTo>
                  <a:cubicBezTo>
                    <a:pt x="22" y="31"/>
                    <a:pt x="22" y="32"/>
                    <a:pt x="21" y="32"/>
                  </a:cubicBezTo>
                  <a:cubicBezTo>
                    <a:pt x="20" y="33"/>
                    <a:pt x="16" y="34"/>
                    <a:pt x="13" y="34"/>
                  </a:cubicBezTo>
                  <a:cubicBezTo>
                    <a:pt x="9" y="34"/>
                    <a:pt x="6" y="33"/>
                    <a:pt x="4" y="32"/>
                  </a:cubicBezTo>
                  <a:cubicBezTo>
                    <a:pt x="4" y="32"/>
                    <a:pt x="3" y="31"/>
                    <a:pt x="3" y="30"/>
                  </a:cubicBezTo>
                  <a:lnTo>
                    <a:pt x="3" y="29"/>
                  </a:lnTo>
                  <a:close/>
                  <a:moveTo>
                    <a:pt x="3" y="35"/>
                  </a:moveTo>
                  <a:cubicBezTo>
                    <a:pt x="6" y="37"/>
                    <a:pt x="9" y="37"/>
                    <a:pt x="13" y="37"/>
                  </a:cubicBezTo>
                  <a:cubicBezTo>
                    <a:pt x="17" y="37"/>
                    <a:pt x="20" y="37"/>
                    <a:pt x="22" y="35"/>
                  </a:cubicBezTo>
                  <a:cubicBezTo>
                    <a:pt x="22" y="36"/>
                    <a:pt x="22" y="36"/>
                    <a:pt x="22" y="36"/>
                  </a:cubicBezTo>
                  <a:cubicBezTo>
                    <a:pt x="22" y="37"/>
                    <a:pt x="22" y="37"/>
                    <a:pt x="21" y="38"/>
                  </a:cubicBezTo>
                  <a:cubicBezTo>
                    <a:pt x="20" y="39"/>
                    <a:pt x="16" y="40"/>
                    <a:pt x="13" y="40"/>
                  </a:cubicBezTo>
                  <a:cubicBezTo>
                    <a:pt x="12" y="40"/>
                    <a:pt x="11" y="40"/>
                    <a:pt x="10" y="40"/>
                  </a:cubicBezTo>
                  <a:cubicBezTo>
                    <a:pt x="8" y="40"/>
                    <a:pt x="6" y="39"/>
                    <a:pt x="4" y="38"/>
                  </a:cubicBezTo>
                  <a:cubicBezTo>
                    <a:pt x="4" y="37"/>
                    <a:pt x="3" y="37"/>
                    <a:pt x="3" y="36"/>
                  </a:cubicBezTo>
                  <a:lnTo>
                    <a:pt x="3" y="35"/>
                  </a:lnTo>
                  <a:close/>
                  <a:moveTo>
                    <a:pt x="3" y="41"/>
                  </a:moveTo>
                  <a:cubicBezTo>
                    <a:pt x="6" y="42"/>
                    <a:pt x="9" y="43"/>
                    <a:pt x="13" y="43"/>
                  </a:cubicBezTo>
                  <a:cubicBezTo>
                    <a:pt x="17" y="43"/>
                    <a:pt x="20" y="42"/>
                    <a:pt x="22" y="41"/>
                  </a:cubicBezTo>
                  <a:cubicBezTo>
                    <a:pt x="22" y="42"/>
                    <a:pt x="22" y="42"/>
                    <a:pt x="22" y="42"/>
                  </a:cubicBezTo>
                  <a:cubicBezTo>
                    <a:pt x="22" y="42"/>
                    <a:pt x="22" y="43"/>
                    <a:pt x="21" y="43"/>
                  </a:cubicBezTo>
                  <a:cubicBezTo>
                    <a:pt x="20" y="45"/>
                    <a:pt x="16" y="46"/>
                    <a:pt x="13" y="46"/>
                  </a:cubicBezTo>
                  <a:cubicBezTo>
                    <a:pt x="9" y="46"/>
                    <a:pt x="6" y="45"/>
                    <a:pt x="4" y="43"/>
                  </a:cubicBezTo>
                  <a:cubicBezTo>
                    <a:pt x="4" y="43"/>
                    <a:pt x="3" y="42"/>
                    <a:pt x="3" y="42"/>
                  </a:cubicBezTo>
                  <a:lnTo>
                    <a:pt x="3" y="41"/>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2" name="Freeform 48"/>
            <p:cNvSpPr/>
            <p:nvPr/>
          </p:nvSpPr>
          <p:spPr bwMode="auto">
            <a:xfrm>
              <a:off x="5480131" y="3755950"/>
              <a:ext cx="93650" cy="125342"/>
            </a:xfrm>
            <a:custGeom>
              <a:avLst/>
              <a:gdLst>
                <a:gd name="T0" fmla="*/ 26 w 65"/>
                <a:gd name="T1" fmla="*/ 86 h 86"/>
                <a:gd name="T2" fmla="*/ 65 w 65"/>
                <a:gd name="T3" fmla="*/ 41 h 86"/>
                <a:gd name="T4" fmla="*/ 26 w 65"/>
                <a:gd name="T5" fmla="*/ 0 h 86"/>
                <a:gd name="T6" fmla="*/ 26 w 65"/>
                <a:gd name="T7" fmla="*/ 18 h 86"/>
                <a:gd name="T8" fmla="*/ 0 w 65"/>
                <a:gd name="T9" fmla="*/ 18 h 86"/>
                <a:gd name="T10" fmla="*/ 0 w 65"/>
                <a:gd name="T11" fmla="*/ 65 h 86"/>
                <a:gd name="T12" fmla="*/ 26 w 65"/>
                <a:gd name="T13" fmla="*/ 65 h 86"/>
                <a:gd name="T14" fmla="*/ 26 w 65"/>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86">
                  <a:moveTo>
                    <a:pt x="26" y="86"/>
                  </a:moveTo>
                  <a:lnTo>
                    <a:pt x="65" y="41"/>
                  </a:lnTo>
                  <a:lnTo>
                    <a:pt x="26" y="0"/>
                  </a:lnTo>
                  <a:lnTo>
                    <a:pt x="26" y="18"/>
                  </a:lnTo>
                  <a:lnTo>
                    <a:pt x="0" y="18"/>
                  </a:lnTo>
                  <a:lnTo>
                    <a:pt x="0" y="65"/>
                  </a:lnTo>
                  <a:lnTo>
                    <a:pt x="26" y="65"/>
                  </a:lnTo>
                  <a:lnTo>
                    <a:pt x="26" y="86"/>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3" name="Freeform 49"/>
            <p:cNvSpPr>
              <a:spLocks noEditPoints="1"/>
            </p:cNvSpPr>
            <p:nvPr/>
          </p:nvSpPr>
          <p:spPr bwMode="auto">
            <a:xfrm>
              <a:off x="5302355" y="4028845"/>
              <a:ext cx="506345" cy="147554"/>
            </a:xfrm>
            <a:custGeom>
              <a:avLst/>
              <a:gdLst>
                <a:gd name="T0" fmla="*/ 129 w 134"/>
                <a:gd name="T1" fmla="*/ 0 h 39"/>
                <a:gd name="T2" fmla="*/ 5 w 134"/>
                <a:gd name="T3" fmla="*/ 39 h 39"/>
                <a:gd name="T4" fmla="*/ 8 w 134"/>
                <a:gd name="T5" fmla="*/ 22 h 39"/>
                <a:gd name="T6" fmla="*/ 8 w 134"/>
                <a:gd name="T7" fmla="*/ 7 h 39"/>
                <a:gd name="T8" fmla="*/ 14 w 134"/>
                <a:gd name="T9" fmla="*/ 25 h 39"/>
                <a:gd name="T10" fmla="*/ 14 w 134"/>
                <a:gd name="T11" fmla="*/ 25 h 39"/>
                <a:gd name="T12" fmla="*/ 17 w 134"/>
                <a:gd name="T13" fmla="*/ 16 h 39"/>
                <a:gd name="T14" fmla="*/ 24 w 134"/>
                <a:gd name="T15" fmla="*/ 7 h 39"/>
                <a:gd name="T16" fmla="*/ 24 w 134"/>
                <a:gd name="T17" fmla="*/ 31 h 39"/>
                <a:gd name="T18" fmla="*/ 33 w 134"/>
                <a:gd name="T19" fmla="*/ 16 h 39"/>
                <a:gd name="T20" fmla="*/ 33 w 134"/>
                <a:gd name="T21" fmla="*/ 16 h 39"/>
                <a:gd name="T22" fmla="*/ 33 w 134"/>
                <a:gd name="T23" fmla="*/ 13 h 39"/>
                <a:gd name="T24" fmla="*/ 26 w 134"/>
                <a:gd name="T25" fmla="*/ 31 h 39"/>
                <a:gd name="T26" fmla="*/ 42 w 134"/>
                <a:gd name="T27" fmla="*/ 22 h 39"/>
                <a:gd name="T28" fmla="*/ 36 w 134"/>
                <a:gd name="T29" fmla="*/ 13 h 39"/>
                <a:gd name="T30" fmla="*/ 36 w 134"/>
                <a:gd name="T31" fmla="*/ 13 h 39"/>
                <a:gd name="T32" fmla="*/ 36 w 134"/>
                <a:gd name="T33" fmla="*/ 25 h 39"/>
                <a:gd name="T34" fmla="*/ 45 w 134"/>
                <a:gd name="T35" fmla="*/ 22 h 39"/>
                <a:gd name="T36" fmla="*/ 45 w 134"/>
                <a:gd name="T37" fmla="*/ 7 h 39"/>
                <a:gd name="T38" fmla="*/ 52 w 134"/>
                <a:gd name="T39" fmla="*/ 25 h 39"/>
                <a:gd name="T40" fmla="*/ 52 w 134"/>
                <a:gd name="T41" fmla="*/ 25 h 39"/>
                <a:gd name="T42" fmla="*/ 55 w 134"/>
                <a:gd name="T43" fmla="*/ 16 h 39"/>
                <a:gd name="T44" fmla="*/ 61 w 134"/>
                <a:gd name="T45" fmla="*/ 7 h 39"/>
                <a:gd name="T46" fmla="*/ 61 w 134"/>
                <a:gd name="T47" fmla="*/ 31 h 39"/>
                <a:gd name="T48" fmla="*/ 70 w 134"/>
                <a:gd name="T49" fmla="*/ 16 h 39"/>
                <a:gd name="T50" fmla="*/ 70 w 134"/>
                <a:gd name="T51" fmla="*/ 16 h 39"/>
                <a:gd name="T52" fmla="*/ 70 w 134"/>
                <a:gd name="T53" fmla="*/ 13 h 39"/>
                <a:gd name="T54" fmla="*/ 64 w 134"/>
                <a:gd name="T55" fmla="*/ 31 h 39"/>
                <a:gd name="T56" fmla="*/ 80 w 134"/>
                <a:gd name="T57" fmla="*/ 22 h 39"/>
                <a:gd name="T58" fmla="*/ 73 w 134"/>
                <a:gd name="T59" fmla="*/ 13 h 39"/>
                <a:gd name="T60" fmla="*/ 73 w 134"/>
                <a:gd name="T61" fmla="*/ 13 h 39"/>
                <a:gd name="T62" fmla="*/ 73 w 134"/>
                <a:gd name="T63" fmla="*/ 25 h 39"/>
                <a:gd name="T64" fmla="*/ 83 w 134"/>
                <a:gd name="T65" fmla="*/ 22 h 39"/>
                <a:gd name="T66" fmla="*/ 83 w 134"/>
                <a:gd name="T67" fmla="*/ 7 h 39"/>
                <a:gd name="T68" fmla="*/ 89 w 134"/>
                <a:gd name="T69" fmla="*/ 25 h 39"/>
                <a:gd name="T70" fmla="*/ 89 w 134"/>
                <a:gd name="T71" fmla="*/ 25 h 39"/>
                <a:gd name="T72" fmla="*/ 92 w 134"/>
                <a:gd name="T73" fmla="*/ 16 h 39"/>
                <a:gd name="T74" fmla="*/ 99 w 134"/>
                <a:gd name="T75" fmla="*/ 7 h 39"/>
                <a:gd name="T76" fmla="*/ 99 w 134"/>
                <a:gd name="T77" fmla="*/ 31 h 39"/>
                <a:gd name="T78" fmla="*/ 108 w 134"/>
                <a:gd name="T79" fmla="*/ 16 h 39"/>
                <a:gd name="T80" fmla="*/ 108 w 134"/>
                <a:gd name="T81" fmla="*/ 16 h 39"/>
                <a:gd name="T82" fmla="*/ 108 w 134"/>
                <a:gd name="T83" fmla="*/ 13 h 39"/>
                <a:gd name="T84" fmla="*/ 101 w 134"/>
                <a:gd name="T85" fmla="*/ 31 h 39"/>
                <a:gd name="T86" fmla="*/ 117 w 134"/>
                <a:gd name="T87" fmla="*/ 22 h 39"/>
                <a:gd name="T88" fmla="*/ 111 w 134"/>
                <a:gd name="T89" fmla="*/ 13 h 39"/>
                <a:gd name="T90" fmla="*/ 111 w 134"/>
                <a:gd name="T91" fmla="*/ 13 h 39"/>
                <a:gd name="T92" fmla="*/ 111 w 134"/>
                <a:gd name="T93" fmla="*/ 25 h 39"/>
                <a:gd name="T94" fmla="*/ 120 w 134"/>
                <a:gd name="T95" fmla="*/ 22 h 39"/>
                <a:gd name="T96" fmla="*/ 120 w 134"/>
                <a:gd name="T97" fmla="*/ 7 h 39"/>
                <a:gd name="T98" fmla="*/ 127 w 134"/>
                <a:gd name="T99" fmla="*/ 25 h 39"/>
                <a:gd name="T100" fmla="*/ 127 w 134"/>
                <a:gd name="T101"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4" h="39">
                  <a:moveTo>
                    <a:pt x="129" y="39"/>
                  </a:moveTo>
                  <a:cubicBezTo>
                    <a:pt x="132" y="39"/>
                    <a:pt x="134" y="36"/>
                    <a:pt x="134" y="34"/>
                  </a:cubicBezTo>
                  <a:cubicBezTo>
                    <a:pt x="134" y="5"/>
                    <a:pt x="134" y="5"/>
                    <a:pt x="134" y="5"/>
                  </a:cubicBezTo>
                  <a:cubicBezTo>
                    <a:pt x="134" y="2"/>
                    <a:pt x="132" y="0"/>
                    <a:pt x="129" y="0"/>
                  </a:cubicBezTo>
                  <a:cubicBezTo>
                    <a:pt x="5" y="0"/>
                    <a:pt x="5" y="0"/>
                    <a:pt x="5" y="0"/>
                  </a:cubicBezTo>
                  <a:cubicBezTo>
                    <a:pt x="2" y="0"/>
                    <a:pt x="0" y="2"/>
                    <a:pt x="0" y="5"/>
                  </a:cubicBezTo>
                  <a:cubicBezTo>
                    <a:pt x="0" y="34"/>
                    <a:pt x="0" y="34"/>
                    <a:pt x="0" y="34"/>
                  </a:cubicBezTo>
                  <a:cubicBezTo>
                    <a:pt x="0" y="36"/>
                    <a:pt x="2" y="39"/>
                    <a:pt x="5" y="39"/>
                  </a:cubicBezTo>
                  <a:lnTo>
                    <a:pt x="129" y="39"/>
                  </a:lnTo>
                  <a:close/>
                  <a:moveTo>
                    <a:pt x="14" y="16"/>
                  </a:moveTo>
                  <a:cubicBezTo>
                    <a:pt x="14" y="22"/>
                    <a:pt x="14" y="22"/>
                    <a:pt x="14" y="22"/>
                  </a:cubicBezTo>
                  <a:cubicBezTo>
                    <a:pt x="8" y="22"/>
                    <a:pt x="8" y="22"/>
                    <a:pt x="8" y="22"/>
                  </a:cubicBezTo>
                  <a:cubicBezTo>
                    <a:pt x="8" y="16"/>
                    <a:pt x="8" y="16"/>
                    <a:pt x="8" y="16"/>
                  </a:cubicBezTo>
                  <a:lnTo>
                    <a:pt x="14" y="16"/>
                  </a:lnTo>
                  <a:close/>
                  <a:moveTo>
                    <a:pt x="8" y="13"/>
                  </a:moveTo>
                  <a:cubicBezTo>
                    <a:pt x="8" y="7"/>
                    <a:pt x="8" y="7"/>
                    <a:pt x="8" y="7"/>
                  </a:cubicBezTo>
                  <a:cubicBezTo>
                    <a:pt x="14" y="7"/>
                    <a:pt x="14" y="7"/>
                    <a:pt x="14" y="7"/>
                  </a:cubicBezTo>
                  <a:cubicBezTo>
                    <a:pt x="14" y="13"/>
                    <a:pt x="14" y="13"/>
                    <a:pt x="14" y="13"/>
                  </a:cubicBezTo>
                  <a:lnTo>
                    <a:pt x="8" y="13"/>
                  </a:lnTo>
                  <a:close/>
                  <a:moveTo>
                    <a:pt x="14" y="25"/>
                  </a:moveTo>
                  <a:cubicBezTo>
                    <a:pt x="14" y="31"/>
                    <a:pt x="14" y="31"/>
                    <a:pt x="14" y="31"/>
                  </a:cubicBezTo>
                  <a:cubicBezTo>
                    <a:pt x="8" y="31"/>
                    <a:pt x="8" y="31"/>
                    <a:pt x="8" y="31"/>
                  </a:cubicBezTo>
                  <a:cubicBezTo>
                    <a:pt x="8" y="25"/>
                    <a:pt x="8" y="25"/>
                    <a:pt x="8" y="25"/>
                  </a:cubicBezTo>
                  <a:lnTo>
                    <a:pt x="14" y="25"/>
                  </a:lnTo>
                  <a:close/>
                  <a:moveTo>
                    <a:pt x="24" y="16"/>
                  </a:moveTo>
                  <a:cubicBezTo>
                    <a:pt x="24" y="22"/>
                    <a:pt x="24" y="22"/>
                    <a:pt x="24" y="22"/>
                  </a:cubicBezTo>
                  <a:cubicBezTo>
                    <a:pt x="17" y="22"/>
                    <a:pt x="17" y="22"/>
                    <a:pt x="17" y="22"/>
                  </a:cubicBezTo>
                  <a:cubicBezTo>
                    <a:pt x="17" y="16"/>
                    <a:pt x="17" y="16"/>
                    <a:pt x="17" y="16"/>
                  </a:cubicBezTo>
                  <a:lnTo>
                    <a:pt x="24" y="16"/>
                  </a:lnTo>
                  <a:close/>
                  <a:moveTo>
                    <a:pt x="17" y="13"/>
                  </a:moveTo>
                  <a:cubicBezTo>
                    <a:pt x="17" y="7"/>
                    <a:pt x="17" y="7"/>
                    <a:pt x="17" y="7"/>
                  </a:cubicBezTo>
                  <a:cubicBezTo>
                    <a:pt x="24" y="7"/>
                    <a:pt x="24" y="7"/>
                    <a:pt x="24" y="7"/>
                  </a:cubicBezTo>
                  <a:cubicBezTo>
                    <a:pt x="24" y="13"/>
                    <a:pt x="24" y="13"/>
                    <a:pt x="24" y="13"/>
                  </a:cubicBezTo>
                  <a:lnTo>
                    <a:pt x="17" y="13"/>
                  </a:lnTo>
                  <a:close/>
                  <a:moveTo>
                    <a:pt x="24" y="25"/>
                  </a:moveTo>
                  <a:cubicBezTo>
                    <a:pt x="24" y="31"/>
                    <a:pt x="24" y="31"/>
                    <a:pt x="24" y="31"/>
                  </a:cubicBezTo>
                  <a:cubicBezTo>
                    <a:pt x="17" y="31"/>
                    <a:pt x="17" y="31"/>
                    <a:pt x="17" y="31"/>
                  </a:cubicBezTo>
                  <a:cubicBezTo>
                    <a:pt x="17" y="25"/>
                    <a:pt x="17" y="25"/>
                    <a:pt x="17" y="25"/>
                  </a:cubicBezTo>
                  <a:lnTo>
                    <a:pt x="24" y="25"/>
                  </a:lnTo>
                  <a:close/>
                  <a:moveTo>
                    <a:pt x="33" y="16"/>
                  </a:moveTo>
                  <a:cubicBezTo>
                    <a:pt x="33" y="22"/>
                    <a:pt x="33" y="22"/>
                    <a:pt x="33" y="22"/>
                  </a:cubicBezTo>
                  <a:cubicBezTo>
                    <a:pt x="26" y="22"/>
                    <a:pt x="26" y="22"/>
                    <a:pt x="26" y="22"/>
                  </a:cubicBezTo>
                  <a:cubicBezTo>
                    <a:pt x="26" y="16"/>
                    <a:pt x="26" y="16"/>
                    <a:pt x="26" y="16"/>
                  </a:cubicBezTo>
                  <a:lnTo>
                    <a:pt x="33" y="16"/>
                  </a:lnTo>
                  <a:close/>
                  <a:moveTo>
                    <a:pt x="26" y="13"/>
                  </a:moveTo>
                  <a:cubicBezTo>
                    <a:pt x="26" y="7"/>
                    <a:pt x="26" y="7"/>
                    <a:pt x="26" y="7"/>
                  </a:cubicBezTo>
                  <a:cubicBezTo>
                    <a:pt x="33" y="7"/>
                    <a:pt x="33" y="7"/>
                    <a:pt x="33" y="7"/>
                  </a:cubicBezTo>
                  <a:cubicBezTo>
                    <a:pt x="33" y="13"/>
                    <a:pt x="33" y="13"/>
                    <a:pt x="33" y="13"/>
                  </a:cubicBezTo>
                  <a:lnTo>
                    <a:pt x="26" y="13"/>
                  </a:lnTo>
                  <a:close/>
                  <a:moveTo>
                    <a:pt x="33" y="25"/>
                  </a:moveTo>
                  <a:cubicBezTo>
                    <a:pt x="33" y="31"/>
                    <a:pt x="33" y="31"/>
                    <a:pt x="33" y="31"/>
                  </a:cubicBezTo>
                  <a:cubicBezTo>
                    <a:pt x="26" y="31"/>
                    <a:pt x="26" y="31"/>
                    <a:pt x="26" y="31"/>
                  </a:cubicBezTo>
                  <a:cubicBezTo>
                    <a:pt x="26" y="25"/>
                    <a:pt x="26" y="25"/>
                    <a:pt x="26" y="25"/>
                  </a:cubicBezTo>
                  <a:lnTo>
                    <a:pt x="33" y="25"/>
                  </a:lnTo>
                  <a:close/>
                  <a:moveTo>
                    <a:pt x="42" y="16"/>
                  </a:moveTo>
                  <a:cubicBezTo>
                    <a:pt x="42" y="22"/>
                    <a:pt x="42" y="22"/>
                    <a:pt x="42" y="22"/>
                  </a:cubicBezTo>
                  <a:cubicBezTo>
                    <a:pt x="36" y="22"/>
                    <a:pt x="36" y="22"/>
                    <a:pt x="36" y="22"/>
                  </a:cubicBezTo>
                  <a:cubicBezTo>
                    <a:pt x="36" y="16"/>
                    <a:pt x="36" y="16"/>
                    <a:pt x="36" y="16"/>
                  </a:cubicBezTo>
                  <a:lnTo>
                    <a:pt x="42" y="16"/>
                  </a:lnTo>
                  <a:close/>
                  <a:moveTo>
                    <a:pt x="36" y="13"/>
                  </a:moveTo>
                  <a:cubicBezTo>
                    <a:pt x="36" y="7"/>
                    <a:pt x="36" y="7"/>
                    <a:pt x="36" y="7"/>
                  </a:cubicBezTo>
                  <a:cubicBezTo>
                    <a:pt x="42" y="7"/>
                    <a:pt x="42" y="7"/>
                    <a:pt x="42" y="7"/>
                  </a:cubicBezTo>
                  <a:cubicBezTo>
                    <a:pt x="42" y="13"/>
                    <a:pt x="42" y="13"/>
                    <a:pt x="42" y="13"/>
                  </a:cubicBezTo>
                  <a:lnTo>
                    <a:pt x="36" y="13"/>
                  </a:lnTo>
                  <a:close/>
                  <a:moveTo>
                    <a:pt x="42" y="25"/>
                  </a:moveTo>
                  <a:cubicBezTo>
                    <a:pt x="42" y="31"/>
                    <a:pt x="42" y="31"/>
                    <a:pt x="42" y="31"/>
                  </a:cubicBezTo>
                  <a:cubicBezTo>
                    <a:pt x="36" y="31"/>
                    <a:pt x="36" y="31"/>
                    <a:pt x="36" y="31"/>
                  </a:cubicBezTo>
                  <a:cubicBezTo>
                    <a:pt x="36" y="25"/>
                    <a:pt x="36" y="25"/>
                    <a:pt x="36" y="25"/>
                  </a:cubicBezTo>
                  <a:lnTo>
                    <a:pt x="42" y="25"/>
                  </a:lnTo>
                  <a:close/>
                  <a:moveTo>
                    <a:pt x="52" y="16"/>
                  </a:moveTo>
                  <a:cubicBezTo>
                    <a:pt x="52" y="22"/>
                    <a:pt x="52" y="22"/>
                    <a:pt x="52" y="22"/>
                  </a:cubicBezTo>
                  <a:cubicBezTo>
                    <a:pt x="45" y="22"/>
                    <a:pt x="45" y="22"/>
                    <a:pt x="45" y="22"/>
                  </a:cubicBezTo>
                  <a:cubicBezTo>
                    <a:pt x="45" y="16"/>
                    <a:pt x="45" y="16"/>
                    <a:pt x="45" y="16"/>
                  </a:cubicBezTo>
                  <a:lnTo>
                    <a:pt x="52" y="16"/>
                  </a:lnTo>
                  <a:close/>
                  <a:moveTo>
                    <a:pt x="45" y="13"/>
                  </a:moveTo>
                  <a:cubicBezTo>
                    <a:pt x="45" y="7"/>
                    <a:pt x="45" y="7"/>
                    <a:pt x="45" y="7"/>
                  </a:cubicBezTo>
                  <a:cubicBezTo>
                    <a:pt x="52" y="7"/>
                    <a:pt x="52" y="7"/>
                    <a:pt x="52" y="7"/>
                  </a:cubicBezTo>
                  <a:cubicBezTo>
                    <a:pt x="52" y="13"/>
                    <a:pt x="52" y="13"/>
                    <a:pt x="52" y="13"/>
                  </a:cubicBezTo>
                  <a:lnTo>
                    <a:pt x="45" y="13"/>
                  </a:lnTo>
                  <a:close/>
                  <a:moveTo>
                    <a:pt x="52" y="25"/>
                  </a:moveTo>
                  <a:cubicBezTo>
                    <a:pt x="52" y="31"/>
                    <a:pt x="52" y="31"/>
                    <a:pt x="52" y="31"/>
                  </a:cubicBezTo>
                  <a:cubicBezTo>
                    <a:pt x="45" y="31"/>
                    <a:pt x="45" y="31"/>
                    <a:pt x="45" y="31"/>
                  </a:cubicBezTo>
                  <a:cubicBezTo>
                    <a:pt x="45" y="25"/>
                    <a:pt x="45" y="25"/>
                    <a:pt x="45" y="25"/>
                  </a:cubicBezTo>
                  <a:lnTo>
                    <a:pt x="52" y="25"/>
                  </a:lnTo>
                  <a:close/>
                  <a:moveTo>
                    <a:pt x="61" y="16"/>
                  </a:moveTo>
                  <a:cubicBezTo>
                    <a:pt x="61" y="22"/>
                    <a:pt x="61" y="22"/>
                    <a:pt x="61" y="22"/>
                  </a:cubicBezTo>
                  <a:cubicBezTo>
                    <a:pt x="55" y="22"/>
                    <a:pt x="55" y="22"/>
                    <a:pt x="55" y="22"/>
                  </a:cubicBezTo>
                  <a:cubicBezTo>
                    <a:pt x="55" y="16"/>
                    <a:pt x="55" y="16"/>
                    <a:pt x="55" y="16"/>
                  </a:cubicBezTo>
                  <a:lnTo>
                    <a:pt x="61" y="16"/>
                  </a:lnTo>
                  <a:close/>
                  <a:moveTo>
                    <a:pt x="55" y="13"/>
                  </a:moveTo>
                  <a:cubicBezTo>
                    <a:pt x="55" y="7"/>
                    <a:pt x="55" y="7"/>
                    <a:pt x="55" y="7"/>
                  </a:cubicBezTo>
                  <a:cubicBezTo>
                    <a:pt x="61" y="7"/>
                    <a:pt x="61" y="7"/>
                    <a:pt x="61" y="7"/>
                  </a:cubicBezTo>
                  <a:cubicBezTo>
                    <a:pt x="61" y="13"/>
                    <a:pt x="61" y="13"/>
                    <a:pt x="61" y="13"/>
                  </a:cubicBezTo>
                  <a:lnTo>
                    <a:pt x="55" y="13"/>
                  </a:lnTo>
                  <a:close/>
                  <a:moveTo>
                    <a:pt x="61" y="25"/>
                  </a:moveTo>
                  <a:cubicBezTo>
                    <a:pt x="61" y="31"/>
                    <a:pt x="61" y="31"/>
                    <a:pt x="61" y="31"/>
                  </a:cubicBezTo>
                  <a:cubicBezTo>
                    <a:pt x="55" y="31"/>
                    <a:pt x="55" y="31"/>
                    <a:pt x="55" y="31"/>
                  </a:cubicBezTo>
                  <a:cubicBezTo>
                    <a:pt x="55" y="25"/>
                    <a:pt x="55" y="25"/>
                    <a:pt x="55" y="25"/>
                  </a:cubicBezTo>
                  <a:lnTo>
                    <a:pt x="61" y="25"/>
                  </a:lnTo>
                  <a:close/>
                  <a:moveTo>
                    <a:pt x="70" y="16"/>
                  </a:moveTo>
                  <a:cubicBezTo>
                    <a:pt x="70" y="22"/>
                    <a:pt x="70" y="22"/>
                    <a:pt x="70" y="22"/>
                  </a:cubicBezTo>
                  <a:cubicBezTo>
                    <a:pt x="64" y="22"/>
                    <a:pt x="64" y="22"/>
                    <a:pt x="64" y="22"/>
                  </a:cubicBezTo>
                  <a:cubicBezTo>
                    <a:pt x="64" y="16"/>
                    <a:pt x="64" y="16"/>
                    <a:pt x="64" y="16"/>
                  </a:cubicBezTo>
                  <a:lnTo>
                    <a:pt x="70" y="16"/>
                  </a:lnTo>
                  <a:close/>
                  <a:moveTo>
                    <a:pt x="64" y="13"/>
                  </a:moveTo>
                  <a:cubicBezTo>
                    <a:pt x="64" y="7"/>
                    <a:pt x="64" y="7"/>
                    <a:pt x="64" y="7"/>
                  </a:cubicBezTo>
                  <a:cubicBezTo>
                    <a:pt x="70" y="7"/>
                    <a:pt x="70" y="7"/>
                    <a:pt x="70" y="7"/>
                  </a:cubicBezTo>
                  <a:cubicBezTo>
                    <a:pt x="70" y="13"/>
                    <a:pt x="70" y="13"/>
                    <a:pt x="70" y="13"/>
                  </a:cubicBezTo>
                  <a:lnTo>
                    <a:pt x="64" y="13"/>
                  </a:lnTo>
                  <a:close/>
                  <a:moveTo>
                    <a:pt x="70" y="25"/>
                  </a:moveTo>
                  <a:cubicBezTo>
                    <a:pt x="70" y="31"/>
                    <a:pt x="70" y="31"/>
                    <a:pt x="70" y="31"/>
                  </a:cubicBezTo>
                  <a:cubicBezTo>
                    <a:pt x="64" y="31"/>
                    <a:pt x="64" y="31"/>
                    <a:pt x="64" y="31"/>
                  </a:cubicBezTo>
                  <a:cubicBezTo>
                    <a:pt x="64" y="25"/>
                    <a:pt x="64" y="25"/>
                    <a:pt x="64" y="25"/>
                  </a:cubicBezTo>
                  <a:lnTo>
                    <a:pt x="70" y="25"/>
                  </a:lnTo>
                  <a:close/>
                  <a:moveTo>
                    <a:pt x="80" y="16"/>
                  </a:moveTo>
                  <a:cubicBezTo>
                    <a:pt x="80" y="22"/>
                    <a:pt x="80" y="22"/>
                    <a:pt x="80" y="22"/>
                  </a:cubicBezTo>
                  <a:cubicBezTo>
                    <a:pt x="73" y="22"/>
                    <a:pt x="73" y="22"/>
                    <a:pt x="73" y="22"/>
                  </a:cubicBezTo>
                  <a:cubicBezTo>
                    <a:pt x="73" y="16"/>
                    <a:pt x="73" y="16"/>
                    <a:pt x="73" y="16"/>
                  </a:cubicBezTo>
                  <a:lnTo>
                    <a:pt x="80" y="16"/>
                  </a:lnTo>
                  <a:close/>
                  <a:moveTo>
                    <a:pt x="73" y="13"/>
                  </a:moveTo>
                  <a:cubicBezTo>
                    <a:pt x="73" y="7"/>
                    <a:pt x="73" y="7"/>
                    <a:pt x="73" y="7"/>
                  </a:cubicBezTo>
                  <a:cubicBezTo>
                    <a:pt x="80" y="7"/>
                    <a:pt x="80" y="7"/>
                    <a:pt x="80" y="7"/>
                  </a:cubicBezTo>
                  <a:cubicBezTo>
                    <a:pt x="80" y="13"/>
                    <a:pt x="80" y="13"/>
                    <a:pt x="80" y="13"/>
                  </a:cubicBezTo>
                  <a:lnTo>
                    <a:pt x="73" y="13"/>
                  </a:lnTo>
                  <a:close/>
                  <a:moveTo>
                    <a:pt x="80" y="25"/>
                  </a:moveTo>
                  <a:cubicBezTo>
                    <a:pt x="80" y="31"/>
                    <a:pt x="80" y="31"/>
                    <a:pt x="80" y="31"/>
                  </a:cubicBezTo>
                  <a:cubicBezTo>
                    <a:pt x="73" y="31"/>
                    <a:pt x="73" y="31"/>
                    <a:pt x="73" y="31"/>
                  </a:cubicBezTo>
                  <a:cubicBezTo>
                    <a:pt x="73" y="25"/>
                    <a:pt x="73" y="25"/>
                    <a:pt x="73" y="25"/>
                  </a:cubicBezTo>
                  <a:lnTo>
                    <a:pt x="80" y="25"/>
                  </a:lnTo>
                  <a:close/>
                  <a:moveTo>
                    <a:pt x="89" y="16"/>
                  </a:moveTo>
                  <a:cubicBezTo>
                    <a:pt x="89" y="22"/>
                    <a:pt x="89" y="22"/>
                    <a:pt x="89" y="22"/>
                  </a:cubicBezTo>
                  <a:cubicBezTo>
                    <a:pt x="83" y="22"/>
                    <a:pt x="83" y="22"/>
                    <a:pt x="83" y="22"/>
                  </a:cubicBezTo>
                  <a:cubicBezTo>
                    <a:pt x="83" y="16"/>
                    <a:pt x="83" y="16"/>
                    <a:pt x="83" y="16"/>
                  </a:cubicBezTo>
                  <a:lnTo>
                    <a:pt x="89" y="16"/>
                  </a:lnTo>
                  <a:close/>
                  <a:moveTo>
                    <a:pt x="83" y="13"/>
                  </a:moveTo>
                  <a:cubicBezTo>
                    <a:pt x="83" y="7"/>
                    <a:pt x="83" y="7"/>
                    <a:pt x="83" y="7"/>
                  </a:cubicBezTo>
                  <a:cubicBezTo>
                    <a:pt x="89" y="7"/>
                    <a:pt x="89" y="7"/>
                    <a:pt x="89" y="7"/>
                  </a:cubicBezTo>
                  <a:cubicBezTo>
                    <a:pt x="89" y="13"/>
                    <a:pt x="89" y="13"/>
                    <a:pt x="89" y="13"/>
                  </a:cubicBezTo>
                  <a:lnTo>
                    <a:pt x="83" y="13"/>
                  </a:lnTo>
                  <a:close/>
                  <a:moveTo>
                    <a:pt x="89" y="25"/>
                  </a:moveTo>
                  <a:cubicBezTo>
                    <a:pt x="89" y="31"/>
                    <a:pt x="89" y="31"/>
                    <a:pt x="89" y="31"/>
                  </a:cubicBezTo>
                  <a:cubicBezTo>
                    <a:pt x="83" y="31"/>
                    <a:pt x="83" y="31"/>
                    <a:pt x="83" y="31"/>
                  </a:cubicBezTo>
                  <a:cubicBezTo>
                    <a:pt x="83" y="25"/>
                    <a:pt x="83" y="25"/>
                    <a:pt x="83" y="25"/>
                  </a:cubicBezTo>
                  <a:lnTo>
                    <a:pt x="89" y="25"/>
                  </a:lnTo>
                  <a:close/>
                  <a:moveTo>
                    <a:pt x="99" y="16"/>
                  </a:moveTo>
                  <a:cubicBezTo>
                    <a:pt x="99" y="22"/>
                    <a:pt x="99" y="22"/>
                    <a:pt x="99" y="22"/>
                  </a:cubicBezTo>
                  <a:cubicBezTo>
                    <a:pt x="92" y="22"/>
                    <a:pt x="92" y="22"/>
                    <a:pt x="92" y="22"/>
                  </a:cubicBezTo>
                  <a:cubicBezTo>
                    <a:pt x="92" y="16"/>
                    <a:pt x="92" y="16"/>
                    <a:pt x="92" y="16"/>
                  </a:cubicBezTo>
                  <a:lnTo>
                    <a:pt x="99" y="16"/>
                  </a:lnTo>
                  <a:close/>
                  <a:moveTo>
                    <a:pt x="92" y="13"/>
                  </a:moveTo>
                  <a:cubicBezTo>
                    <a:pt x="92" y="7"/>
                    <a:pt x="92" y="7"/>
                    <a:pt x="92" y="7"/>
                  </a:cubicBezTo>
                  <a:cubicBezTo>
                    <a:pt x="99" y="7"/>
                    <a:pt x="99" y="7"/>
                    <a:pt x="99" y="7"/>
                  </a:cubicBezTo>
                  <a:cubicBezTo>
                    <a:pt x="99" y="13"/>
                    <a:pt x="99" y="13"/>
                    <a:pt x="99" y="13"/>
                  </a:cubicBezTo>
                  <a:lnTo>
                    <a:pt x="92" y="13"/>
                  </a:lnTo>
                  <a:close/>
                  <a:moveTo>
                    <a:pt x="99" y="25"/>
                  </a:moveTo>
                  <a:cubicBezTo>
                    <a:pt x="99" y="31"/>
                    <a:pt x="99" y="31"/>
                    <a:pt x="99" y="31"/>
                  </a:cubicBezTo>
                  <a:cubicBezTo>
                    <a:pt x="92" y="31"/>
                    <a:pt x="92" y="31"/>
                    <a:pt x="92" y="31"/>
                  </a:cubicBezTo>
                  <a:cubicBezTo>
                    <a:pt x="92" y="25"/>
                    <a:pt x="92" y="25"/>
                    <a:pt x="92" y="25"/>
                  </a:cubicBezTo>
                  <a:lnTo>
                    <a:pt x="99" y="25"/>
                  </a:lnTo>
                  <a:close/>
                  <a:moveTo>
                    <a:pt x="108" y="16"/>
                  </a:moveTo>
                  <a:cubicBezTo>
                    <a:pt x="108" y="22"/>
                    <a:pt x="108" y="22"/>
                    <a:pt x="108" y="22"/>
                  </a:cubicBezTo>
                  <a:cubicBezTo>
                    <a:pt x="101" y="22"/>
                    <a:pt x="101" y="22"/>
                    <a:pt x="101" y="22"/>
                  </a:cubicBezTo>
                  <a:cubicBezTo>
                    <a:pt x="101" y="16"/>
                    <a:pt x="101" y="16"/>
                    <a:pt x="101" y="16"/>
                  </a:cubicBezTo>
                  <a:lnTo>
                    <a:pt x="108" y="16"/>
                  </a:lnTo>
                  <a:close/>
                  <a:moveTo>
                    <a:pt x="101" y="13"/>
                  </a:moveTo>
                  <a:cubicBezTo>
                    <a:pt x="101" y="7"/>
                    <a:pt x="101" y="7"/>
                    <a:pt x="101" y="7"/>
                  </a:cubicBezTo>
                  <a:cubicBezTo>
                    <a:pt x="108" y="7"/>
                    <a:pt x="108" y="7"/>
                    <a:pt x="108" y="7"/>
                  </a:cubicBezTo>
                  <a:cubicBezTo>
                    <a:pt x="108" y="13"/>
                    <a:pt x="108" y="13"/>
                    <a:pt x="108" y="13"/>
                  </a:cubicBezTo>
                  <a:lnTo>
                    <a:pt x="101" y="13"/>
                  </a:lnTo>
                  <a:close/>
                  <a:moveTo>
                    <a:pt x="108" y="25"/>
                  </a:moveTo>
                  <a:cubicBezTo>
                    <a:pt x="108" y="31"/>
                    <a:pt x="108" y="31"/>
                    <a:pt x="108" y="31"/>
                  </a:cubicBezTo>
                  <a:cubicBezTo>
                    <a:pt x="101" y="31"/>
                    <a:pt x="101" y="31"/>
                    <a:pt x="101" y="31"/>
                  </a:cubicBezTo>
                  <a:cubicBezTo>
                    <a:pt x="101" y="25"/>
                    <a:pt x="101" y="25"/>
                    <a:pt x="101" y="25"/>
                  </a:cubicBezTo>
                  <a:lnTo>
                    <a:pt x="108" y="25"/>
                  </a:lnTo>
                  <a:close/>
                  <a:moveTo>
                    <a:pt x="117" y="16"/>
                  </a:moveTo>
                  <a:cubicBezTo>
                    <a:pt x="117" y="22"/>
                    <a:pt x="117" y="22"/>
                    <a:pt x="117" y="22"/>
                  </a:cubicBezTo>
                  <a:cubicBezTo>
                    <a:pt x="111" y="22"/>
                    <a:pt x="111" y="22"/>
                    <a:pt x="111" y="22"/>
                  </a:cubicBezTo>
                  <a:cubicBezTo>
                    <a:pt x="111" y="16"/>
                    <a:pt x="111" y="16"/>
                    <a:pt x="111" y="16"/>
                  </a:cubicBezTo>
                  <a:lnTo>
                    <a:pt x="117" y="16"/>
                  </a:lnTo>
                  <a:close/>
                  <a:moveTo>
                    <a:pt x="111" y="13"/>
                  </a:moveTo>
                  <a:cubicBezTo>
                    <a:pt x="111" y="7"/>
                    <a:pt x="111" y="7"/>
                    <a:pt x="111" y="7"/>
                  </a:cubicBezTo>
                  <a:cubicBezTo>
                    <a:pt x="117" y="7"/>
                    <a:pt x="117" y="7"/>
                    <a:pt x="117" y="7"/>
                  </a:cubicBezTo>
                  <a:cubicBezTo>
                    <a:pt x="117" y="13"/>
                    <a:pt x="117" y="13"/>
                    <a:pt x="117" y="13"/>
                  </a:cubicBezTo>
                  <a:lnTo>
                    <a:pt x="111" y="13"/>
                  </a:lnTo>
                  <a:close/>
                  <a:moveTo>
                    <a:pt x="117" y="25"/>
                  </a:moveTo>
                  <a:cubicBezTo>
                    <a:pt x="117" y="31"/>
                    <a:pt x="117" y="31"/>
                    <a:pt x="117" y="31"/>
                  </a:cubicBezTo>
                  <a:cubicBezTo>
                    <a:pt x="111" y="31"/>
                    <a:pt x="111" y="31"/>
                    <a:pt x="111" y="31"/>
                  </a:cubicBezTo>
                  <a:cubicBezTo>
                    <a:pt x="111" y="25"/>
                    <a:pt x="111" y="25"/>
                    <a:pt x="111" y="25"/>
                  </a:cubicBezTo>
                  <a:lnTo>
                    <a:pt x="117" y="25"/>
                  </a:lnTo>
                  <a:close/>
                  <a:moveTo>
                    <a:pt x="127" y="16"/>
                  </a:moveTo>
                  <a:cubicBezTo>
                    <a:pt x="127" y="22"/>
                    <a:pt x="127" y="22"/>
                    <a:pt x="127" y="22"/>
                  </a:cubicBezTo>
                  <a:cubicBezTo>
                    <a:pt x="120" y="22"/>
                    <a:pt x="120" y="22"/>
                    <a:pt x="120" y="22"/>
                  </a:cubicBezTo>
                  <a:cubicBezTo>
                    <a:pt x="120" y="16"/>
                    <a:pt x="120" y="16"/>
                    <a:pt x="120" y="16"/>
                  </a:cubicBezTo>
                  <a:lnTo>
                    <a:pt x="127" y="16"/>
                  </a:lnTo>
                  <a:close/>
                  <a:moveTo>
                    <a:pt x="120" y="13"/>
                  </a:moveTo>
                  <a:cubicBezTo>
                    <a:pt x="120" y="7"/>
                    <a:pt x="120" y="7"/>
                    <a:pt x="120" y="7"/>
                  </a:cubicBezTo>
                  <a:cubicBezTo>
                    <a:pt x="127" y="7"/>
                    <a:pt x="127" y="7"/>
                    <a:pt x="127" y="7"/>
                  </a:cubicBezTo>
                  <a:cubicBezTo>
                    <a:pt x="127" y="13"/>
                    <a:pt x="127" y="13"/>
                    <a:pt x="127" y="13"/>
                  </a:cubicBezTo>
                  <a:lnTo>
                    <a:pt x="120" y="13"/>
                  </a:lnTo>
                  <a:close/>
                  <a:moveTo>
                    <a:pt x="127" y="25"/>
                  </a:moveTo>
                  <a:cubicBezTo>
                    <a:pt x="127" y="31"/>
                    <a:pt x="127" y="31"/>
                    <a:pt x="127" y="31"/>
                  </a:cubicBezTo>
                  <a:cubicBezTo>
                    <a:pt x="120" y="31"/>
                    <a:pt x="120" y="31"/>
                    <a:pt x="120" y="31"/>
                  </a:cubicBezTo>
                  <a:cubicBezTo>
                    <a:pt x="120" y="25"/>
                    <a:pt x="120" y="25"/>
                    <a:pt x="120" y="25"/>
                  </a:cubicBezTo>
                  <a:lnTo>
                    <a:pt x="127" y="25"/>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4" name="Freeform 50"/>
            <p:cNvSpPr>
              <a:spLocks noEditPoints="1"/>
            </p:cNvSpPr>
            <p:nvPr/>
          </p:nvSpPr>
          <p:spPr bwMode="auto">
            <a:xfrm>
              <a:off x="5592828" y="3714698"/>
              <a:ext cx="163491" cy="207845"/>
            </a:xfrm>
            <a:custGeom>
              <a:avLst/>
              <a:gdLst>
                <a:gd name="T0" fmla="*/ 113 w 113"/>
                <a:gd name="T1" fmla="*/ 0 h 144"/>
                <a:gd name="T2" fmla="*/ 0 w 113"/>
                <a:gd name="T3" fmla="*/ 0 h 144"/>
                <a:gd name="T4" fmla="*/ 0 w 113"/>
                <a:gd name="T5" fmla="*/ 144 h 144"/>
                <a:gd name="T6" fmla="*/ 113 w 113"/>
                <a:gd name="T7" fmla="*/ 144 h 144"/>
                <a:gd name="T8" fmla="*/ 113 w 113"/>
                <a:gd name="T9" fmla="*/ 0 h 144"/>
                <a:gd name="T10" fmla="*/ 105 w 113"/>
                <a:gd name="T11" fmla="*/ 136 h 144"/>
                <a:gd name="T12" fmla="*/ 8 w 113"/>
                <a:gd name="T13" fmla="*/ 136 h 144"/>
                <a:gd name="T14" fmla="*/ 8 w 113"/>
                <a:gd name="T15" fmla="*/ 8 h 144"/>
                <a:gd name="T16" fmla="*/ 105 w 113"/>
                <a:gd name="T17" fmla="*/ 8 h 144"/>
                <a:gd name="T18" fmla="*/ 105 w 113"/>
                <a:gd name="T19"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44">
                  <a:moveTo>
                    <a:pt x="113" y="0"/>
                  </a:moveTo>
                  <a:lnTo>
                    <a:pt x="0" y="0"/>
                  </a:lnTo>
                  <a:lnTo>
                    <a:pt x="0" y="144"/>
                  </a:lnTo>
                  <a:lnTo>
                    <a:pt x="113" y="144"/>
                  </a:lnTo>
                  <a:lnTo>
                    <a:pt x="113" y="0"/>
                  </a:lnTo>
                  <a:close/>
                  <a:moveTo>
                    <a:pt x="105" y="136"/>
                  </a:moveTo>
                  <a:lnTo>
                    <a:pt x="8" y="136"/>
                  </a:lnTo>
                  <a:lnTo>
                    <a:pt x="8" y="8"/>
                  </a:lnTo>
                  <a:lnTo>
                    <a:pt x="105" y="8"/>
                  </a:lnTo>
                  <a:lnTo>
                    <a:pt x="105" y="136"/>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5" name="Rectangle 51"/>
            <p:cNvSpPr>
              <a:spLocks noChangeArrowheads="1"/>
            </p:cNvSpPr>
            <p:nvPr/>
          </p:nvSpPr>
          <p:spPr bwMode="auto">
            <a:xfrm>
              <a:off x="5611876" y="3736911"/>
              <a:ext cx="125396" cy="7934"/>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6" name="Rectangle 52"/>
            <p:cNvSpPr>
              <a:spLocks noChangeArrowheads="1"/>
            </p:cNvSpPr>
            <p:nvPr/>
          </p:nvSpPr>
          <p:spPr bwMode="auto">
            <a:xfrm>
              <a:off x="5611876" y="3755950"/>
              <a:ext cx="125396" cy="7934"/>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7" name="Rectangle 53"/>
            <p:cNvSpPr>
              <a:spLocks noChangeArrowheads="1"/>
            </p:cNvSpPr>
            <p:nvPr/>
          </p:nvSpPr>
          <p:spPr bwMode="auto">
            <a:xfrm>
              <a:off x="5611876" y="3774989"/>
              <a:ext cx="125396" cy="7934"/>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8" name="Rectangle 54"/>
            <p:cNvSpPr>
              <a:spLocks noChangeArrowheads="1"/>
            </p:cNvSpPr>
            <p:nvPr/>
          </p:nvSpPr>
          <p:spPr bwMode="auto">
            <a:xfrm>
              <a:off x="5611876" y="3794028"/>
              <a:ext cx="125396" cy="7934"/>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9" name="Rectangle 55"/>
            <p:cNvSpPr>
              <a:spLocks noChangeArrowheads="1"/>
            </p:cNvSpPr>
            <p:nvPr/>
          </p:nvSpPr>
          <p:spPr bwMode="auto">
            <a:xfrm>
              <a:off x="5611876" y="3813067"/>
              <a:ext cx="125396" cy="7934"/>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60" name="Rectangle 56"/>
            <p:cNvSpPr>
              <a:spLocks noChangeArrowheads="1"/>
            </p:cNvSpPr>
            <p:nvPr/>
          </p:nvSpPr>
          <p:spPr bwMode="auto">
            <a:xfrm>
              <a:off x="5611876" y="3832107"/>
              <a:ext cx="125396" cy="6346"/>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61" name="Rectangle 57"/>
            <p:cNvSpPr>
              <a:spLocks noChangeArrowheads="1"/>
            </p:cNvSpPr>
            <p:nvPr/>
          </p:nvSpPr>
          <p:spPr bwMode="auto">
            <a:xfrm>
              <a:off x="5611876" y="3851146"/>
              <a:ext cx="125396" cy="6346"/>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62" name="Rectangle 58"/>
            <p:cNvSpPr>
              <a:spLocks noChangeArrowheads="1"/>
            </p:cNvSpPr>
            <p:nvPr/>
          </p:nvSpPr>
          <p:spPr bwMode="auto">
            <a:xfrm>
              <a:off x="5611876" y="3868599"/>
              <a:ext cx="125396" cy="7933"/>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63" name="Rectangle 59"/>
            <p:cNvSpPr>
              <a:spLocks noChangeArrowheads="1"/>
            </p:cNvSpPr>
            <p:nvPr/>
          </p:nvSpPr>
          <p:spPr bwMode="auto">
            <a:xfrm>
              <a:off x="5688066" y="3887638"/>
              <a:ext cx="49207" cy="7933"/>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grpSp>
      <p:grpSp>
        <p:nvGrpSpPr>
          <p:cNvPr id="3" name="组合 2"/>
          <p:cNvGrpSpPr/>
          <p:nvPr/>
        </p:nvGrpSpPr>
        <p:grpSpPr>
          <a:xfrm>
            <a:off x="4993005" y="4508500"/>
            <a:ext cx="1981200" cy="1595120"/>
            <a:chOff x="7863" y="7100"/>
            <a:chExt cx="3120" cy="2512"/>
          </a:xfrm>
        </p:grpSpPr>
        <p:sp>
          <p:nvSpPr>
            <p:cNvPr id="20568" name="Freeform 11"/>
            <p:cNvSpPr/>
            <p:nvPr/>
          </p:nvSpPr>
          <p:spPr bwMode="auto">
            <a:xfrm>
              <a:off x="9435" y="7100"/>
              <a:ext cx="1548" cy="1054"/>
            </a:xfrm>
            <a:custGeom>
              <a:avLst/>
              <a:gdLst>
                <a:gd name="T0" fmla="*/ 0 w 260"/>
                <a:gd name="T1" fmla="*/ 1746134917 h 177"/>
                <a:gd name="T2" fmla="*/ 100154766 w 260"/>
                <a:gd name="T3" fmla="*/ 2147483646 h 177"/>
                <a:gd name="T4" fmla="*/ 2147483646 w 260"/>
                <a:gd name="T5" fmla="*/ 472317105 h 177"/>
                <a:gd name="T6" fmla="*/ 2147483646 w 260"/>
                <a:gd name="T7" fmla="*/ 0 h 177"/>
                <a:gd name="T8" fmla="*/ 0 w 260"/>
                <a:gd name="T9" fmla="*/ 1746134917 h 1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77">
                  <a:moveTo>
                    <a:pt x="0" y="122"/>
                  </a:moveTo>
                  <a:cubicBezTo>
                    <a:pt x="7" y="177"/>
                    <a:pt x="7" y="177"/>
                    <a:pt x="7" y="177"/>
                  </a:cubicBezTo>
                  <a:cubicBezTo>
                    <a:pt x="111" y="164"/>
                    <a:pt x="200" y="110"/>
                    <a:pt x="260" y="33"/>
                  </a:cubicBezTo>
                  <a:cubicBezTo>
                    <a:pt x="216" y="0"/>
                    <a:pt x="216" y="0"/>
                    <a:pt x="216" y="0"/>
                  </a:cubicBezTo>
                  <a:cubicBezTo>
                    <a:pt x="165" y="65"/>
                    <a:pt x="89" y="111"/>
                    <a:pt x="0" y="122"/>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34" name="Freeform 12"/>
            <p:cNvSpPr/>
            <p:nvPr/>
          </p:nvSpPr>
          <p:spPr bwMode="auto">
            <a:xfrm>
              <a:off x="7863" y="7433"/>
              <a:ext cx="1670" cy="797"/>
            </a:xfrm>
            <a:custGeom>
              <a:avLst/>
              <a:gdLst>
                <a:gd name="T0" fmla="*/ 273 w 280"/>
                <a:gd name="T1" fmla="*/ 66 h 134"/>
                <a:gd name="T2" fmla="*/ 34 w 280"/>
                <a:gd name="T3" fmla="*/ 0 h 134"/>
                <a:gd name="T4" fmla="*/ 0 w 280"/>
                <a:gd name="T5" fmla="*/ 44 h 134"/>
                <a:gd name="T6" fmla="*/ 280 w 280"/>
                <a:gd name="T7" fmla="*/ 121 h 134"/>
                <a:gd name="T8" fmla="*/ 280 w 280"/>
                <a:gd name="T9" fmla="*/ 121 h 134"/>
                <a:gd name="T10" fmla="*/ 273 w 280"/>
                <a:gd name="T11" fmla="*/ 66 h 134"/>
                <a:gd name="T12" fmla="*/ 273 w 280"/>
                <a:gd name="T13" fmla="*/ 66 h 134"/>
              </a:gdLst>
              <a:ahLst/>
              <a:cxnLst>
                <a:cxn ang="0">
                  <a:pos x="T0" y="T1"/>
                </a:cxn>
                <a:cxn ang="0">
                  <a:pos x="T2" y="T3"/>
                </a:cxn>
                <a:cxn ang="0">
                  <a:pos x="T4" y="T5"/>
                </a:cxn>
                <a:cxn ang="0">
                  <a:pos x="T6" y="T7"/>
                </a:cxn>
                <a:cxn ang="0">
                  <a:pos x="T8" y="T9"/>
                </a:cxn>
                <a:cxn ang="0">
                  <a:pos x="T10" y="T11"/>
                </a:cxn>
                <a:cxn ang="0">
                  <a:pos x="T12" y="T13"/>
                </a:cxn>
              </a:cxnLst>
              <a:rect l="0" t="0" r="r" b="b"/>
              <a:pathLst>
                <a:path w="280" h="134">
                  <a:moveTo>
                    <a:pt x="273" y="66"/>
                  </a:moveTo>
                  <a:cubicBezTo>
                    <a:pt x="184" y="77"/>
                    <a:pt x="99" y="51"/>
                    <a:pt x="34" y="0"/>
                  </a:cubicBezTo>
                  <a:cubicBezTo>
                    <a:pt x="0" y="44"/>
                    <a:pt x="0" y="44"/>
                    <a:pt x="0" y="44"/>
                  </a:cubicBezTo>
                  <a:cubicBezTo>
                    <a:pt x="77" y="103"/>
                    <a:pt x="176" y="134"/>
                    <a:pt x="280" y="121"/>
                  </a:cubicBezTo>
                  <a:cubicBezTo>
                    <a:pt x="280" y="121"/>
                    <a:pt x="280" y="121"/>
                    <a:pt x="280" y="121"/>
                  </a:cubicBezTo>
                  <a:cubicBezTo>
                    <a:pt x="273" y="66"/>
                    <a:pt x="273" y="66"/>
                    <a:pt x="273" y="66"/>
                  </a:cubicBezTo>
                  <a:cubicBezTo>
                    <a:pt x="273" y="66"/>
                    <a:pt x="273" y="66"/>
                    <a:pt x="273" y="66"/>
                  </a:cubicBezTo>
                  <a:close/>
                </a:path>
              </a:pathLst>
            </a:custGeom>
            <a:solidFill>
              <a:schemeClr val="accent3"/>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grpSp>
          <p:nvGrpSpPr>
            <p:cNvPr id="2" name="组合 1"/>
            <p:cNvGrpSpPr/>
            <p:nvPr/>
          </p:nvGrpSpPr>
          <p:grpSpPr>
            <a:xfrm>
              <a:off x="8763" y="7744"/>
              <a:ext cx="1864" cy="1868"/>
              <a:chOff x="9653" y="7416"/>
              <a:chExt cx="1864" cy="1868"/>
            </a:xfrm>
          </p:grpSpPr>
          <p:sp>
            <p:nvSpPr>
              <p:cNvPr id="20569" name="Freeform 20"/>
              <p:cNvSpPr/>
              <p:nvPr/>
            </p:nvSpPr>
            <p:spPr bwMode="auto">
              <a:xfrm>
                <a:off x="9733" y="7564"/>
                <a:ext cx="1707" cy="1566"/>
              </a:xfrm>
              <a:custGeom>
                <a:avLst/>
                <a:gdLst>
                  <a:gd name="T0" fmla="*/ 2147483646 w 287"/>
                  <a:gd name="T1" fmla="*/ 2147483646 h 263"/>
                  <a:gd name="T2" fmla="*/ 485668608 w 287"/>
                  <a:gd name="T3" fmla="*/ 2147483646 h 263"/>
                  <a:gd name="T4" fmla="*/ 1157033591 w 287"/>
                  <a:gd name="T5" fmla="*/ 314912185 h 263"/>
                  <a:gd name="T6" fmla="*/ 1828394796 w 287"/>
                  <a:gd name="T7" fmla="*/ 100199848 h 263"/>
                  <a:gd name="T8" fmla="*/ 2147483646 w 287"/>
                  <a:gd name="T9" fmla="*/ 1001994692 h 263"/>
                  <a:gd name="T10" fmla="*/ 2147483646 w 287"/>
                  <a:gd name="T11" fmla="*/ 2147483646 h 263"/>
                  <a:gd name="T12" fmla="*/ 2147483646 w 287"/>
                  <a:gd name="T13" fmla="*/ 2147483646 h 263"/>
                  <a:gd name="T14" fmla="*/ 2147483646 w 287"/>
                  <a:gd name="T15" fmla="*/ 2147483646 h 2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7" h="263">
                    <a:moveTo>
                      <a:pt x="159" y="257"/>
                    </a:moveTo>
                    <a:cubicBezTo>
                      <a:pt x="109" y="263"/>
                      <a:pt x="59" y="238"/>
                      <a:pt x="34" y="194"/>
                    </a:cubicBezTo>
                    <a:cubicBezTo>
                      <a:pt x="0" y="134"/>
                      <a:pt x="21" y="57"/>
                      <a:pt x="81" y="22"/>
                    </a:cubicBezTo>
                    <a:cubicBezTo>
                      <a:pt x="96" y="14"/>
                      <a:pt x="112" y="9"/>
                      <a:pt x="128" y="7"/>
                    </a:cubicBezTo>
                    <a:cubicBezTo>
                      <a:pt x="179" y="0"/>
                      <a:pt x="228" y="25"/>
                      <a:pt x="253" y="70"/>
                    </a:cubicBezTo>
                    <a:cubicBezTo>
                      <a:pt x="287" y="130"/>
                      <a:pt x="266" y="207"/>
                      <a:pt x="206" y="241"/>
                    </a:cubicBezTo>
                    <a:cubicBezTo>
                      <a:pt x="191" y="249"/>
                      <a:pt x="176" y="255"/>
                      <a:pt x="159" y="257"/>
                    </a:cubicBezTo>
                    <a:cubicBezTo>
                      <a:pt x="159" y="257"/>
                      <a:pt x="159" y="257"/>
                      <a:pt x="159" y="257"/>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570" name="Freeform 36"/>
              <p:cNvSpPr/>
              <p:nvPr/>
            </p:nvSpPr>
            <p:spPr bwMode="auto">
              <a:xfrm>
                <a:off x="9653" y="7416"/>
                <a:ext cx="1864" cy="1869"/>
              </a:xfrm>
              <a:custGeom>
                <a:avLst/>
                <a:gdLst>
                  <a:gd name="T0" fmla="*/ 1274593903 w 313"/>
                  <a:gd name="T1" fmla="*/ 529092800 h 314"/>
                  <a:gd name="T2" fmla="*/ 529887778 w 313"/>
                  <a:gd name="T3" fmla="*/ 2147483646 h 314"/>
                  <a:gd name="T4" fmla="*/ 2147483646 w 313"/>
                  <a:gd name="T5" fmla="*/ 2147483646 h 314"/>
                  <a:gd name="T6" fmla="*/ 2147483646 w 313"/>
                  <a:gd name="T7" fmla="*/ 1272680023 h 314"/>
                  <a:gd name="T8" fmla="*/ 1274593903 w 313"/>
                  <a:gd name="T9" fmla="*/ 529092800 h 3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3" h="314">
                    <a:moveTo>
                      <a:pt x="89" y="37"/>
                    </a:moveTo>
                    <a:cubicBezTo>
                      <a:pt x="23" y="75"/>
                      <a:pt x="0" y="159"/>
                      <a:pt x="37" y="225"/>
                    </a:cubicBezTo>
                    <a:cubicBezTo>
                      <a:pt x="75" y="290"/>
                      <a:pt x="159" y="314"/>
                      <a:pt x="224" y="276"/>
                    </a:cubicBezTo>
                    <a:cubicBezTo>
                      <a:pt x="290" y="239"/>
                      <a:pt x="313" y="155"/>
                      <a:pt x="276" y="89"/>
                    </a:cubicBezTo>
                    <a:cubicBezTo>
                      <a:pt x="239" y="23"/>
                      <a:pt x="155" y="0"/>
                      <a:pt x="89" y="37"/>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8" name="Freeform 37"/>
              <p:cNvSpPr/>
              <p:nvPr/>
            </p:nvSpPr>
            <p:spPr bwMode="auto">
              <a:xfrm>
                <a:off x="9805" y="7565"/>
                <a:ext cx="1553" cy="1565"/>
              </a:xfrm>
              <a:custGeom>
                <a:avLst/>
                <a:gdLst>
                  <a:gd name="T0" fmla="*/ 146 w 261"/>
                  <a:gd name="T1" fmla="*/ 257 h 263"/>
                  <a:gd name="T2" fmla="*/ 21 w 261"/>
                  <a:gd name="T3" fmla="*/ 194 h 263"/>
                  <a:gd name="T4" fmla="*/ 9 w 261"/>
                  <a:gd name="T5" fmla="*/ 98 h 263"/>
                  <a:gd name="T6" fmla="*/ 68 w 261"/>
                  <a:gd name="T7" fmla="*/ 22 h 263"/>
                  <a:gd name="T8" fmla="*/ 115 w 261"/>
                  <a:gd name="T9" fmla="*/ 7 h 263"/>
                  <a:gd name="T10" fmla="*/ 240 w 261"/>
                  <a:gd name="T11" fmla="*/ 70 h 263"/>
                  <a:gd name="T12" fmla="*/ 252 w 261"/>
                  <a:gd name="T13" fmla="*/ 165 h 263"/>
                  <a:gd name="T14" fmla="*/ 193 w 261"/>
                  <a:gd name="T15" fmla="*/ 241 h 263"/>
                  <a:gd name="T16" fmla="*/ 146 w 261"/>
                  <a:gd name="T17"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263">
                    <a:moveTo>
                      <a:pt x="146" y="257"/>
                    </a:moveTo>
                    <a:cubicBezTo>
                      <a:pt x="96" y="263"/>
                      <a:pt x="46" y="238"/>
                      <a:pt x="21" y="194"/>
                    </a:cubicBezTo>
                    <a:cubicBezTo>
                      <a:pt x="5" y="165"/>
                      <a:pt x="0" y="131"/>
                      <a:pt x="9" y="98"/>
                    </a:cubicBezTo>
                    <a:cubicBezTo>
                      <a:pt x="18" y="66"/>
                      <a:pt x="39" y="39"/>
                      <a:pt x="68" y="22"/>
                    </a:cubicBezTo>
                    <a:cubicBezTo>
                      <a:pt x="83" y="14"/>
                      <a:pt x="99" y="9"/>
                      <a:pt x="115" y="7"/>
                    </a:cubicBezTo>
                    <a:cubicBezTo>
                      <a:pt x="166" y="0"/>
                      <a:pt x="215" y="25"/>
                      <a:pt x="240" y="70"/>
                    </a:cubicBezTo>
                    <a:cubicBezTo>
                      <a:pt x="257" y="99"/>
                      <a:pt x="261" y="133"/>
                      <a:pt x="252" y="165"/>
                    </a:cubicBezTo>
                    <a:cubicBezTo>
                      <a:pt x="243" y="198"/>
                      <a:pt x="222" y="225"/>
                      <a:pt x="193" y="241"/>
                    </a:cubicBezTo>
                    <a:cubicBezTo>
                      <a:pt x="178" y="249"/>
                      <a:pt x="163" y="255"/>
                      <a:pt x="146" y="257"/>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20572" name="Freeform 42"/>
              <p:cNvSpPr>
                <a:spLocks noEditPoints="1"/>
              </p:cNvSpPr>
              <p:nvPr/>
            </p:nvSpPr>
            <p:spPr bwMode="auto">
              <a:xfrm>
                <a:off x="10197" y="7958"/>
                <a:ext cx="797" cy="762"/>
              </a:xfrm>
              <a:custGeom>
                <a:avLst/>
                <a:gdLst>
                  <a:gd name="T0" fmla="*/ 1127340045 w 134"/>
                  <a:gd name="T1" fmla="*/ 0 h 128"/>
                  <a:gd name="T2" fmla="*/ 513724721 w 134"/>
                  <a:gd name="T3" fmla="*/ 272222553 h 128"/>
                  <a:gd name="T4" fmla="*/ 0 w 134"/>
                  <a:gd name="T5" fmla="*/ 272222553 h 128"/>
                  <a:gd name="T6" fmla="*/ 0 w 134"/>
                  <a:gd name="T7" fmla="*/ 444156770 h 128"/>
                  <a:gd name="T8" fmla="*/ 0 w 134"/>
                  <a:gd name="T9" fmla="*/ 558775796 h 128"/>
                  <a:gd name="T10" fmla="*/ 0 w 134"/>
                  <a:gd name="T11" fmla="*/ 1504396956 h 128"/>
                  <a:gd name="T12" fmla="*/ 313943515 w 134"/>
                  <a:gd name="T13" fmla="*/ 1833930914 h 128"/>
                  <a:gd name="T14" fmla="*/ 1912196943 w 134"/>
                  <a:gd name="T15" fmla="*/ 1833930914 h 128"/>
                  <a:gd name="T16" fmla="*/ 1912196943 w 134"/>
                  <a:gd name="T17" fmla="*/ 845329039 h 128"/>
                  <a:gd name="T18" fmla="*/ 1912196943 w 134"/>
                  <a:gd name="T19" fmla="*/ 515791295 h 128"/>
                  <a:gd name="T20" fmla="*/ 1912196943 w 134"/>
                  <a:gd name="T21" fmla="*/ 401172269 h 128"/>
                  <a:gd name="T22" fmla="*/ 1398472222 w 134"/>
                  <a:gd name="T23" fmla="*/ 272222553 h 128"/>
                  <a:gd name="T24" fmla="*/ 1769495002 w 134"/>
                  <a:gd name="T25" fmla="*/ 1690654293 h 128"/>
                  <a:gd name="T26" fmla="*/ 1598253429 w 134"/>
                  <a:gd name="T27" fmla="*/ 1790946414 h 128"/>
                  <a:gd name="T28" fmla="*/ 242592544 w 134"/>
                  <a:gd name="T29" fmla="*/ 1733638793 h 128"/>
                  <a:gd name="T30" fmla="*/ 99890603 w 134"/>
                  <a:gd name="T31" fmla="*/ 1590362172 h 128"/>
                  <a:gd name="T32" fmla="*/ 42811338 w 134"/>
                  <a:gd name="T33" fmla="*/ 845329039 h 128"/>
                  <a:gd name="T34" fmla="*/ 142701941 w 134"/>
                  <a:gd name="T35" fmla="*/ 659067917 h 128"/>
                  <a:gd name="T36" fmla="*/ 313943515 w 134"/>
                  <a:gd name="T37" fmla="*/ 558775796 h 128"/>
                  <a:gd name="T38" fmla="*/ 1669604399 w 134"/>
                  <a:gd name="T39" fmla="*/ 616087201 h 128"/>
                  <a:gd name="T40" fmla="*/ 1812306340 w 134"/>
                  <a:gd name="T41" fmla="*/ 759363823 h 128"/>
                  <a:gd name="T42" fmla="*/ 1869385606 w 134"/>
                  <a:gd name="T43" fmla="*/ 1518723861 h 128"/>
                  <a:gd name="T44" fmla="*/ 1869385606 w 134"/>
                  <a:gd name="T45" fmla="*/ 515791295 h 128"/>
                  <a:gd name="T46" fmla="*/ 313943515 w 134"/>
                  <a:gd name="T47" fmla="*/ 515791295 h 128"/>
                  <a:gd name="T48" fmla="*/ 42811338 w 134"/>
                  <a:gd name="T49" fmla="*/ 444156770 h 128"/>
                  <a:gd name="T50" fmla="*/ 656426662 w 134"/>
                  <a:gd name="T51" fmla="*/ 444156770 h 128"/>
                  <a:gd name="T52" fmla="*/ 1398472222 w 134"/>
                  <a:gd name="T53" fmla="*/ 444156770 h 128"/>
                  <a:gd name="T54" fmla="*/ 1869385606 w 134"/>
                  <a:gd name="T55" fmla="*/ 515791295 h 128"/>
                  <a:gd name="T56" fmla="*/ 513724721 w 134"/>
                  <a:gd name="T57" fmla="*/ 315207053 h 128"/>
                  <a:gd name="T58" fmla="*/ 42811338 w 134"/>
                  <a:gd name="T59" fmla="*/ 401172269 h 128"/>
                  <a:gd name="T60" fmla="*/ 784856898 w 134"/>
                  <a:gd name="T61" fmla="*/ 143276622 h 128"/>
                  <a:gd name="T62" fmla="*/ 1255770281 w 134"/>
                  <a:gd name="T63" fmla="*/ 272222553 h 128"/>
                  <a:gd name="T64" fmla="*/ 656426662 w 134"/>
                  <a:gd name="T65" fmla="*/ 272222553 h 128"/>
                  <a:gd name="T66" fmla="*/ 784856898 w 134"/>
                  <a:gd name="T67" fmla="*/ 143276622 h 128"/>
                  <a:gd name="T68" fmla="*/ 1255770281 w 134"/>
                  <a:gd name="T69" fmla="*/ 315207053 h 128"/>
                  <a:gd name="T70" fmla="*/ 656426662 w 134"/>
                  <a:gd name="T71" fmla="*/ 401172269 h 128"/>
                  <a:gd name="T72" fmla="*/ 1869385606 w 134"/>
                  <a:gd name="T73" fmla="*/ 401172269 h 128"/>
                  <a:gd name="T74" fmla="*/ 1398472222 w 134"/>
                  <a:gd name="T75" fmla="*/ 315207053 h 128"/>
                  <a:gd name="T76" fmla="*/ 1869385606 w 134"/>
                  <a:gd name="T77" fmla="*/ 401172269 h 1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4" h="128">
                    <a:moveTo>
                      <a:pt x="98" y="19"/>
                    </a:moveTo>
                    <a:cubicBezTo>
                      <a:pt x="98" y="9"/>
                      <a:pt x="90" y="0"/>
                      <a:pt x="79" y="0"/>
                    </a:cubicBezTo>
                    <a:cubicBezTo>
                      <a:pt x="55" y="0"/>
                      <a:pt x="55" y="0"/>
                      <a:pt x="55" y="0"/>
                    </a:cubicBezTo>
                    <a:cubicBezTo>
                      <a:pt x="44" y="0"/>
                      <a:pt x="36" y="9"/>
                      <a:pt x="36" y="19"/>
                    </a:cubicBezTo>
                    <a:cubicBezTo>
                      <a:pt x="36" y="19"/>
                      <a:pt x="36" y="19"/>
                      <a:pt x="36" y="19"/>
                    </a:cubicBezTo>
                    <a:cubicBezTo>
                      <a:pt x="0" y="19"/>
                      <a:pt x="0" y="19"/>
                      <a:pt x="0" y="19"/>
                    </a:cubicBezTo>
                    <a:cubicBezTo>
                      <a:pt x="0" y="28"/>
                      <a:pt x="0" y="28"/>
                      <a:pt x="0" y="28"/>
                    </a:cubicBezTo>
                    <a:cubicBezTo>
                      <a:pt x="0" y="31"/>
                      <a:pt x="0" y="31"/>
                      <a:pt x="0" y="31"/>
                    </a:cubicBezTo>
                    <a:cubicBezTo>
                      <a:pt x="0" y="36"/>
                      <a:pt x="0" y="36"/>
                      <a:pt x="0" y="36"/>
                    </a:cubicBezTo>
                    <a:cubicBezTo>
                      <a:pt x="0" y="39"/>
                      <a:pt x="0" y="39"/>
                      <a:pt x="0" y="39"/>
                    </a:cubicBezTo>
                    <a:cubicBezTo>
                      <a:pt x="0" y="59"/>
                      <a:pt x="0" y="59"/>
                      <a:pt x="0" y="59"/>
                    </a:cubicBezTo>
                    <a:cubicBezTo>
                      <a:pt x="0" y="105"/>
                      <a:pt x="0" y="105"/>
                      <a:pt x="0" y="105"/>
                    </a:cubicBezTo>
                    <a:cubicBezTo>
                      <a:pt x="0" y="128"/>
                      <a:pt x="0" y="128"/>
                      <a:pt x="0" y="128"/>
                    </a:cubicBezTo>
                    <a:cubicBezTo>
                      <a:pt x="22" y="128"/>
                      <a:pt x="22" y="128"/>
                      <a:pt x="22" y="128"/>
                    </a:cubicBezTo>
                    <a:cubicBezTo>
                      <a:pt x="112" y="128"/>
                      <a:pt x="112" y="128"/>
                      <a:pt x="112" y="128"/>
                    </a:cubicBezTo>
                    <a:cubicBezTo>
                      <a:pt x="134" y="128"/>
                      <a:pt x="134" y="128"/>
                      <a:pt x="134" y="128"/>
                    </a:cubicBezTo>
                    <a:cubicBezTo>
                      <a:pt x="134" y="105"/>
                      <a:pt x="134" y="105"/>
                      <a:pt x="134" y="105"/>
                    </a:cubicBezTo>
                    <a:cubicBezTo>
                      <a:pt x="134" y="59"/>
                      <a:pt x="134" y="59"/>
                      <a:pt x="134" y="59"/>
                    </a:cubicBezTo>
                    <a:cubicBezTo>
                      <a:pt x="134" y="39"/>
                      <a:pt x="134" y="39"/>
                      <a:pt x="134" y="39"/>
                    </a:cubicBezTo>
                    <a:cubicBezTo>
                      <a:pt x="134" y="36"/>
                      <a:pt x="134" y="36"/>
                      <a:pt x="134" y="36"/>
                    </a:cubicBezTo>
                    <a:cubicBezTo>
                      <a:pt x="134" y="31"/>
                      <a:pt x="134" y="31"/>
                      <a:pt x="134" y="31"/>
                    </a:cubicBezTo>
                    <a:cubicBezTo>
                      <a:pt x="134" y="28"/>
                      <a:pt x="134" y="28"/>
                      <a:pt x="134" y="28"/>
                    </a:cubicBezTo>
                    <a:cubicBezTo>
                      <a:pt x="134" y="19"/>
                      <a:pt x="134" y="19"/>
                      <a:pt x="134" y="19"/>
                    </a:cubicBezTo>
                    <a:cubicBezTo>
                      <a:pt x="98" y="19"/>
                      <a:pt x="98" y="19"/>
                      <a:pt x="98" y="19"/>
                    </a:cubicBezTo>
                    <a:close/>
                    <a:moveTo>
                      <a:pt x="127" y="111"/>
                    </a:moveTo>
                    <a:cubicBezTo>
                      <a:pt x="127" y="114"/>
                      <a:pt x="126" y="116"/>
                      <a:pt x="124" y="118"/>
                    </a:cubicBezTo>
                    <a:cubicBezTo>
                      <a:pt x="122" y="120"/>
                      <a:pt x="120" y="121"/>
                      <a:pt x="117" y="121"/>
                    </a:cubicBezTo>
                    <a:cubicBezTo>
                      <a:pt x="115" y="121"/>
                      <a:pt x="112" y="123"/>
                      <a:pt x="112" y="125"/>
                    </a:cubicBezTo>
                    <a:cubicBezTo>
                      <a:pt x="22" y="125"/>
                      <a:pt x="22" y="125"/>
                      <a:pt x="22" y="125"/>
                    </a:cubicBezTo>
                    <a:cubicBezTo>
                      <a:pt x="21" y="123"/>
                      <a:pt x="19" y="121"/>
                      <a:pt x="17" y="121"/>
                    </a:cubicBezTo>
                    <a:cubicBezTo>
                      <a:pt x="14" y="121"/>
                      <a:pt x="12" y="120"/>
                      <a:pt x="10" y="118"/>
                    </a:cubicBezTo>
                    <a:cubicBezTo>
                      <a:pt x="8" y="116"/>
                      <a:pt x="7" y="114"/>
                      <a:pt x="7" y="111"/>
                    </a:cubicBezTo>
                    <a:cubicBezTo>
                      <a:pt x="7" y="108"/>
                      <a:pt x="5" y="106"/>
                      <a:pt x="3" y="106"/>
                    </a:cubicBezTo>
                    <a:cubicBezTo>
                      <a:pt x="3" y="59"/>
                      <a:pt x="3" y="59"/>
                      <a:pt x="3" y="59"/>
                    </a:cubicBezTo>
                    <a:cubicBezTo>
                      <a:pt x="5" y="58"/>
                      <a:pt x="7" y="56"/>
                      <a:pt x="7" y="53"/>
                    </a:cubicBezTo>
                    <a:cubicBezTo>
                      <a:pt x="7" y="51"/>
                      <a:pt x="8" y="48"/>
                      <a:pt x="10" y="46"/>
                    </a:cubicBezTo>
                    <a:cubicBezTo>
                      <a:pt x="12" y="44"/>
                      <a:pt x="14" y="43"/>
                      <a:pt x="17" y="43"/>
                    </a:cubicBezTo>
                    <a:cubicBezTo>
                      <a:pt x="19" y="43"/>
                      <a:pt x="21" y="42"/>
                      <a:pt x="22" y="39"/>
                    </a:cubicBezTo>
                    <a:cubicBezTo>
                      <a:pt x="112" y="39"/>
                      <a:pt x="112" y="39"/>
                      <a:pt x="112" y="39"/>
                    </a:cubicBezTo>
                    <a:cubicBezTo>
                      <a:pt x="112" y="42"/>
                      <a:pt x="115" y="43"/>
                      <a:pt x="117" y="43"/>
                    </a:cubicBezTo>
                    <a:cubicBezTo>
                      <a:pt x="120" y="43"/>
                      <a:pt x="122" y="44"/>
                      <a:pt x="124" y="46"/>
                    </a:cubicBezTo>
                    <a:cubicBezTo>
                      <a:pt x="126" y="48"/>
                      <a:pt x="127" y="51"/>
                      <a:pt x="127" y="53"/>
                    </a:cubicBezTo>
                    <a:cubicBezTo>
                      <a:pt x="127" y="56"/>
                      <a:pt x="129" y="58"/>
                      <a:pt x="131" y="59"/>
                    </a:cubicBezTo>
                    <a:cubicBezTo>
                      <a:pt x="131" y="106"/>
                      <a:pt x="131" y="106"/>
                      <a:pt x="131" y="106"/>
                    </a:cubicBezTo>
                    <a:cubicBezTo>
                      <a:pt x="129" y="106"/>
                      <a:pt x="127" y="108"/>
                      <a:pt x="127" y="111"/>
                    </a:cubicBezTo>
                    <a:close/>
                    <a:moveTo>
                      <a:pt x="131" y="36"/>
                    </a:moveTo>
                    <a:cubicBezTo>
                      <a:pt x="112" y="36"/>
                      <a:pt x="112" y="36"/>
                      <a:pt x="112" y="36"/>
                    </a:cubicBezTo>
                    <a:cubicBezTo>
                      <a:pt x="22" y="36"/>
                      <a:pt x="22" y="36"/>
                      <a:pt x="22" y="36"/>
                    </a:cubicBezTo>
                    <a:cubicBezTo>
                      <a:pt x="3" y="36"/>
                      <a:pt x="3" y="36"/>
                      <a:pt x="3" y="36"/>
                    </a:cubicBezTo>
                    <a:cubicBezTo>
                      <a:pt x="3" y="31"/>
                      <a:pt x="3" y="31"/>
                      <a:pt x="3" y="31"/>
                    </a:cubicBezTo>
                    <a:cubicBezTo>
                      <a:pt x="36" y="31"/>
                      <a:pt x="36" y="31"/>
                      <a:pt x="36" y="31"/>
                    </a:cubicBezTo>
                    <a:cubicBezTo>
                      <a:pt x="46" y="31"/>
                      <a:pt x="46" y="31"/>
                      <a:pt x="46" y="31"/>
                    </a:cubicBezTo>
                    <a:cubicBezTo>
                      <a:pt x="88" y="31"/>
                      <a:pt x="88" y="31"/>
                      <a:pt x="88" y="31"/>
                    </a:cubicBezTo>
                    <a:cubicBezTo>
                      <a:pt x="98" y="31"/>
                      <a:pt x="98" y="31"/>
                      <a:pt x="98" y="31"/>
                    </a:cubicBezTo>
                    <a:cubicBezTo>
                      <a:pt x="131" y="31"/>
                      <a:pt x="131" y="31"/>
                      <a:pt x="131" y="31"/>
                    </a:cubicBezTo>
                    <a:lnTo>
                      <a:pt x="131" y="36"/>
                    </a:lnTo>
                    <a:close/>
                    <a:moveTo>
                      <a:pt x="3" y="22"/>
                    </a:moveTo>
                    <a:cubicBezTo>
                      <a:pt x="36" y="22"/>
                      <a:pt x="36" y="22"/>
                      <a:pt x="36" y="22"/>
                    </a:cubicBezTo>
                    <a:cubicBezTo>
                      <a:pt x="36" y="28"/>
                      <a:pt x="36" y="28"/>
                      <a:pt x="36" y="28"/>
                    </a:cubicBezTo>
                    <a:cubicBezTo>
                      <a:pt x="3" y="28"/>
                      <a:pt x="3" y="28"/>
                      <a:pt x="3" y="28"/>
                    </a:cubicBezTo>
                    <a:lnTo>
                      <a:pt x="3" y="22"/>
                    </a:lnTo>
                    <a:close/>
                    <a:moveTo>
                      <a:pt x="55" y="10"/>
                    </a:moveTo>
                    <a:cubicBezTo>
                      <a:pt x="79" y="10"/>
                      <a:pt x="79" y="10"/>
                      <a:pt x="79" y="10"/>
                    </a:cubicBezTo>
                    <a:cubicBezTo>
                      <a:pt x="84" y="10"/>
                      <a:pt x="88" y="14"/>
                      <a:pt x="88" y="19"/>
                    </a:cubicBezTo>
                    <a:cubicBezTo>
                      <a:pt x="88" y="19"/>
                      <a:pt x="88" y="19"/>
                      <a:pt x="88" y="19"/>
                    </a:cubicBezTo>
                    <a:cubicBezTo>
                      <a:pt x="46" y="19"/>
                      <a:pt x="46" y="19"/>
                      <a:pt x="46" y="19"/>
                    </a:cubicBezTo>
                    <a:cubicBezTo>
                      <a:pt x="46" y="19"/>
                      <a:pt x="46" y="19"/>
                      <a:pt x="46" y="19"/>
                    </a:cubicBezTo>
                    <a:cubicBezTo>
                      <a:pt x="46" y="14"/>
                      <a:pt x="50" y="10"/>
                      <a:pt x="55" y="10"/>
                    </a:cubicBezTo>
                    <a:close/>
                    <a:moveTo>
                      <a:pt x="46" y="22"/>
                    </a:moveTo>
                    <a:cubicBezTo>
                      <a:pt x="88" y="22"/>
                      <a:pt x="88" y="22"/>
                      <a:pt x="88" y="22"/>
                    </a:cubicBezTo>
                    <a:cubicBezTo>
                      <a:pt x="88" y="28"/>
                      <a:pt x="88" y="28"/>
                      <a:pt x="88" y="28"/>
                    </a:cubicBezTo>
                    <a:cubicBezTo>
                      <a:pt x="46" y="28"/>
                      <a:pt x="46" y="28"/>
                      <a:pt x="46" y="28"/>
                    </a:cubicBezTo>
                    <a:lnTo>
                      <a:pt x="46" y="22"/>
                    </a:lnTo>
                    <a:close/>
                    <a:moveTo>
                      <a:pt x="131" y="28"/>
                    </a:moveTo>
                    <a:cubicBezTo>
                      <a:pt x="98" y="28"/>
                      <a:pt x="98" y="28"/>
                      <a:pt x="98" y="28"/>
                    </a:cubicBezTo>
                    <a:cubicBezTo>
                      <a:pt x="98" y="22"/>
                      <a:pt x="98" y="22"/>
                      <a:pt x="98" y="22"/>
                    </a:cubicBezTo>
                    <a:cubicBezTo>
                      <a:pt x="131" y="22"/>
                      <a:pt x="131" y="22"/>
                      <a:pt x="131" y="22"/>
                    </a:cubicBezTo>
                    <a:lnTo>
                      <a:pt x="131" y="28"/>
                    </a:ln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573" name="Freeform 43"/>
              <p:cNvSpPr>
                <a:spLocks noEditPoints="1"/>
              </p:cNvSpPr>
              <p:nvPr/>
            </p:nvSpPr>
            <p:spPr bwMode="auto">
              <a:xfrm>
                <a:off x="10382" y="8243"/>
                <a:ext cx="421" cy="423"/>
              </a:xfrm>
              <a:custGeom>
                <a:avLst/>
                <a:gdLst>
                  <a:gd name="T0" fmla="*/ 0 w 71"/>
                  <a:gd name="T1" fmla="*/ 502433088 h 71"/>
                  <a:gd name="T2" fmla="*/ 1008294207 w 71"/>
                  <a:gd name="T3" fmla="*/ 502433088 h 71"/>
                  <a:gd name="T4" fmla="*/ 28402919 w 71"/>
                  <a:gd name="T5" fmla="*/ 516788969 h 71"/>
                  <a:gd name="T6" fmla="*/ 255622504 w 71"/>
                  <a:gd name="T7" fmla="*/ 875670829 h 71"/>
                  <a:gd name="T8" fmla="*/ 28402919 w 71"/>
                  <a:gd name="T9" fmla="*/ 516788969 h 71"/>
                  <a:gd name="T10" fmla="*/ 411836674 w 71"/>
                  <a:gd name="T11" fmla="*/ 861314948 h 71"/>
                  <a:gd name="T12" fmla="*/ 497045432 w 71"/>
                  <a:gd name="T13" fmla="*/ 990510296 h 71"/>
                  <a:gd name="T14" fmla="*/ 596457533 w 71"/>
                  <a:gd name="T15" fmla="*/ 157907109 h 71"/>
                  <a:gd name="T16" fmla="*/ 497045432 w 71"/>
                  <a:gd name="T17" fmla="*/ 28711761 h 71"/>
                  <a:gd name="T18" fmla="*/ 298228766 w 71"/>
                  <a:gd name="T19" fmla="*/ 890026709 h 71"/>
                  <a:gd name="T20" fmla="*/ 426040018 w 71"/>
                  <a:gd name="T21" fmla="*/ 976158204 h 71"/>
                  <a:gd name="T22" fmla="*/ 695865866 w 71"/>
                  <a:gd name="T23" fmla="*/ 129195348 h 71"/>
                  <a:gd name="T24" fmla="*/ 568054614 w 71"/>
                  <a:gd name="T25" fmla="*/ 43063853 h 71"/>
                  <a:gd name="T26" fmla="*/ 284025423 w 71"/>
                  <a:gd name="T27" fmla="*/ 861314948 h 71"/>
                  <a:gd name="T28" fmla="*/ 326631686 w 71"/>
                  <a:gd name="T29" fmla="*/ 516788969 h 71"/>
                  <a:gd name="T30" fmla="*/ 170417515 w 71"/>
                  <a:gd name="T31" fmla="*/ 488077208 h 71"/>
                  <a:gd name="T32" fmla="*/ 369234180 w 71"/>
                  <a:gd name="T33" fmla="*/ 186618870 h 71"/>
                  <a:gd name="T34" fmla="*/ 170417515 w 71"/>
                  <a:gd name="T35" fmla="*/ 488077208 h 71"/>
                  <a:gd name="T36" fmla="*/ 724268785 w 71"/>
                  <a:gd name="T37" fmla="*/ 861314948 h 71"/>
                  <a:gd name="T38" fmla="*/ 667462946 w 71"/>
                  <a:gd name="T39" fmla="*/ 516788969 h 71"/>
                  <a:gd name="T40" fmla="*/ 724268785 w 71"/>
                  <a:gd name="T41" fmla="*/ 143551228 h 71"/>
                  <a:gd name="T42" fmla="*/ 667462946 w 71"/>
                  <a:gd name="T43" fmla="*/ 488077208 h 71"/>
                  <a:gd name="T44" fmla="*/ 724268785 w 71"/>
                  <a:gd name="T45" fmla="*/ 143551228 h 71"/>
                  <a:gd name="T46" fmla="*/ 397637099 w 71"/>
                  <a:gd name="T47" fmla="*/ 186618870 h 71"/>
                  <a:gd name="T48" fmla="*/ 639060027 w 71"/>
                  <a:gd name="T49" fmla="*/ 488077208 h 71"/>
                  <a:gd name="T50" fmla="*/ 639060027 w 71"/>
                  <a:gd name="T51" fmla="*/ 516788969 h 71"/>
                  <a:gd name="T52" fmla="*/ 397637099 w 71"/>
                  <a:gd name="T53" fmla="*/ 818247306 h 71"/>
                  <a:gd name="T54" fmla="*/ 639060027 w 71"/>
                  <a:gd name="T55" fmla="*/ 516788969 h 71"/>
                  <a:gd name="T56" fmla="*/ 298228766 w 71"/>
                  <a:gd name="T57" fmla="*/ 129195348 h 71"/>
                  <a:gd name="T58" fmla="*/ 383437524 w 71"/>
                  <a:gd name="T59" fmla="*/ 143551228 h 71"/>
                  <a:gd name="T60" fmla="*/ 695865866 w 71"/>
                  <a:gd name="T61" fmla="*/ 890026709 h 71"/>
                  <a:gd name="T62" fmla="*/ 624856684 w 71"/>
                  <a:gd name="T63" fmla="*/ 861314948 h 71"/>
                  <a:gd name="T64" fmla="*/ 667462946 w 71"/>
                  <a:gd name="T65" fmla="*/ 57419734 h 71"/>
                  <a:gd name="T66" fmla="*/ 724268785 w 71"/>
                  <a:gd name="T67" fmla="*/ 114843256 h 71"/>
                  <a:gd name="T68" fmla="*/ 241422928 w 71"/>
                  <a:gd name="T69" fmla="*/ 100487375 h 71"/>
                  <a:gd name="T70" fmla="*/ 269825847 w 71"/>
                  <a:gd name="T71" fmla="*/ 114843256 h 71"/>
                  <a:gd name="T72" fmla="*/ 255622504 w 71"/>
                  <a:gd name="T73" fmla="*/ 129195348 h 71"/>
                  <a:gd name="T74" fmla="*/ 28402919 w 71"/>
                  <a:gd name="T75" fmla="*/ 488077208 h 71"/>
                  <a:gd name="T76" fmla="*/ 269825847 w 71"/>
                  <a:gd name="T77" fmla="*/ 904378801 h 71"/>
                  <a:gd name="T78" fmla="*/ 255622504 w 71"/>
                  <a:gd name="T79" fmla="*/ 918734682 h 71"/>
                  <a:gd name="T80" fmla="*/ 724268785 w 71"/>
                  <a:gd name="T81" fmla="*/ 904378801 h 71"/>
                  <a:gd name="T82" fmla="*/ 667462946 w 71"/>
                  <a:gd name="T83" fmla="*/ 961802323 h 71"/>
                  <a:gd name="T84" fmla="*/ 781074623 w 71"/>
                  <a:gd name="T85" fmla="*/ 890026709 h 71"/>
                  <a:gd name="T86" fmla="*/ 866279612 w 71"/>
                  <a:gd name="T87" fmla="*/ 516788969 h 71"/>
                  <a:gd name="T88" fmla="*/ 781074623 w 71"/>
                  <a:gd name="T89" fmla="*/ 890026709 h 71"/>
                  <a:gd name="T90" fmla="*/ 752671704 w 71"/>
                  <a:gd name="T91" fmla="*/ 129195348 h 71"/>
                  <a:gd name="T92" fmla="*/ 979891288 w 71"/>
                  <a:gd name="T93" fmla="*/ 488077208 h 7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1" h="71">
                    <a:moveTo>
                      <a:pt x="35" y="0"/>
                    </a:moveTo>
                    <a:cubicBezTo>
                      <a:pt x="16" y="0"/>
                      <a:pt x="0" y="16"/>
                      <a:pt x="0" y="35"/>
                    </a:cubicBezTo>
                    <a:cubicBezTo>
                      <a:pt x="0" y="55"/>
                      <a:pt x="16" y="71"/>
                      <a:pt x="35" y="71"/>
                    </a:cubicBezTo>
                    <a:cubicBezTo>
                      <a:pt x="55" y="71"/>
                      <a:pt x="71" y="55"/>
                      <a:pt x="71" y="35"/>
                    </a:cubicBezTo>
                    <a:cubicBezTo>
                      <a:pt x="71" y="16"/>
                      <a:pt x="55" y="0"/>
                      <a:pt x="35" y="0"/>
                    </a:cubicBezTo>
                    <a:close/>
                    <a:moveTo>
                      <a:pt x="2" y="36"/>
                    </a:moveTo>
                    <a:cubicBezTo>
                      <a:pt x="9" y="36"/>
                      <a:pt x="9" y="36"/>
                      <a:pt x="9" y="36"/>
                    </a:cubicBezTo>
                    <a:cubicBezTo>
                      <a:pt x="10" y="46"/>
                      <a:pt x="13" y="55"/>
                      <a:pt x="18" y="61"/>
                    </a:cubicBezTo>
                    <a:cubicBezTo>
                      <a:pt x="17" y="62"/>
                      <a:pt x="16" y="62"/>
                      <a:pt x="15" y="63"/>
                    </a:cubicBezTo>
                    <a:cubicBezTo>
                      <a:pt x="7" y="56"/>
                      <a:pt x="2" y="47"/>
                      <a:pt x="2" y="36"/>
                    </a:cubicBezTo>
                    <a:close/>
                    <a:moveTo>
                      <a:pt x="35" y="69"/>
                    </a:moveTo>
                    <a:cubicBezTo>
                      <a:pt x="33" y="69"/>
                      <a:pt x="31" y="65"/>
                      <a:pt x="29" y="60"/>
                    </a:cubicBezTo>
                    <a:cubicBezTo>
                      <a:pt x="33" y="59"/>
                      <a:pt x="37" y="59"/>
                      <a:pt x="42" y="60"/>
                    </a:cubicBezTo>
                    <a:cubicBezTo>
                      <a:pt x="40" y="65"/>
                      <a:pt x="37" y="69"/>
                      <a:pt x="35" y="69"/>
                    </a:cubicBezTo>
                    <a:close/>
                    <a:moveTo>
                      <a:pt x="35" y="2"/>
                    </a:moveTo>
                    <a:cubicBezTo>
                      <a:pt x="37" y="2"/>
                      <a:pt x="40" y="5"/>
                      <a:pt x="42" y="11"/>
                    </a:cubicBezTo>
                    <a:cubicBezTo>
                      <a:pt x="37" y="12"/>
                      <a:pt x="33" y="12"/>
                      <a:pt x="29" y="11"/>
                    </a:cubicBezTo>
                    <a:cubicBezTo>
                      <a:pt x="31" y="5"/>
                      <a:pt x="33" y="2"/>
                      <a:pt x="35" y="2"/>
                    </a:cubicBezTo>
                    <a:close/>
                    <a:moveTo>
                      <a:pt x="30" y="68"/>
                    </a:moveTo>
                    <a:cubicBezTo>
                      <a:pt x="27" y="67"/>
                      <a:pt x="24" y="65"/>
                      <a:pt x="21" y="62"/>
                    </a:cubicBezTo>
                    <a:cubicBezTo>
                      <a:pt x="23" y="61"/>
                      <a:pt x="25" y="61"/>
                      <a:pt x="27" y="60"/>
                    </a:cubicBezTo>
                    <a:cubicBezTo>
                      <a:pt x="28" y="63"/>
                      <a:pt x="29" y="66"/>
                      <a:pt x="30" y="68"/>
                    </a:cubicBezTo>
                    <a:close/>
                    <a:moveTo>
                      <a:pt x="40" y="3"/>
                    </a:moveTo>
                    <a:cubicBezTo>
                      <a:pt x="43" y="4"/>
                      <a:pt x="47" y="6"/>
                      <a:pt x="49" y="9"/>
                    </a:cubicBezTo>
                    <a:cubicBezTo>
                      <a:pt x="48" y="9"/>
                      <a:pt x="46" y="10"/>
                      <a:pt x="44" y="10"/>
                    </a:cubicBezTo>
                    <a:cubicBezTo>
                      <a:pt x="43" y="7"/>
                      <a:pt x="42" y="5"/>
                      <a:pt x="40" y="3"/>
                    </a:cubicBezTo>
                    <a:close/>
                    <a:moveTo>
                      <a:pt x="26" y="58"/>
                    </a:moveTo>
                    <a:cubicBezTo>
                      <a:pt x="24" y="58"/>
                      <a:pt x="22" y="59"/>
                      <a:pt x="20" y="60"/>
                    </a:cubicBezTo>
                    <a:cubicBezTo>
                      <a:pt x="15" y="54"/>
                      <a:pt x="12" y="45"/>
                      <a:pt x="12" y="36"/>
                    </a:cubicBezTo>
                    <a:cubicBezTo>
                      <a:pt x="23" y="36"/>
                      <a:pt x="23" y="36"/>
                      <a:pt x="23" y="36"/>
                    </a:cubicBezTo>
                    <a:cubicBezTo>
                      <a:pt x="24" y="44"/>
                      <a:pt x="24" y="52"/>
                      <a:pt x="26" y="58"/>
                    </a:cubicBezTo>
                    <a:close/>
                    <a:moveTo>
                      <a:pt x="12" y="34"/>
                    </a:moveTo>
                    <a:cubicBezTo>
                      <a:pt x="12" y="25"/>
                      <a:pt x="15" y="16"/>
                      <a:pt x="20" y="10"/>
                    </a:cubicBezTo>
                    <a:cubicBezTo>
                      <a:pt x="22" y="11"/>
                      <a:pt x="24" y="12"/>
                      <a:pt x="26" y="13"/>
                    </a:cubicBezTo>
                    <a:cubicBezTo>
                      <a:pt x="24" y="19"/>
                      <a:pt x="24" y="26"/>
                      <a:pt x="23" y="34"/>
                    </a:cubicBezTo>
                    <a:lnTo>
                      <a:pt x="12" y="34"/>
                    </a:lnTo>
                    <a:close/>
                    <a:moveTo>
                      <a:pt x="59" y="36"/>
                    </a:moveTo>
                    <a:cubicBezTo>
                      <a:pt x="58" y="45"/>
                      <a:pt x="56" y="54"/>
                      <a:pt x="51" y="60"/>
                    </a:cubicBezTo>
                    <a:cubicBezTo>
                      <a:pt x="49" y="59"/>
                      <a:pt x="47" y="58"/>
                      <a:pt x="44" y="58"/>
                    </a:cubicBezTo>
                    <a:cubicBezTo>
                      <a:pt x="46" y="52"/>
                      <a:pt x="47" y="44"/>
                      <a:pt x="47" y="36"/>
                    </a:cubicBezTo>
                    <a:lnTo>
                      <a:pt x="59" y="36"/>
                    </a:lnTo>
                    <a:close/>
                    <a:moveTo>
                      <a:pt x="51" y="10"/>
                    </a:moveTo>
                    <a:cubicBezTo>
                      <a:pt x="56" y="16"/>
                      <a:pt x="58" y="25"/>
                      <a:pt x="59" y="34"/>
                    </a:cubicBezTo>
                    <a:cubicBezTo>
                      <a:pt x="47" y="34"/>
                      <a:pt x="47" y="34"/>
                      <a:pt x="47" y="34"/>
                    </a:cubicBezTo>
                    <a:cubicBezTo>
                      <a:pt x="47" y="26"/>
                      <a:pt x="46" y="19"/>
                      <a:pt x="44" y="13"/>
                    </a:cubicBezTo>
                    <a:cubicBezTo>
                      <a:pt x="47" y="12"/>
                      <a:pt x="49" y="11"/>
                      <a:pt x="51" y="10"/>
                    </a:cubicBezTo>
                    <a:close/>
                    <a:moveTo>
                      <a:pt x="26" y="34"/>
                    </a:moveTo>
                    <a:cubicBezTo>
                      <a:pt x="26" y="26"/>
                      <a:pt x="27" y="19"/>
                      <a:pt x="28" y="13"/>
                    </a:cubicBezTo>
                    <a:cubicBezTo>
                      <a:pt x="33" y="14"/>
                      <a:pt x="38" y="14"/>
                      <a:pt x="42" y="13"/>
                    </a:cubicBezTo>
                    <a:cubicBezTo>
                      <a:pt x="44" y="19"/>
                      <a:pt x="45" y="26"/>
                      <a:pt x="45" y="34"/>
                    </a:cubicBezTo>
                    <a:lnTo>
                      <a:pt x="26" y="34"/>
                    </a:lnTo>
                    <a:close/>
                    <a:moveTo>
                      <a:pt x="45" y="36"/>
                    </a:moveTo>
                    <a:cubicBezTo>
                      <a:pt x="45" y="44"/>
                      <a:pt x="44" y="51"/>
                      <a:pt x="42" y="57"/>
                    </a:cubicBezTo>
                    <a:cubicBezTo>
                      <a:pt x="38" y="56"/>
                      <a:pt x="33" y="56"/>
                      <a:pt x="28" y="57"/>
                    </a:cubicBezTo>
                    <a:cubicBezTo>
                      <a:pt x="27" y="52"/>
                      <a:pt x="26" y="44"/>
                      <a:pt x="26" y="36"/>
                    </a:cubicBezTo>
                    <a:lnTo>
                      <a:pt x="45" y="36"/>
                    </a:lnTo>
                    <a:close/>
                    <a:moveTo>
                      <a:pt x="27" y="10"/>
                    </a:moveTo>
                    <a:cubicBezTo>
                      <a:pt x="25" y="10"/>
                      <a:pt x="23" y="9"/>
                      <a:pt x="21" y="9"/>
                    </a:cubicBezTo>
                    <a:cubicBezTo>
                      <a:pt x="24" y="6"/>
                      <a:pt x="27" y="4"/>
                      <a:pt x="30" y="3"/>
                    </a:cubicBezTo>
                    <a:cubicBezTo>
                      <a:pt x="29" y="5"/>
                      <a:pt x="28" y="7"/>
                      <a:pt x="27" y="10"/>
                    </a:cubicBezTo>
                    <a:close/>
                    <a:moveTo>
                      <a:pt x="44" y="60"/>
                    </a:moveTo>
                    <a:cubicBezTo>
                      <a:pt x="46" y="61"/>
                      <a:pt x="48" y="61"/>
                      <a:pt x="49" y="62"/>
                    </a:cubicBezTo>
                    <a:cubicBezTo>
                      <a:pt x="47" y="65"/>
                      <a:pt x="43" y="67"/>
                      <a:pt x="40" y="68"/>
                    </a:cubicBezTo>
                    <a:cubicBezTo>
                      <a:pt x="42" y="66"/>
                      <a:pt x="43" y="63"/>
                      <a:pt x="44" y="60"/>
                    </a:cubicBezTo>
                    <a:close/>
                    <a:moveTo>
                      <a:pt x="51" y="8"/>
                    </a:moveTo>
                    <a:cubicBezTo>
                      <a:pt x="50" y="6"/>
                      <a:pt x="49" y="5"/>
                      <a:pt x="47" y="4"/>
                    </a:cubicBezTo>
                    <a:cubicBezTo>
                      <a:pt x="49" y="4"/>
                      <a:pt x="51" y="5"/>
                      <a:pt x="53" y="7"/>
                    </a:cubicBezTo>
                    <a:cubicBezTo>
                      <a:pt x="52" y="7"/>
                      <a:pt x="52" y="7"/>
                      <a:pt x="51" y="8"/>
                    </a:cubicBezTo>
                    <a:close/>
                    <a:moveTo>
                      <a:pt x="19" y="8"/>
                    </a:moveTo>
                    <a:cubicBezTo>
                      <a:pt x="19" y="7"/>
                      <a:pt x="18" y="7"/>
                      <a:pt x="17" y="7"/>
                    </a:cubicBezTo>
                    <a:cubicBezTo>
                      <a:pt x="19" y="5"/>
                      <a:pt x="21" y="5"/>
                      <a:pt x="23" y="4"/>
                    </a:cubicBezTo>
                    <a:cubicBezTo>
                      <a:pt x="22" y="5"/>
                      <a:pt x="20" y="6"/>
                      <a:pt x="19" y="8"/>
                    </a:cubicBezTo>
                    <a:close/>
                    <a:moveTo>
                      <a:pt x="15" y="8"/>
                    </a:moveTo>
                    <a:cubicBezTo>
                      <a:pt x="16" y="8"/>
                      <a:pt x="17" y="9"/>
                      <a:pt x="18" y="9"/>
                    </a:cubicBezTo>
                    <a:cubicBezTo>
                      <a:pt x="13" y="16"/>
                      <a:pt x="10" y="25"/>
                      <a:pt x="9" y="34"/>
                    </a:cubicBezTo>
                    <a:cubicBezTo>
                      <a:pt x="2" y="34"/>
                      <a:pt x="2" y="34"/>
                      <a:pt x="2" y="34"/>
                    </a:cubicBezTo>
                    <a:cubicBezTo>
                      <a:pt x="2" y="24"/>
                      <a:pt x="7" y="14"/>
                      <a:pt x="15" y="8"/>
                    </a:cubicBezTo>
                    <a:close/>
                    <a:moveTo>
                      <a:pt x="19" y="63"/>
                    </a:moveTo>
                    <a:cubicBezTo>
                      <a:pt x="20" y="64"/>
                      <a:pt x="22" y="66"/>
                      <a:pt x="23" y="67"/>
                    </a:cubicBezTo>
                    <a:cubicBezTo>
                      <a:pt x="21" y="66"/>
                      <a:pt x="19" y="65"/>
                      <a:pt x="18" y="64"/>
                    </a:cubicBezTo>
                    <a:cubicBezTo>
                      <a:pt x="18" y="64"/>
                      <a:pt x="19" y="63"/>
                      <a:pt x="19" y="63"/>
                    </a:cubicBezTo>
                    <a:close/>
                    <a:moveTo>
                      <a:pt x="51" y="63"/>
                    </a:moveTo>
                    <a:cubicBezTo>
                      <a:pt x="52" y="63"/>
                      <a:pt x="52" y="64"/>
                      <a:pt x="53" y="64"/>
                    </a:cubicBezTo>
                    <a:cubicBezTo>
                      <a:pt x="51" y="65"/>
                      <a:pt x="49" y="66"/>
                      <a:pt x="47" y="67"/>
                    </a:cubicBezTo>
                    <a:cubicBezTo>
                      <a:pt x="49" y="66"/>
                      <a:pt x="50" y="64"/>
                      <a:pt x="51" y="63"/>
                    </a:cubicBezTo>
                    <a:close/>
                    <a:moveTo>
                      <a:pt x="55" y="62"/>
                    </a:moveTo>
                    <a:cubicBezTo>
                      <a:pt x="54" y="62"/>
                      <a:pt x="54" y="62"/>
                      <a:pt x="53" y="61"/>
                    </a:cubicBezTo>
                    <a:cubicBezTo>
                      <a:pt x="58" y="55"/>
                      <a:pt x="61" y="46"/>
                      <a:pt x="61" y="36"/>
                    </a:cubicBezTo>
                    <a:cubicBezTo>
                      <a:pt x="69" y="36"/>
                      <a:pt x="69" y="36"/>
                      <a:pt x="69" y="36"/>
                    </a:cubicBezTo>
                    <a:cubicBezTo>
                      <a:pt x="69" y="47"/>
                      <a:pt x="63" y="56"/>
                      <a:pt x="55" y="62"/>
                    </a:cubicBezTo>
                    <a:close/>
                    <a:moveTo>
                      <a:pt x="61" y="34"/>
                    </a:moveTo>
                    <a:cubicBezTo>
                      <a:pt x="61" y="25"/>
                      <a:pt x="58" y="16"/>
                      <a:pt x="53" y="9"/>
                    </a:cubicBezTo>
                    <a:cubicBezTo>
                      <a:pt x="54" y="9"/>
                      <a:pt x="54" y="8"/>
                      <a:pt x="55" y="8"/>
                    </a:cubicBezTo>
                    <a:cubicBezTo>
                      <a:pt x="63" y="14"/>
                      <a:pt x="69" y="24"/>
                      <a:pt x="69" y="34"/>
                    </a:cubicBezTo>
                    <a:lnTo>
                      <a:pt x="61" y="34"/>
                    </a:ln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grpSp>
        <p:nvGrpSpPr>
          <p:cNvPr id="64" name="组合 63"/>
          <p:cNvGrpSpPr/>
          <p:nvPr/>
        </p:nvGrpSpPr>
        <p:grpSpPr bwMode="auto">
          <a:xfrm>
            <a:off x="4359275" y="1595438"/>
            <a:ext cx="1327150" cy="1403350"/>
            <a:chOff x="2312545" y="1277667"/>
            <a:chExt cx="1327681" cy="1404332"/>
          </a:xfrm>
        </p:grpSpPr>
        <p:sp>
          <p:nvSpPr>
            <p:cNvPr id="20531" name="Freeform 5"/>
            <p:cNvSpPr/>
            <p:nvPr/>
          </p:nvSpPr>
          <p:spPr bwMode="auto">
            <a:xfrm>
              <a:off x="2661097" y="2008035"/>
              <a:ext cx="979129" cy="673964"/>
            </a:xfrm>
            <a:custGeom>
              <a:avLst/>
              <a:gdLst>
                <a:gd name="T0" fmla="*/ 2147483646 w 259"/>
                <a:gd name="T1" fmla="*/ 788488658 h 178"/>
                <a:gd name="T2" fmla="*/ 2147483646 w 259"/>
                <a:gd name="T3" fmla="*/ 788488658 h 178"/>
                <a:gd name="T4" fmla="*/ 2147483646 w 259"/>
                <a:gd name="T5" fmla="*/ 0 h 178"/>
                <a:gd name="T6" fmla="*/ 2147483646 w 259"/>
                <a:gd name="T7" fmla="*/ 0 h 178"/>
                <a:gd name="T8" fmla="*/ 0 w 259"/>
                <a:gd name="T9" fmla="*/ 2064408527 h 178"/>
                <a:gd name="T10" fmla="*/ 614537652 w 259"/>
                <a:gd name="T11" fmla="*/ 2147483646 h 178"/>
                <a:gd name="T12" fmla="*/ 2147483646 w 259"/>
                <a:gd name="T13" fmla="*/ 788488658 h 1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9" h="178">
                  <a:moveTo>
                    <a:pt x="259" y="55"/>
                  </a:moveTo>
                  <a:cubicBezTo>
                    <a:pt x="259" y="55"/>
                    <a:pt x="259" y="55"/>
                    <a:pt x="259" y="55"/>
                  </a:cubicBezTo>
                  <a:cubicBezTo>
                    <a:pt x="252" y="0"/>
                    <a:pt x="252" y="0"/>
                    <a:pt x="252" y="0"/>
                  </a:cubicBezTo>
                  <a:cubicBezTo>
                    <a:pt x="252" y="0"/>
                    <a:pt x="252" y="0"/>
                    <a:pt x="252" y="0"/>
                  </a:cubicBezTo>
                  <a:cubicBezTo>
                    <a:pt x="148" y="13"/>
                    <a:pt x="59" y="67"/>
                    <a:pt x="0" y="144"/>
                  </a:cubicBezTo>
                  <a:cubicBezTo>
                    <a:pt x="43" y="178"/>
                    <a:pt x="43" y="178"/>
                    <a:pt x="43" y="178"/>
                  </a:cubicBezTo>
                  <a:cubicBezTo>
                    <a:pt x="94" y="112"/>
                    <a:pt x="170" y="66"/>
                    <a:pt x="259" y="55"/>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532" name="Freeform 21"/>
            <p:cNvSpPr/>
            <p:nvPr/>
          </p:nvSpPr>
          <p:spPr bwMode="auto">
            <a:xfrm>
              <a:off x="2415230" y="1376013"/>
              <a:ext cx="1036980" cy="992145"/>
            </a:xfrm>
            <a:custGeom>
              <a:avLst/>
              <a:gdLst>
                <a:gd name="T0" fmla="*/ 2091183708 w 274"/>
                <a:gd name="T1" fmla="*/ 2147483646 h 262"/>
                <a:gd name="T2" fmla="*/ 300788538 w 274"/>
                <a:gd name="T3" fmla="*/ 2147483646 h 262"/>
                <a:gd name="T4" fmla="*/ 128907211 w 274"/>
                <a:gd name="T5" fmla="*/ 1405316590 h 262"/>
                <a:gd name="T6" fmla="*/ 973977788 w 274"/>
                <a:gd name="T7" fmla="*/ 301138728 h 262"/>
                <a:gd name="T8" fmla="*/ 1647167038 w 274"/>
                <a:gd name="T9" fmla="*/ 86040178 h 262"/>
                <a:gd name="T10" fmla="*/ 2147483646 w 274"/>
                <a:gd name="T11" fmla="*/ 989456363 h 262"/>
                <a:gd name="T12" fmla="*/ 2147483646 w 274"/>
                <a:gd name="T13" fmla="*/ 2147483646 h 262"/>
                <a:gd name="T14" fmla="*/ 2091183708 w 274"/>
                <a:gd name="T15" fmla="*/ 2147483646 h 262"/>
                <a:gd name="T16" fmla="*/ 2091183708 w 274"/>
                <a:gd name="T17" fmla="*/ 2147483646 h 2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 h="262">
                  <a:moveTo>
                    <a:pt x="146" y="256"/>
                  </a:moveTo>
                  <a:cubicBezTo>
                    <a:pt x="95" y="262"/>
                    <a:pt x="46" y="238"/>
                    <a:pt x="21" y="193"/>
                  </a:cubicBezTo>
                  <a:cubicBezTo>
                    <a:pt x="4" y="164"/>
                    <a:pt x="0" y="130"/>
                    <a:pt x="9" y="98"/>
                  </a:cubicBezTo>
                  <a:cubicBezTo>
                    <a:pt x="18" y="65"/>
                    <a:pt x="39" y="38"/>
                    <a:pt x="68" y="21"/>
                  </a:cubicBezTo>
                  <a:cubicBezTo>
                    <a:pt x="82" y="13"/>
                    <a:pt x="98" y="8"/>
                    <a:pt x="115" y="6"/>
                  </a:cubicBezTo>
                  <a:cubicBezTo>
                    <a:pt x="165" y="0"/>
                    <a:pt x="214" y="24"/>
                    <a:pt x="240" y="69"/>
                  </a:cubicBezTo>
                  <a:cubicBezTo>
                    <a:pt x="274" y="129"/>
                    <a:pt x="253" y="206"/>
                    <a:pt x="192" y="240"/>
                  </a:cubicBezTo>
                  <a:cubicBezTo>
                    <a:pt x="178" y="249"/>
                    <a:pt x="162" y="254"/>
                    <a:pt x="146" y="256"/>
                  </a:cubicBezTo>
                  <a:cubicBezTo>
                    <a:pt x="146" y="256"/>
                    <a:pt x="146" y="256"/>
                    <a:pt x="146" y="256"/>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533" name="Freeform 34"/>
            <p:cNvSpPr/>
            <p:nvPr/>
          </p:nvSpPr>
          <p:spPr bwMode="auto">
            <a:xfrm>
              <a:off x="2312545" y="1277667"/>
              <a:ext cx="1188838" cy="1188838"/>
            </a:xfrm>
            <a:custGeom>
              <a:avLst/>
              <a:gdLst>
                <a:gd name="T0" fmla="*/ 1275782191 w 314"/>
                <a:gd name="T1" fmla="*/ 544714970 h 314"/>
                <a:gd name="T2" fmla="*/ 544714970 w 314"/>
                <a:gd name="T3" fmla="*/ 2147483646 h 314"/>
                <a:gd name="T4" fmla="*/ 2147483646 w 314"/>
                <a:gd name="T5" fmla="*/ 2147483646 h 314"/>
                <a:gd name="T6" fmla="*/ 2147483646 w 314"/>
                <a:gd name="T7" fmla="*/ 1275782191 h 314"/>
                <a:gd name="T8" fmla="*/ 1275782191 w 314"/>
                <a:gd name="T9" fmla="*/ 544714970 h 3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4" h="314">
                  <a:moveTo>
                    <a:pt x="89" y="38"/>
                  </a:moveTo>
                  <a:cubicBezTo>
                    <a:pt x="24" y="75"/>
                    <a:pt x="0" y="159"/>
                    <a:pt x="38" y="225"/>
                  </a:cubicBezTo>
                  <a:cubicBezTo>
                    <a:pt x="75" y="291"/>
                    <a:pt x="159" y="314"/>
                    <a:pt x="225" y="276"/>
                  </a:cubicBezTo>
                  <a:cubicBezTo>
                    <a:pt x="291" y="239"/>
                    <a:pt x="314" y="155"/>
                    <a:pt x="277" y="89"/>
                  </a:cubicBezTo>
                  <a:cubicBezTo>
                    <a:pt x="239" y="23"/>
                    <a:pt x="155" y="0"/>
                    <a:pt x="89" y="38"/>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68" name="Freeform 35"/>
            <p:cNvSpPr/>
            <p:nvPr/>
          </p:nvSpPr>
          <p:spPr bwMode="auto">
            <a:xfrm>
              <a:off x="2361778" y="1376161"/>
              <a:ext cx="1091048" cy="991293"/>
            </a:xfrm>
            <a:custGeom>
              <a:avLst/>
              <a:gdLst>
                <a:gd name="T0" fmla="*/ 160 w 288"/>
                <a:gd name="T1" fmla="*/ 256 h 262"/>
                <a:gd name="T2" fmla="*/ 35 w 288"/>
                <a:gd name="T3" fmla="*/ 193 h 262"/>
                <a:gd name="T4" fmla="*/ 82 w 288"/>
                <a:gd name="T5" fmla="*/ 21 h 262"/>
                <a:gd name="T6" fmla="*/ 128 w 288"/>
                <a:gd name="T7" fmla="*/ 6 h 262"/>
                <a:gd name="T8" fmla="*/ 254 w 288"/>
                <a:gd name="T9" fmla="*/ 69 h 262"/>
                <a:gd name="T10" fmla="*/ 206 w 288"/>
                <a:gd name="T11" fmla="*/ 240 h 262"/>
                <a:gd name="T12" fmla="*/ 160 w 288"/>
                <a:gd name="T13" fmla="*/ 256 h 262"/>
              </a:gdLst>
              <a:ahLst/>
              <a:cxnLst>
                <a:cxn ang="0">
                  <a:pos x="T0" y="T1"/>
                </a:cxn>
                <a:cxn ang="0">
                  <a:pos x="T2" y="T3"/>
                </a:cxn>
                <a:cxn ang="0">
                  <a:pos x="T4" y="T5"/>
                </a:cxn>
                <a:cxn ang="0">
                  <a:pos x="T6" y="T7"/>
                </a:cxn>
                <a:cxn ang="0">
                  <a:pos x="T8" y="T9"/>
                </a:cxn>
                <a:cxn ang="0">
                  <a:pos x="T10" y="T11"/>
                </a:cxn>
                <a:cxn ang="0">
                  <a:pos x="T12" y="T13"/>
                </a:cxn>
              </a:cxnLst>
              <a:rect l="0" t="0" r="r" b="b"/>
              <a:pathLst>
                <a:path w="288" h="262">
                  <a:moveTo>
                    <a:pt x="160" y="256"/>
                  </a:moveTo>
                  <a:cubicBezTo>
                    <a:pt x="109" y="262"/>
                    <a:pt x="60" y="238"/>
                    <a:pt x="35" y="193"/>
                  </a:cubicBezTo>
                  <a:cubicBezTo>
                    <a:pt x="0" y="133"/>
                    <a:pt x="22" y="56"/>
                    <a:pt x="82" y="21"/>
                  </a:cubicBezTo>
                  <a:cubicBezTo>
                    <a:pt x="96" y="13"/>
                    <a:pt x="112" y="8"/>
                    <a:pt x="128" y="6"/>
                  </a:cubicBezTo>
                  <a:cubicBezTo>
                    <a:pt x="179" y="0"/>
                    <a:pt x="228" y="24"/>
                    <a:pt x="254" y="69"/>
                  </a:cubicBezTo>
                  <a:cubicBezTo>
                    <a:pt x="288" y="129"/>
                    <a:pt x="267" y="206"/>
                    <a:pt x="206" y="240"/>
                  </a:cubicBezTo>
                  <a:cubicBezTo>
                    <a:pt x="192" y="249"/>
                    <a:pt x="176" y="254"/>
                    <a:pt x="160" y="256"/>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20535" name="Freeform 60"/>
            <p:cNvSpPr>
              <a:spLocks noEditPoints="1"/>
            </p:cNvSpPr>
            <p:nvPr/>
          </p:nvSpPr>
          <p:spPr bwMode="auto">
            <a:xfrm>
              <a:off x="2649526" y="1645020"/>
              <a:ext cx="510536" cy="390494"/>
            </a:xfrm>
            <a:custGeom>
              <a:avLst/>
              <a:gdLst>
                <a:gd name="T0" fmla="*/ 738376791 w 353"/>
                <a:gd name="T1" fmla="*/ 525019183 h 270"/>
                <a:gd name="T2" fmla="*/ 738376791 w 353"/>
                <a:gd name="T3" fmla="*/ 508285792 h 270"/>
                <a:gd name="T4" fmla="*/ 738376791 w 353"/>
                <a:gd name="T5" fmla="*/ 487368330 h 270"/>
                <a:gd name="T6" fmla="*/ 738376791 w 353"/>
                <a:gd name="T7" fmla="*/ 470634939 h 270"/>
                <a:gd name="T8" fmla="*/ 738376791 w 353"/>
                <a:gd name="T9" fmla="*/ 443442094 h 270"/>
                <a:gd name="T10" fmla="*/ 738376791 w 353"/>
                <a:gd name="T11" fmla="*/ 426708703 h 270"/>
                <a:gd name="T12" fmla="*/ 738376791 w 353"/>
                <a:gd name="T13" fmla="*/ 405791241 h 270"/>
                <a:gd name="T14" fmla="*/ 738376791 w 353"/>
                <a:gd name="T15" fmla="*/ 389057850 h 270"/>
                <a:gd name="T16" fmla="*/ 738376791 w 353"/>
                <a:gd name="T17" fmla="*/ 366049076 h 270"/>
                <a:gd name="T18" fmla="*/ 738376791 w 353"/>
                <a:gd name="T19" fmla="*/ 351406997 h 270"/>
                <a:gd name="T20" fmla="*/ 738376791 w 353"/>
                <a:gd name="T21" fmla="*/ 0 h 270"/>
                <a:gd name="T22" fmla="*/ 0 w 353"/>
                <a:gd name="T23" fmla="*/ 0 h 270"/>
                <a:gd name="T24" fmla="*/ 0 w 353"/>
                <a:gd name="T25" fmla="*/ 351406997 h 270"/>
                <a:gd name="T26" fmla="*/ 0 w 353"/>
                <a:gd name="T27" fmla="*/ 366049076 h 270"/>
                <a:gd name="T28" fmla="*/ 0 w 353"/>
                <a:gd name="T29" fmla="*/ 389057850 h 270"/>
                <a:gd name="T30" fmla="*/ 0 w 353"/>
                <a:gd name="T31" fmla="*/ 405791241 h 270"/>
                <a:gd name="T32" fmla="*/ 0 w 353"/>
                <a:gd name="T33" fmla="*/ 426708703 h 270"/>
                <a:gd name="T34" fmla="*/ 0 w 353"/>
                <a:gd name="T35" fmla="*/ 443442094 h 270"/>
                <a:gd name="T36" fmla="*/ 0 w 353"/>
                <a:gd name="T37" fmla="*/ 470634939 h 270"/>
                <a:gd name="T38" fmla="*/ 0 w 353"/>
                <a:gd name="T39" fmla="*/ 487368330 h 270"/>
                <a:gd name="T40" fmla="*/ 0 w 353"/>
                <a:gd name="T41" fmla="*/ 508285792 h 270"/>
                <a:gd name="T42" fmla="*/ 0 w 353"/>
                <a:gd name="T43" fmla="*/ 525019183 h 270"/>
                <a:gd name="T44" fmla="*/ 0 w 353"/>
                <a:gd name="T45" fmla="*/ 564761348 h 270"/>
                <a:gd name="T46" fmla="*/ 738376791 w 353"/>
                <a:gd name="T47" fmla="*/ 564761348 h 270"/>
                <a:gd name="T48" fmla="*/ 738376791 w 353"/>
                <a:gd name="T49" fmla="*/ 525019183 h 270"/>
                <a:gd name="T50" fmla="*/ 16733432 w 353"/>
                <a:gd name="T51" fmla="*/ 16733391 h 270"/>
                <a:gd name="T52" fmla="*/ 721643359 w 353"/>
                <a:gd name="T53" fmla="*/ 16733391 h 270"/>
                <a:gd name="T54" fmla="*/ 721643359 w 353"/>
                <a:gd name="T55" fmla="*/ 351406997 h 270"/>
                <a:gd name="T56" fmla="*/ 16733432 w 353"/>
                <a:gd name="T57" fmla="*/ 351406997 h 270"/>
                <a:gd name="T58" fmla="*/ 16733432 w 353"/>
                <a:gd name="T59" fmla="*/ 16733391 h 270"/>
                <a:gd name="T60" fmla="*/ 16733432 w 353"/>
                <a:gd name="T61" fmla="*/ 405791241 h 270"/>
                <a:gd name="T62" fmla="*/ 721643359 w 353"/>
                <a:gd name="T63" fmla="*/ 405791241 h 270"/>
                <a:gd name="T64" fmla="*/ 721643359 w 353"/>
                <a:gd name="T65" fmla="*/ 426708703 h 270"/>
                <a:gd name="T66" fmla="*/ 16733432 w 353"/>
                <a:gd name="T67" fmla="*/ 426708703 h 270"/>
                <a:gd name="T68" fmla="*/ 16733432 w 353"/>
                <a:gd name="T69" fmla="*/ 405791241 h 270"/>
                <a:gd name="T70" fmla="*/ 16733432 w 353"/>
                <a:gd name="T71" fmla="*/ 487368330 h 270"/>
                <a:gd name="T72" fmla="*/ 721643359 w 353"/>
                <a:gd name="T73" fmla="*/ 487368330 h 270"/>
                <a:gd name="T74" fmla="*/ 721643359 w 353"/>
                <a:gd name="T75" fmla="*/ 508285792 h 270"/>
                <a:gd name="T76" fmla="*/ 16733432 w 353"/>
                <a:gd name="T77" fmla="*/ 508285792 h 270"/>
                <a:gd name="T78" fmla="*/ 16733432 w 353"/>
                <a:gd name="T79" fmla="*/ 487368330 h 2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3" h="270">
                  <a:moveTo>
                    <a:pt x="353" y="251"/>
                  </a:moveTo>
                  <a:lnTo>
                    <a:pt x="353" y="243"/>
                  </a:lnTo>
                  <a:lnTo>
                    <a:pt x="353" y="233"/>
                  </a:lnTo>
                  <a:lnTo>
                    <a:pt x="353" y="225"/>
                  </a:lnTo>
                  <a:lnTo>
                    <a:pt x="353" y="212"/>
                  </a:lnTo>
                  <a:lnTo>
                    <a:pt x="353" y="204"/>
                  </a:lnTo>
                  <a:lnTo>
                    <a:pt x="353" y="194"/>
                  </a:lnTo>
                  <a:lnTo>
                    <a:pt x="353" y="186"/>
                  </a:lnTo>
                  <a:lnTo>
                    <a:pt x="353" y="175"/>
                  </a:lnTo>
                  <a:lnTo>
                    <a:pt x="353" y="168"/>
                  </a:lnTo>
                  <a:lnTo>
                    <a:pt x="353" y="0"/>
                  </a:lnTo>
                  <a:lnTo>
                    <a:pt x="0" y="0"/>
                  </a:lnTo>
                  <a:lnTo>
                    <a:pt x="0" y="168"/>
                  </a:lnTo>
                  <a:lnTo>
                    <a:pt x="0" y="175"/>
                  </a:lnTo>
                  <a:lnTo>
                    <a:pt x="0" y="186"/>
                  </a:lnTo>
                  <a:lnTo>
                    <a:pt x="0" y="194"/>
                  </a:lnTo>
                  <a:lnTo>
                    <a:pt x="0" y="204"/>
                  </a:lnTo>
                  <a:lnTo>
                    <a:pt x="0" y="212"/>
                  </a:lnTo>
                  <a:lnTo>
                    <a:pt x="0" y="225"/>
                  </a:lnTo>
                  <a:lnTo>
                    <a:pt x="0" y="233"/>
                  </a:lnTo>
                  <a:lnTo>
                    <a:pt x="0" y="243"/>
                  </a:lnTo>
                  <a:lnTo>
                    <a:pt x="0" y="251"/>
                  </a:lnTo>
                  <a:lnTo>
                    <a:pt x="0" y="270"/>
                  </a:lnTo>
                  <a:lnTo>
                    <a:pt x="353" y="270"/>
                  </a:lnTo>
                  <a:lnTo>
                    <a:pt x="353" y="251"/>
                  </a:lnTo>
                  <a:close/>
                  <a:moveTo>
                    <a:pt x="8" y="8"/>
                  </a:moveTo>
                  <a:lnTo>
                    <a:pt x="345" y="8"/>
                  </a:lnTo>
                  <a:lnTo>
                    <a:pt x="345" y="168"/>
                  </a:lnTo>
                  <a:lnTo>
                    <a:pt x="8" y="168"/>
                  </a:lnTo>
                  <a:lnTo>
                    <a:pt x="8" y="8"/>
                  </a:lnTo>
                  <a:close/>
                  <a:moveTo>
                    <a:pt x="8" y="194"/>
                  </a:moveTo>
                  <a:lnTo>
                    <a:pt x="345" y="194"/>
                  </a:lnTo>
                  <a:lnTo>
                    <a:pt x="345" y="204"/>
                  </a:lnTo>
                  <a:lnTo>
                    <a:pt x="8" y="204"/>
                  </a:lnTo>
                  <a:lnTo>
                    <a:pt x="8" y="194"/>
                  </a:lnTo>
                  <a:close/>
                  <a:moveTo>
                    <a:pt x="8" y="233"/>
                  </a:moveTo>
                  <a:lnTo>
                    <a:pt x="345" y="233"/>
                  </a:lnTo>
                  <a:lnTo>
                    <a:pt x="345" y="243"/>
                  </a:lnTo>
                  <a:lnTo>
                    <a:pt x="8" y="243"/>
                  </a:lnTo>
                  <a:lnTo>
                    <a:pt x="8" y="233"/>
                  </a:ln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536" name="Freeform 61"/>
            <p:cNvSpPr>
              <a:spLocks noEditPoints="1"/>
            </p:cNvSpPr>
            <p:nvPr/>
          </p:nvSpPr>
          <p:spPr bwMode="auto">
            <a:xfrm>
              <a:off x="2684237" y="1675392"/>
              <a:ext cx="442560" cy="189462"/>
            </a:xfrm>
            <a:custGeom>
              <a:avLst/>
              <a:gdLst>
                <a:gd name="T0" fmla="*/ 1530932299 w 117"/>
                <a:gd name="T1" fmla="*/ 0 h 50"/>
                <a:gd name="T2" fmla="*/ 143079270 w 117"/>
                <a:gd name="T3" fmla="*/ 0 h 50"/>
                <a:gd name="T4" fmla="*/ 0 w 117"/>
                <a:gd name="T5" fmla="*/ 143581882 h 50"/>
                <a:gd name="T6" fmla="*/ 0 w 117"/>
                <a:gd name="T7" fmla="*/ 574335107 h 50"/>
                <a:gd name="T8" fmla="*/ 143079270 w 117"/>
                <a:gd name="T9" fmla="*/ 717916989 h 50"/>
                <a:gd name="T10" fmla="*/ 1530932299 w 117"/>
                <a:gd name="T11" fmla="*/ 717916989 h 50"/>
                <a:gd name="T12" fmla="*/ 1674011569 w 117"/>
                <a:gd name="T13" fmla="*/ 574335107 h 50"/>
                <a:gd name="T14" fmla="*/ 1674011569 w 117"/>
                <a:gd name="T15" fmla="*/ 143581882 h 50"/>
                <a:gd name="T16" fmla="*/ 1530932299 w 117"/>
                <a:gd name="T17" fmla="*/ 0 h 50"/>
                <a:gd name="T18" fmla="*/ 1273392640 w 117"/>
                <a:gd name="T19" fmla="*/ 646126048 h 50"/>
                <a:gd name="T20" fmla="*/ 400618929 w 117"/>
                <a:gd name="T21" fmla="*/ 646126048 h 50"/>
                <a:gd name="T22" fmla="*/ 114464172 w 117"/>
                <a:gd name="T23" fmla="*/ 358958494 h 50"/>
                <a:gd name="T24" fmla="*/ 400618929 w 117"/>
                <a:gd name="T25" fmla="*/ 86148371 h 50"/>
                <a:gd name="T26" fmla="*/ 1273392640 w 117"/>
                <a:gd name="T27" fmla="*/ 86148371 h 50"/>
                <a:gd name="T28" fmla="*/ 1559547397 w 117"/>
                <a:gd name="T29" fmla="*/ 358958494 h 50"/>
                <a:gd name="T30" fmla="*/ 1273392640 w 117"/>
                <a:gd name="T31" fmla="*/ 646126048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7" h="50">
                  <a:moveTo>
                    <a:pt x="107" y="0"/>
                  </a:moveTo>
                  <a:cubicBezTo>
                    <a:pt x="10" y="0"/>
                    <a:pt x="10" y="0"/>
                    <a:pt x="10" y="0"/>
                  </a:cubicBezTo>
                  <a:cubicBezTo>
                    <a:pt x="10" y="6"/>
                    <a:pt x="5" y="10"/>
                    <a:pt x="0" y="10"/>
                  </a:cubicBezTo>
                  <a:cubicBezTo>
                    <a:pt x="0" y="40"/>
                    <a:pt x="0" y="40"/>
                    <a:pt x="0" y="40"/>
                  </a:cubicBezTo>
                  <a:cubicBezTo>
                    <a:pt x="5" y="40"/>
                    <a:pt x="10" y="45"/>
                    <a:pt x="10" y="50"/>
                  </a:cubicBezTo>
                  <a:cubicBezTo>
                    <a:pt x="107" y="50"/>
                    <a:pt x="107" y="50"/>
                    <a:pt x="107" y="50"/>
                  </a:cubicBezTo>
                  <a:cubicBezTo>
                    <a:pt x="107" y="45"/>
                    <a:pt x="112" y="40"/>
                    <a:pt x="117" y="40"/>
                  </a:cubicBezTo>
                  <a:cubicBezTo>
                    <a:pt x="117" y="10"/>
                    <a:pt x="117" y="10"/>
                    <a:pt x="117" y="10"/>
                  </a:cubicBezTo>
                  <a:cubicBezTo>
                    <a:pt x="112" y="10"/>
                    <a:pt x="107" y="6"/>
                    <a:pt x="107" y="0"/>
                  </a:cubicBezTo>
                  <a:close/>
                  <a:moveTo>
                    <a:pt x="89" y="45"/>
                  </a:moveTo>
                  <a:cubicBezTo>
                    <a:pt x="28" y="45"/>
                    <a:pt x="28" y="45"/>
                    <a:pt x="28" y="45"/>
                  </a:cubicBezTo>
                  <a:cubicBezTo>
                    <a:pt x="17" y="45"/>
                    <a:pt x="8" y="36"/>
                    <a:pt x="8" y="25"/>
                  </a:cubicBezTo>
                  <a:cubicBezTo>
                    <a:pt x="8" y="15"/>
                    <a:pt x="17" y="6"/>
                    <a:pt x="28" y="6"/>
                  </a:cubicBezTo>
                  <a:cubicBezTo>
                    <a:pt x="89" y="6"/>
                    <a:pt x="89" y="6"/>
                    <a:pt x="89" y="6"/>
                  </a:cubicBezTo>
                  <a:cubicBezTo>
                    <a:pt x="100" y="6"/>
                    <a:pt x="109" y="15"/>
                    <a:pt x="109" y="25"/>
                  </a:cubicBezTo>
                  <a:cubicBezTo>
                    <a:pt x="109" y="36"/>
                    <a:pt x="100" y="45"/>
                    <a:pt x="89" y="45"/>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sp>
          <p:nvSpPr>
            <p:cNvPr id="20537" name="Freeform 62"/>
            <p:cNvSpPr>
              <a:spLocks noEditPoints="1"/>
            </p:cNvSpPr>
            <p:nvPr/>
          </p:nvSpPr>
          <p:spPr bwMode="auto">
            <a:xfrm>
              <a:off x="2853452" y="1705764"/>
              <a:ext cx="105579" cy="133057"/>
            </a:xfrm>
            <a:custGeom>
              <a:avLst/>
              <a:gdLst>
                <a:gd name="T0" fmla="*/ 199054122 w 28"/>
                <a:gd name="T1" fmla="*/ 0 h 35"/>
                <a:gd name="T2" fmla="*/ 0 w 28"/>
                <a:gd name="T3" fmla="*/ 245691651 h 35"/>
                <a:gd name="T4" fmla="*/ 199054122 w 28"/>
                <a:gd name="T5" fmla="*/ 505833293 h 35"/>
                <a:gd name="T6" fmla="*/ 398104473 w 28"/>
                <a:gd name="T7" fmla="*/ 245691651 h 35"/>
                <a:gd name="T8" fmla="*/ 199054122 w 28"/>
                <a:gd name="T9" fmla="*/ 0 h 35"/>
                <a:gd name="T10" fmla="*/ 199054122 w 28"/>
                <a:gd name="T11" fmla="*/ 462475719 h 35"/>
                <a:gd name="T12" fmla="*/ 42653916 w 28"/>
                <a:gd name="T13" fmla="*/ 245691651 h 35"/>
                <a:gd name="T14" fmla="*/ 199054122 w 28"/>
                <a:gd name="T15" fmla="*/ 43357574 h 35"/>
                <a:gd name="T16" fmla="*/ 355450557 w 28"/>
                <a:gd name="T17" fmla="*/ 245691651 h 35"/>
                <a:gd name="T18" fmla="*/ 199054122 w 28"/>
                <a:gd name="T19" fmla="*/ 462475719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35">
                  <a:moveTo>
                    <a:pt x="14" y="0"/>
                  </a:moveTo>
                  <a:cubicBezTo>
                    <a:pt x="6" y="0"/>
                    <a:pt x="0" y="8"/>
                    <a:pt x="0" y="17"/>
                  </a:cubicBezTo>
                  <a:cubicBezTo>
                    <a:pt x="0" y="27"/>
                    <a:pt x="6" y="35"/>
                    <a:pt x="14" y="35"/>
                  </a:cubicBezTo>
                  <a:cubicBezTo>
                    <a:pt x="21" y="35"/>
                    <a:pt x="28" y="27"/>
                    <a:pt x="28" y="17"/>
                  </a:cubicBezTo>
                  <a:cubicBezTo>
                    <a:pt x="28" y="8"/>
                    <a:pt x="21" y="0"/>
                    <a:pt x="14" y="0"/>
                  </a:cubicBezTo>
                  <a:close/>
                  <a:moveTo>
                    <a:pt x="14" y="32"/>
                  </a:moveTo>
                  <a:cubicBezTo>
                    <a:pt x="7" y="32"/>
                    <a:pt x="3" y="25"/>
                    <a:pt x="3" y="17"/>
                  </a:cubicBezTo>
                  <a:cubicBezTo>
                    <a:pt x="3" y="9"/>
                    <a:pt x="7" y="3"/>
                    <a:pt x="14" y="3"/>
                  </a:cubicBezTo>
                  <a:cubicBezTo>
                    <a:pt x="20" y="3"/>
                    <a:pt x="25" y="9"/>
                    <a:pt x="25" y="17"/>
                  </a:cubicBezTo>
                  <a:cubicBezTo>
                    <a:pt x="25" y="25"/>
                    <a:pt x="20" y="32"/>
                    <a:pt x="14" y="32"/>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14:hiddenLine>
              </a:ext>
            </a:extLst>
          </p:spPr>
          <p:txBody>
            <a:bodyPr/>
            <a:lstStyle/>
            <a:p>
              <a:endParaRPr lang="zh-CN" altLang="en-US"/>
            </a:p>
          </p:txBody>
        </p:sp>
      </p:grpSp>
      <p:grpSp>
        <p:nvGrpSpPr>
          <p:cNvPr id="72" name="组合 71"/>
          <p:cNvGrpSpPr/>
          <p:nvPr/>
        </p:nvGrpSpPr>
        <p:grpSpPr bwMode="auto">
          <a:xfrm>
            <a:off x="3535363" y="2692400"/>
            <a:ext cx="1335087" cy="1236663"/>
            <a:chOff x="1488168" y="2375389"/>
            <a:chExt cx="1334911" cy="1236565"/>
          </a:xfrm>
        </p:grpSpPr>
        <p:sp>
          <p:nvSpPr>
            <p:cNvPr id="73" name="Freeform 8"/>
            <p:cNvSpPr/>
            <p:nvPr/>
          </p:nvSpPr>
          <p:spPr bwMode="auto">
            <a:xfrm>
              <a:off x="2316734" y="2553175"/>
              <a:ext cx="506345" cy="1058779"/>
            </a:xfrm>
            <a:custGeom>
              <a:avLst/>
              <a:gdLst>
                <a:gd name="T0" fmla="*/ 68 w 134"/>
                <a:gd name="T1" fmla="*/ 273 h 280"/>
                <a:gd name="T2" fmla="*/ 134 w 134"/>
                <a:gd name="T3" fmla="*/ 34 h 280"/>
                <a:gd name="T4" fmla="*/ 91 w 134"/>
                <a:gd name="T5" fmla="*/ 0 h 280"/>
                <a:gd name="T6" fmla="*/ 13 w 134"/>
                <a:gd name="T7" fmla="*/ 280 h 280"/>
                <a:gd name="T8" fmla="*/ 68 w 134"/>
                <a:gd name="T9" fmla="*/ 273 h 280"/>
              </a:gdLst>
              <a:ahLst/>
              <a:cxnLst>
                <a:cxn ang="0">
                  <a:pos x="T0" y="T1"/>
                </a:cxn>
                <a:cxn ang="0">
                  <a:pos x="T2" y="T3"/>
                </a:cxn>
                <a:cxn ang="0">
                  <a:pos x="T4" y="T5"/>
                </a:cxn>
                <a:cxn ang="0">
                  <a:pos x="T6" y="T7"/>
                </a:cxn>
                <a:cxn ang="0">
                  <a:pos x="T8" y="T9"/>
                </a:cxn>
              </a:cxnLst>
              <a:rect l="0" t="0" r="r" b="b"/>
              <a:pathLst>
                <a:path w="134" h="280">
                  <a:moveTo>
                    <a:pt x="68" y="273"/>
                  </a:moveTo>
                  <a:cubicBezTo>
                    <a:pt x="57" y="184"/>
                    <a:pt x="83" y="99"/>
                    <a:pt x="134" y="34"/>
                  </a:cubicBezTo>
                  <a:cubicBezTo>
                    <a:pt x="91" y="0"/>
                    <a:pt x="91" y="0"/>
                    <a:pt x="91" y="0"/>
                  </a:cubicBezTo>
                  <a:cubicBezTo>
                    <a:pt x="31" y="77"/>
                    <a:pt x="0" y="176"/>
                    <a:pt x="13" y="280"/>
                  </a:cubicBezTo>
                  <a:cubicBezTo>
                    <a:pt x="68" y="273"/>
                    <a:pt x="68" y="273"/>
                    <a:pt x="68" y="273"/>
                  </a:cubicBez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74" name="Freeform 19"/>
            <p:cNvSpPr/>
            <p:nvPr/>
          </p:nvSpPr>
          <p:spPr bwMode="auto">
            <a:xfrm>
              <a:off x="1537374" y="2473806"/>
              <a:ext cx="1058723" cy="960362"/>
            </a:xfrm>
            <a:custGeom>
              <a:avLst/>
              <a:gdLst>
                <a:gd name="T0" fmla="*/ 155 w 280"/>
                <a:gd name="T1" fmla="*/ 252 h 254"/>
                <a:gd name="T2" fmla="*/ 106 w 280"/>
                <a:gd name="T3" fmla="*/ 248 h 254"/>
                <a:gd name="T4" fmla="*/ 18 w 280"/>
                <a:gd name="T5" fmla="*/ 93 h 254"/>
                <a:gd name="T6" fmla="*/ 124 w 280"/>
                <a:gd name="T7" fmla="*/ 2 h 254"/>
                <a:gd name="T8" fmla="*/ 173 w 280"/>
                <a:gd name="T9" fmla="*/ 5 h 254"/>
                <a:gd name="T10" fmla="*/ 261 w 280"/>
                <a:gd name="T11" fmla="*/ 160 h 254"/>
                <a:gd name="T12" fmla="*/ 155 w 280"/>
                <a:gd name="T13" fmla="*/ 252 h 254"/>
                <a:gd name="T14" fmla="*/ 155 w 280"/>
                <a:gd name="T15" fmla="*/ 252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254">
                  <a:moveTo>
                    <a:pt x="155" y="252"/>
                  </a:moveTo>
                  <a:cubicBezTo>
                    <a:pt x="139" y="254"/>
                    <a:pt x="122" y="253"/>
                    <a:pt x="106" y="248"/>
                  </a:cubicBezTo>
                  <a:cubicBezTo>
                    <a:pt x="39" y="230"/>
                    <a:pt x="0" y="160"/>
                    <a:pt x="18" y="93"/>
                  </a:cubicBezTo>
                  <a:cubicBezTo>
                    <a:pt x="32" y="44"/>
                    <a:pt x="74" y="8"/>
                    <a:pt x="124" y="2"/>
                  </a:cubicBezTo>
                  <a:cubicBezTo>
                    <a:pt x="141" y="0"/>
                    <a:pt x="157" y="1"/>
                    <a:pt x="173" y="5"/>
                  </a:cubicBezTo>
                  <a:cubicBezTo>
                    <a:pt x="240" y="24"/>
                    <a:pt x="280" y="93"/>
                    <a:pt x="261" y="160"/>
                  </a:cubicBezTo>
                  <a:cubicBezTo>
                    <a:pt x="248" y="209"/>
                    <a:pt x="206" y="245"/>
                    <a:pt x="155" y="252"/>
                  </a:cubicBezTo>
                  <a:cubicBezTo>
                    <a:pt x="155" y="252"/>
                    <a:pt x="155" y="252"/>
                    <a:pt x="155" y="252"/>
                  </a:cubicBez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75" name="Freeform 30"/>
            <p:cNvSpPr/>
            <p:nvPr/>
          </p:nvSpPr>
          <p:spPr bwMode="auto">
            <a:xfrm>
              <a:off x="1488168" y="2375389"/>
              <a:ext cx="1153960" cy="1154022"/>
            </a:xfrm>
            <a:custGeom>
              <a:avLst/>
              <a:gdLst>
                <a:gd name="T0" fmla="*/ 20 w 305"/>
                <a:gd name="T1" fmla="*/ 116 h 305"/>
                <a:gd name="T2" fmla="*/ 116 w 305"/>
                <a:gd name="T3" fmla="*/ 285 h 305"/>
                <a:gd name="T4" fmla="*/ 285 w 305"/>
                <a:gd name="T5" fmla="*/ 189 h 305"/>
                <a:gd name="T6" fmla="*/ 189 w 305"/>
                <a:gd name="T7" fmla="*/ 20 h 305"/>
                <a:gd name="T8" fmla="*/ 20 w 305"/>
                <a:gd name="T9" fmla="*/ 116 h 305"/>
              </a:gdLst>
              <a:ahLst/>
              <a:cxnLst>
                <a:cxn ang="0">
                  <a:pos x="T0" y="T1"/>
                </a:cxn>
                <a:cxn ang="0">
                  <a:pos x="T2" y="T3"/>
                </a:cxn>
                <a:cxn ang="0">
                  <a:pos x="T4" y="T5"/>
                </a:cxn>
                <a:cxn ang="0">
                  <a:pos x="T6" y="T7"/>
                </a:cxn>
                <a:cxn ang="0">
                  <a:pos x="T8" y="T9"/>
                </a:cxn>
              </a:cxnLst>
              <a:rect l="0" t="0" r="r" b="b"/>
              <a:pathLst>
                <a:path w="305" h="305">
                  <a:moveTo>
                    <a:pt x="20" y="116"/>
                  </a:moveTo>
                  <a:cubicBezTo>
                    <a:pt x="0" y="189"/>
                    <a:pt x="43" y="265"/>
                    <a:pt x="116" y="285"/>
                  </a:cubicBezTo>
                  <a:cubicBezTo>
                    <a:pt x="189" y="305"/>
                    <a:pt x="265" y="262"/>
                    <a:pt x="285" y="189"/>
                  </a:cubicBezTo>
                  <a:cubicBezTo>
                    <a:pt x="305" y="116"/>
                    <a:pt x="262" y="40"/>
                    <a:pt x="189" y="20"/>
                  </a:cubicBezTo>
                  <a:cubicBezTo>
                    <a:pt x="116" y="0"/>
                    <a:pt x="41" y="43"/>
                    <a:pt x="20" y="116"/>
                  </a:cubicBez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76" name="Freeform 31"/>
            <p:cNvSpPr/>
            <p:nvPr/>
          </p:nvSpPr>
          <p:spPr bwMode="auto">
            <a:xfrm>
              <a:off x="1537374" y="2473806"/>
              <a:ext cx="1020628" cy="960362"/>
            </a:xfrm>
            <a:custGeom>
              <a:avLst/>
              <a:gdLst>
                <a:gd name="T0" fmla="*/ 155 w 270"/>
                <a:gd name="T1" fmla="*/ 252 h 254"/>
                <a:gd name="T2" fmla="*/ 106 w 270"/>
                <a:gd name="T3" fmla="*/ 248 h 254"/>
                <a:gd name="T4" fmla="*/ 18 w 270"/>
                <a:gd name="T5" fmla="*/ 93 h 254"/>
                <a:gd name="T6" fmla="*/ 124 w 270"/>
                <a:gd name="T7" fmla="*/ 2 h 254"/>
                <a:gd name="T8" fmla="*/ 173 w 270"/>
                <a:gd name="T9" fmla="*/ 5 h 254"/>
                <a:gd name="T10" fmla="*/ 249 w 270"/>
                <a:gd name="T11" fmla="*/ 65 h 254"/>
                <a:gd name="T12" fmla="*/ 261 w 270"/>
                <a:gd name="T13" fmla="*/ 160 h 254"/>
                <a:gd name="T14" fmla="*/ 155 w 270"/>
                <a:gd name="T15" fmla="*/ 252 h 254"/>
                <a:gd name="T16" fmla="*/ 155 w 270"/>
                <a:gd name="T1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0" h="254">
                  <a:moveTo>
                    <a:pt x="155" y="252"/>
                  </a:moveTo>
                  <a:cubicBezTo>
                    <a:pt x="139" y="254"/>
                    <a:pt x="122" y="253"/>
                    <a:pt x="106" y="248"/>
                  </a:cubicBezTo>
                  <a:cubicBezTo>
                    <a:pt x="39" y="230"/>
                    <a:pt x="0" y="160"/>
                    <a:pt x="18" y="93"/>
                  </a:cubicBezTo>
                  <a:cubicBezTo>
                    <a:pt x="32" y="44"/>
                    <a:pt x="74" y="8"/>
                    <a:pt x="124" y="2"/>
                  </a:cubicBezTo>
                  <a:cubicBezTo>
                    <a:pt x="141" y="0"/>
                    <a:pt x="157" y="1"/>
                    <a:pt x="173" y="5"/>
                  </a:cubicBezTo>
                  <a:cubicBezTo>
                    <a:pt x="206" y="14"/>
                    <a:pt x="233" y="35"/>
                    <a:pt x="249" y="65"/>
                  </a:cubicBezTo>
                  <a:cubicBezTo>
                    <a:pt x="266" y="94"/>
                    <a:pt x="270" y="128"/>
                    <a:pt x="261" y="160"/>
                  </a:cubicBezTo>
                  <a:cubicBezTo>
                    <a:pt x="248" y="209"/>
                    <a:pt x="206" y="245"/>
                    <a:pt x="155" y="252"/>
                  </a:cubicBezTo>
                  <a:cubicBezTo>
                    <a:pt x="155" y="252"/>
                    <a:pt x="155" y="252"/>
                    <a:pt x="155" y="252"/>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77" name="Freeform 63"/>
            <p:cNvSpPr>
              <a:spLocks noEditPoints="1"/>
            </p:cNvSpPr>
            <p:nvPr/>
          </p:nvSpPr>
          <p:spPr bwMode="auto">
            <a:xfrm>
              <a:off x="1813562" y="2726199"/>
              <a:ext cx="503172" cy="507960"/>
            </a:xfrm>
            <a:custGeom>
              <a:avLst/>
              <a:gdLst>
                <a:gd name="T0" fmla="*/ 0 w 348"/>
                <a:gd name="T1" fmla="*/ 0 h 351"/>
                <a:gd name="T2" fmla="*/ 0 w 348"/>
                <a:gd name="T3" fmla="*/ 351 h 351"/>
                <a:gd name="T4" fmla="*/ 340 w 348"/>
                <a:gd name="T5" fmla="*/ 351 h 351"/>
                <a:gd name="T6" fmla="*/ 340 w 348"/>
                <a:gd name="T7" fmla="*/ 290 h 351"/>
                <a:gd name="T8" fmla="*/ 348 w 348"/>
                <a:gd name="T9" fmla="*/ 290 h 351"/>
                <a:gd name="T10" fmla="*/ 348 w 348"/>
                <a:gd name="T11" fmla="*/ 241 h 351"/>
                <a:gd name="T12" fmla="*/ 340 w 348"/>
                <a:gd name="T13" fmla="*/ 241 h 351"/>
                <a:gd name="T14" fmla="*/ 340 w 348"/>
                <a:gd name="T15" fmla="*/ 107 h 351"/>
                <a:gd name="T16" fmla="*/ 348 w 348"/>
                <a:gd name="T17" fmla="*/ 107 h 351"/>
                <a:gd name="T18" fmla="*/ 348 w 348"/>
                <a:gd name="T19" fmla="*/ 58 h 351"/>
                <a:gd name="T20" fmla="*/ 340 w 348"/>
                <a:gd name="T21" fmla="*/ 58 h 351"/>
                <a:gd name="T22" fmla="*/ 340 w 348"/>
                <a:gd name="T23" fmla="*/ 0 h 351"/>
                <a:gd name="T24" fmla="*/ 0 w 348"/>
                <a:gd name="T25" fmla="*/ 0 h 351"/>
                <a:gd name="T26" fmla="*/ 298 w 348"/>
                <a:gd name="T27" fmla="*/ 290 h 351"/>
                <a:gd name="T28" fmla="*/ 298 w 348"/>
                <a:gd name="T29" fmla="*/ 306 h 351"/>
                <a:gd name="T30" fmla="*/ 44 w 348"/>
                <a:gd name="T31" fmla="*/ 306 h 351"/>
                <a:gd name="T32" fmla="*/ 44 w 348"/>
                <a:gd name="T33" fmla="*/ 42 h 351"/>
                <a:gd name="T34" fmla="*/ 298 w 348"/>
                <a:gd name="T35" fmla="*/ 42 h 351"/>
                <a:gd name="T36" fmla="*/ 298 w 348"/>
                <a:gd name="T37" fmla="*/ 58 h 351"/>
                <a:gd name="T38" fmla="*/ 290 w 348"/>
                <a:gd name="T39" fmla="*/ 58 h 351"/>
                <a:gd name="T40" fmla="*/ 290 w 348"/>
                <a:gd name="T41" fmla="*/ 107 h 351"/>
                <a:gd name="T42" fmla="*/ 298 w 348"/>
                <a:gd name="T43" fmla="*/ 107 h 351"/>
                <a:gd name="T44" fmla="*/ 298 w 348"/>
                <a:gd name="T45" fmla="*/ 241 h 351"/>
                <a:gd name="T46" fmla="*/ 290 w 348"/>
                <a:gd name="T47" fmla="*/ 241 h 351"/>
                <a:gd name="T48" fmla="*/ 290 w 348"/>
                <a:gd name="T49" fmla="*/ 290 h 351"/>
                <a:gd name="T50" fmla="*/ 298 w 348"/>
                <a:gd name="T51" fmla="*/ 290 h 351"/>
                <a:gd name="T52" fmla="*/ 306 w 348"/>
                <a:gd name="T53" fmla="*/ 107 h 351"/>
                <a:gd name="T54" fmla="*/ 332 w 348"/>
                <a:gd name="T55" fmla="*/ 107 h 351"/>
                <a:gd name="T56" fmla="*/ 332 w 348"/>
                <a:gd name="T57" fmla="*/ 241 h 351"/>
                <a:gd name="T58" fmla="*/ 306 w 348"/>
                <a:gd name="T59" fmla="*/ 241 h 351"/>
                <a:gd name="T60" fmla="*/ 306 w 348"/>
                <a:gd name="T61" fmla="*/ 107 h 351"/>
                <a:gd name="T62" fmla="*/ 306 w 348"/>
                <a:gd name="T63" fmla="*/ 58 h 351"/>
                <a:gd name="T64" fmla="*/ 306 w 348"/>
                <a:gd name="T65" fmla="*/ 34 h 351"/>
                <a:gd name="T66" fmla="*/ 36 w 348"/>
                <a:gd name="T67" fmla="*/ 34 h 351"/>
                <a:gd name="T68" fmla="*/ 36 w 348"/>
                <a:gd name="T69" fmla="*/ 314 h 351"/>
                <a:gd name="T70" fmla="*/ 306 w 348"/>
                <a:gd name="T71" fmla="*/ 314 h 351"/>
                <a:gd name="T72" fmla="*/ 306 w 348"/>
                <a:gd name="T73" fmla="*/ 290 h 351"/>
                <a:gd name="T74" fmla="*/ 332 w 348"/>
                <a:gd name="T75" fmla="*/ 290 h 351"/>
                <a:gd name="T76" fmla="*/ 332 w 348"/>
                <a:gd name="T77" fmla="*/ 343 h 351"/>
                <a:gd name="T78" fmla="*/ 8 w 348"/>
                <a:gd name="T79" fmla="*/ 343 h 351"/>
                <a:gd name="T80" fmla="*/ 8 w 348"/>
                <a:gd name="T81" fmla="*/ 8 h 351"/>
                <a:gd name="T82" fmla="*/ 332 w 348"/>
                <a:gd name="T83" fmla="*/ 8 h 351"/>
                <a:gd name="T84" fmla="*/ 332 w 348"/>
                <a:gd name="T85" fmla="*/ 58 h 351"/>
                <a:gd name="T86" fmla="*/ 306 w 348"/>
                <a:gd name="T87" fmla="*/ 5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8" h="351">
                  <a:moveTo>
                    <a:pt x="0" y="0"/>
                  </a:moveTo>
                  <a:lnTo>
                    <a:pt x="0" y="351"/>
                  </a:lnTo>
                  <a:lnTo>
                    <a:pt x="340" y="351"/>
                  </a:lnTo>
                  <a:lnTo>
                    <a:pt x="340" y="290"/>
                  </a:lnTo>
                  <a:lnTo>
                    <a:pt x="348" y="290"/>
                  </a:lnTo>
                  <a:lnTo>
                    <a:pt x="348" y="241"/>
                  </a:lnTo>
                  <a:lnTo>
                    <a:pt x="340" y="241"/>
                  </a:lnTo>
                  <a:lnTo>
                    <a:pt x="340" y="107"/>
                  </a:lnTo>
                  <a:lnTo>
                    <a:pt x="348" y="107"/>
                  </a:lnTo>
                  <a:lnTo>
                    <a:pt x="348" y="58"/>
                  </a:lnTo>
                  <a:lnTo>
                    <a:pt x="340" y="58"/>
                  </a:lnTo>
                  <a:lnTo>
                    <a:pt x="340" y="0"/>
                  </a:lnTo>
                  <a:lnTo>
                    <a:pt x="0" y="0"/>
                  </a:lnTo>
                  <a:close/>
                  <a:moveTo>
                    <a:pt x="298" y="290"/>
                  </a:moveTo>
                  <a:lnTo>
                    <a:pt x="298" y="306"/>
                  </a:lnTo>
                  <a:lnTo>
                    <a:pt x="44" y="306"/>
                  </a:lnTo>
                  <a:lnTo>
                    <a:pt x="44" y="42"/>
                  </a:lnTo>
                  <a:lnTo>
                    <a:pt x="298" y="42"/>
                  </a:lnTo>
                  <a:lnTo>
                    <a:pt x="298" y="58"/>
                  </a:lnTo>
                  <a:lnTo>
                    <a:pt x="290" y="58"/>
                  </a:lnTo>
                  <a:lnTo>
                    <a:pt x="290" y="107"/>
                  </a:lnTo>
                  <a:lnTo>
                    <a:pt x="298" y="107"/>
                  </a:lnTo>
                  <a:lnTo>
                    <a:pt x="298" y="241"/>
                  </a:lnTo>
                  <a:lnTo>
                    <a:pt x="290" y="241"/>
                  </a:lnTo>
                  <a:lnTo>
                    <a:pt x="290" y="290"/>
                  </a:lnTo>
                  <a:lnTo>
                    <a:pt x="298" y="290"/>
                  </a:lnTo>
                  <a:close/>
                  <a:moveTo>
                    <a:pt x="306" y="107"/>
                  </a:moveTo>
                  <a:lnTo>
                    <a:pt x="332" y="107"/>
                  </a:lnTo>
                  <a:lnTo>
                    <a:pt x="332" y="241"/>
                  </a:lnTo>
                  <a:lnTo>
                    <a:pt x="306" y="241"/>
                  </a:lnTo>
                  <a:lnTo>
                    <a:pt x="306" y="107"/>
                  </a:lnTo>
                  <a:close/>
                  <a:moveTo>
                    <a:pt x="306" y="58"/>
                  </a:moveTo>
                  <a:lnTo>
                    <a:pt x="306" y="34"/>
                  </a:lnTo>
                  <a:lnTo>
                    <a:pt x="36" y="34"/>
                  </a:lnTo>
                  <a:lnTo>
                    <a:pt x="36" y="314"/>
                  </a:lnTo>
                  <a:lnTo>
                    <a:pt x="306" y="314"/>
                  </a:lnTo>
                  <a:lnTo>
                    <a:pt x="306" y="290"/>
                  </a:lnTo>
                  <a:lnTo>
                    <a:pt x="332" y="290"/>
                  </a:lnTo>
                  <a:lnTo>
                    <a:pt x="332" y="343"/>
                  </a:lnTo>
                  <a:lnTo>
                    <a:pt x="8" y="343"/>
                  </a:lnTo>
                  <a:lnTo>
                    <a:pt x="8" y="8"/>
                  </a:lnTo>
                  <a:lnTo>
                    <a:pt x="332" y="8"/>
                  </a:lnTo>
                  <a:lnTo>
                    <a:pt x="332" y="58"/>
                  </a:lnTo>
                  <a:lnTo>
                    <a:pt x="306" y="58"/>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78" name="Freeform 64"/>
            <p:cNvSpPr>
              <a:spLocks noEditPoints="1"/>
            </p:cNvSpPr>
            <p:nvPr/>
          </p:nvSpPr>
          <p:spPr bwMode="auto">
            <a:xfrm>
              <a:off x="1907213" y="2946844"/>
              <a:ext cx="46031" cy="109529"/>
            </a:xfrm>
            <a:custGeom>
              <a:avLst/>
              <a:gdLst>
                <a:gd name="T0" fmla="*/ 6 w 12"/>
                <a:gd name="T1" fmla="*/ 0 h 29"/>
                <a:gd name="T2" fmla="*/ 0 w 12"/>
                <a:gd name="T3" fmla="*/ 6 h 29"/>
                <a:gd name="T4" fmla="*/ 2 w 12"/>
                <a:gd name="T5" fmla="*/ 10 h 29"/>
                <a:gd name="T6" fmla="*/ 2 w 12"/>
                <a:gd name="T7" fmla="*/ 29 h 29"/>
                <a:gd name="T8" fmla="*/ 11 w 12"/>
                <a:gd name="T9" fmla="*/ 29 h 29"/>
                <a:gd name="T10" fmla="*/ 11 w 12"/>
                <a:gd name="T11" fmla="*/ 10 h 29"/>
                <a:gd name="T12" fmla="*/ 12 w 12"/>
                <a:gd name="T13" fmla="*/ 6 h 29"/>
                <a:gd name="T14" fmla="*/ 6 w 12"/>
                <a:gd name="T15" fmla="*/ 0 h 29"/>
                <a:gd name="T16" fmla="*/ 5 w 12"/>
                <a:gd name="T17" fmla="*/ 26 h 29"/>
                <a:gd name="T18" fmla="*/ 5 w 12"/>
                <a:gd name="T19" fmla="*/ 12 h 29"/>
                <a:gd name="T20" fmla="*/ 6 w 12"/>
                <a:gd name="T21" fmla="*/ 12 h 29"/>
                <a:gd name="T22" fmla="*/ 8 w 12"/>
                <a:gd name="T23" fmla="*/ 12 h 29"/>
                <a:gd name="T24" fmla="*/ 8 w 12"/>
                <a:gd name="T25" fmla="*/ 26 h 29"/>
                <a:gd name="T26" fmla="*/ 5 w 12"/>
                <a:gd name="T2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9">
                  <a:moveTo>
                    <a:pt x="6" y="0"/>
                  </a:moveTo>
                  <a:cubicBezTo>
                    <a:pt x="3" y="0"/>
                    <a:pt x="0" y="3"/>
                    <a:pt x="0" y="6"/>
                  </a:cubicBezTo>
                  <a:cubicBezTo>
                    <a:pt x="0" y="7"/>
                    <a:pt x="1" y="9"/>
                    <a:pt x="2" y="10"/>
                  </a:cubicBezTo>
                  <a:cubicBezTo>
                    <a:pt x="2" y="29"/>
                    <a:pt x="2" y="29"/>
                    <a:pt x="2" y="29"/>
                  </a:cubicBezTo>
                  <a:cubicBezTo>
                    <a:pt x="11" y="29"/>
                    <a:pt x="11" y="29"/>
                    <a:pt x="11" y="29"/>
                  </a:cubicBezTo>
                  <a:cubicBezTo>
                    <a:pt x="11" y="10"/>
                    <a:pt x="11" y="10"/>
                    <a:pt x="11" y="10"/>
                  </a:cubicBezTo>
                  <a:cubicBezTo>
                    <a:pt x="12" y="9"/>
                    <a:pt x="12" y="7"/>
                    <a:pt x="12" y="6"/>
                  </a:cubicBezTo>
                  <a:cubicBezTo>
                    <a:pt x="12" y="3"/>
                    <a:pt x="10" y="0"/>
                    <a:pt x="6" y="0"/>
                  </a:cubicBezTo>
                  <a:close/>
                  <a:moveTo>
                    <a:pt x="5" y="26"/>
                  </a:moveTo>
                  <a:cubicBezTo>
                    <a:pt x="5" y="12"/>
                    <a:pt x="5" y="12"/>
                    <a:pt x="5" y="12"/>
                  </a:cubicBezTo>
                  <a:cubicBezTo>
                    <a:pt x="5" y="12"/>
                    <a:pt x="6" y="12"/>
                    <a:pt x="6" y="12"/>
                  </a:cubicBezTo>
                  <a:cubicBezTo>
                    <a:pt x="7" y="12"/>
                    <a:pt x="8" y="12"/>
                    <a:pt x="8" y="12"/>
                  </a:cubicBezTo>
                  <a:cubicBezTo>
                    <a:pt x="8" y="26"/>
                    <a:pt x="8" y="26"/>
                    <a:pt x="8" y="26"/>
                  </a:cubicBezTo>
                  <a:lnTo>
                    <a:pt x="5" y="26"/>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79" name="Freeform 65"/>
            <p:cNvSpPr>
              <a:spLocks noEditPoints="1"/>
            </p:cNvSpPr>
            <p:nvPr/>
          </p:nvSpPr>
          <p:spPr bwMode="auto">
            <a:xfrm>
              <a:off x="1972291" y="2848427"/>
              <a:ext cx="199999" cy="241281"/>
            </a:xfrm>
            <a:custGeom>
              <a:avLst/>
              <a:gdLst>
                <a:gd name="T0" fmla="*/ 52 w 53"/>
                <a:gd name="T1" fmla="*/ 34 h 64"/>
                <a:gd name="T2" fmla="*/ 52 w 53"/>
                <a:gd name="T3" fmla="*/ 31 h 64"/>
                <a:gd name="T4" fmla="*/ 49 w 53"/>
                <a:gd name="T5" fmla="*/ 24 h 64"/>
                <a:gd name="T6" fmla="*/ 45 w 53"/>
                <a:gd name="T7" fmla="*/ 19 h 64"/>
                <a:gd name="T8" fmla="*/ 43 w 53"/>
                <a:gd name="T9" fmla="*/ 17 h 64"/>
                <a:gd name="T10" fmla="*/ 37 w 53"/>
                <a:gd name="T11" fmla="*/ 13 h 64"/>
                <a:gd name="T12" fmla="*/ 34 w 53"/>
                <a:gd name="T13" fmla="*/ 12 h 64"/>
                <a:gd name="T14" fmla="*/ 28 w 53"/>
                <a:gd name="T15" fmla="*/ 11 h 64"/>
                <a:gd name="T16" fmla="*/ 32 w 53"/>
                <a:gd name="T17" fmla="*/ 5 h 64"/>
                <a:gd name="T18" fmla="*/ 23 w 53"/>
                <a:gd name="T19" fmla="*/ 5 h 64"/>
                <a:gd name="T20" fmla="*/ 26 w 53"/>
                <a:gd name="T21" fmla="*/ 11 h 64"/>
                <a:gd name="T22" fmla="*/ 19 w 53"/>
                <a:gd name="T23" fmla="*/ 12 h 64"/>
                <a:gd name="T24" fmla="*/ 16 w 53"/>
                <a:gd name="T25" fmla="*/ 13 h 64"/>
                <a:gd name="T26" fmla="*/ 11 w 53"/>
                <a:gd name="T27" fmla="*/ 16 h 64"/>
                <a:gd name="T28" fmla="*/ 8 w 53"/>
                <a:gd name="T29" fmla="*/ 18 h 64"/>
                <a:gd name="T30" fmla="*/ 4 w 53"/>
                <a:gd name="T31" fmla="*/ 22 h 64"/>
                <a:gd name="T32" fmla="*/ 2 w 53"/>
                <a:gd name="T33" fmla="*/ 26 h 64"/>
                <a:gd name="T34" fmla="*/ 0 w 53"/>
                <a:gd name="T35" fmla="*/ 33 h 64"/>
                <a:gd name="T36" fmla="*/ 0 w 53"/>
                <a:gd name="T37" fmla="*/ 35 h 64"/>
                <a:gd name="T38" fmla="*/ 0 w 53"/>
                <a:gd name="T39" fmla="*/ 41 h 64"/>
                <a:gd name="T40" fmla="*/ 0 w 53"/>
                <a:gd name="T41" fmla="*/ 44 h 64"/>
                <a:gd name="T42" fmla="*/ 3 w 53"/>
                <a:gd name="T43" fmla="*/ 50 h 64"/>
                <a:gd name="T44" fmla="*/ 7 w 53"/>
                <a:gd name="T45" fmla="*/ 56 h 64"/>
                <a:gd name="T46" fmla="*/ 9 w 53"/>
                <a:gd name="T47" fmla="*/ 58 h 64"/>
                <a:gd name="T48" fmla="*/ 15 w 53"/>
                <a:gd name="T49" fmla="*/ 62 h 64"/>
                <a:gd name="T50" fmla="*/ 17 w 53"/>
                <a:gd name="T51" fmla="*/ 63 h 64"/>
                <a:gd name="T52" fmla="*/ 24 w 53"/>
                <a:gd name="T53" fmla="*/ 64 h 64"/>
                <a:gd name="T54" fmla="*/ 26 w 53"/>
                <a:gd name="T55" fmla="*/ 64 h 64"/>
                <a:gd name="T56" fmla="*/ 27 w 53"/>
                <a:gd name="T57" fmla="*/ 64 h 64"/>
                <a:gd name="T58" fmla="*/ 33 w 53"/>
                <a:gd name="T59" fmla="*/ 63 h 64"/>
                <a:gd name="T60" fmla="*/ 36 w 53"/>
                <a:gd name="T61" fmla="*/ 62 h 64"/>
                <a:gd name="T62" fmla="*/ 41 w 53"/>
                <a:gd name="T63" fmla="*/ 59 h 64"/>
                <a:gd name="T64" fmla="*/ 44 w 53"/>
                <a:gd name="T65" fmla="*/ 57 h 64"/>
                <a:gd name="T66" fmla="*/ 48 w 53"/>
                <a:gd name="T67" fmla="*/ 53 h 64"/>
                <a:gd name="T68" fmla="*/ 50 w 53"/>
                <a:gd name="T69" fmla="*/ 49 h 64"/>
                <a:gd name="T70" fmla="*/ 52 w 53"/>
                <a:gd name="T71" fmla="*/ 42 h 64"/>
                <a:gd name="T72" fmla="*/ 52 w 53"/>
                <a:gd name="T73" fmla="*/ 40 h 64"/>
                <a:gd name="T74" fmla="*/ 3 w 53"/>
                <a:gd name="T75" fmla="*/ 36 h 64"/>
                <a:gd name="T76" fmla="*/ 3 w 53"/>
                <a:gd name="T77" fmla="*/ 39 h 64"/>
                <a:gd name="T78" fmla="*/ 44 w 53"/>
                <a:gd name="T79" fmla="*/ 38 h 64"/>
                <a:gd name="T80" fmla="*/ 50 w 53"/>
                <a:gd name="T81" fmla="*/ 38 h 64"/>
                <a:gd name="T82" fmla="*/ 49 w 53"/>
                <a:gd name="T83" fmla="*/ 31 h 64"/>
                <a:gd name="T84" fmla="*/ 33 w 53"/>
                <a:gd name="T85" fmla="*/ 24 h 64"/>
                <a:gd name="T86" fmla="*/ 19 w 53"/>
                <a:gd name="T87" fmla="*/ 24 h 64"/>
                <a:gd name="T88" fmla="*/ 45 w 53"/>
                <a:gd name="T89" fmla="*/ 24 h 64"/>
                <a:gd name="T90" fmla="*/ 34 w 53"/>
                <a:gd name="T91" fmla="*/ 21 h 64"/>
                <a:gd name="T92" fmla="*/ 31 w 53"/>
                <a:gd name="T93" fmla="*/ 19 h 64"/>
                <a:gd name="T94" fmla="*/ 31 w 53"/>
                <a:gd name="T95" fmla="*/ 19 h 64"/>
                <a:gd name="T96" fmla="*/ 24 w 53"/>
                <a:gd name="T97" fmla="*/ 14 h 64"/>
                <a:gd name="T98" fmla="*/ 16 w 53"/>
                <a:gd name="T99" fmla="*/ 22 h 64"/>
                <a:gd name="T100" fmla="*/ 13 w 53"/>
                <a:gd name="T101" fmla="*/ 25 h 64"/>
                <a:gd name="T102" fmla="*/ 13 w 53"/>
                <a:gd name="T103" fmla="*/ 25 h 64"/>
                <a:gd name="T104" fmla="*/ 5 w 53"/>
                <a:gd name="T105" fmla="*/ 28 h 64"/>
                <a:gd name="T106" fmla="*/ 5 w 53"/>
                <a:gd name="T107" fmla="*/ 47 h 64"/>
                <a:gd name="T108" fmla="*/ 13 w 53"/>
                <a:gd name="T109" fmla="*/ 50 h 64"/>
                <a:gd name="T110" fmla="*/ 16 w 53"/>
                <a:gd name="T111" fmla="*/ 53 h 64"/>
                <a:gd name="T112" fmla="*/ 16 w 53"/>
                <a:gd name="T113" fmla="*/ 53 h 64"/>
                <a:gd name="T114" fmla="*/ 20 w 53"/>
                <a:gd name="T115" fmla="*/ 60 h 64"/>
                <a:gd name="T116" fmla="*/ 32 w 53"/>
                <a:gd name="T117" fmla="*/ 60 h 64"/>
                <a:gd name="T118" fmla="*/ 36 w 53"/>
                <a:gd name="T119" fmla="*/ 53 h 64"/>
                <a:gd name="T120" fmla="*/ 39 w 53"/>
                <a:gd name="T121" fmla="*/ 50 h 64"/>
                <a:gd name="T122" fmla="*/ 39 w 53"/>
                <a:gd name="T123" fmla="*/ 50 h 64"/>
                <a:gd name="T124" fmla="*/ 47 w 53"/>
                <a:gd name="T125"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 h="64">
                  <a:moveTo>
                    <a:pt x="52" y="35"/>
                  </a:moveTo>
                  <a:cubicBezTo>
                    <a:pt x="52" y="35"/>
                    <a:pt x="52" y="35"/>
                    <a:pt x="52" y="35"/>
                  </a:cubicBezTo>
                  <a:cubicBezTo>
                    <a:pt x="52" y="34"/>
                    <a:pt x="52" y="34"/>
                    <a:pt x="52" y="34"/>
                  </a:cubicBezTo>
                  <a:cubicBezTo>
                    <a:pt x="52" y="34"/>
                    <a:pt x="52" y="34"/>
                    <a:pt x="52" y="34"/>
                  </a:cubicBezTo>
                  <a:cubicBezTo>
                    <a:pt x="52" y="33"/>
                    <a:pt x="52" y="33"/>
                    <a:pt x="52" y="33"/>
                  </a:cubicBezTo>
                  <a:cubicBezTo>
                    <a:pt x="52" y="33"/>
                    <a:pt x="52" y="32"/>
                    <a:pt x="52" y="32"/>
                  </a:cubicBezTo>
                  <a:cubicBezTo>
                    <a:pt x="52" y="31"/>
                    <a:pt x="52" y="31"/>
                    <a:pt x="52" y="31"/>
                  </a:cubicBezTo>
                  <a:cubicBezTo>
                    <a:pt x="52" y="31"/>
                    <a:pt x="52" y="31"/>
                    <a:pt x="52" y="31"/>
                  </a:cubicBezTo>
                  <a:cubicBezTo>
                    <a:pt x="51" y="29"/>
                    <a:pt x="51" y="28"/>
                    <a:pt x="50" y="26"/>
                  </a:cubicBezTo>
                  <a:cubicBezTo>
                    <a:pt x="50" y="26"/>
                    <a:pt x="50" y="26"/>
                    <a:pt x="50" y="26"/>
                  </a:cubicBezTo>
                  <a:cubicBezTo>
                    <a:pt x="49" y="25"/>
                    <a:pt x="49" y="25"/>
                    <a:pt x="49" y="25"/>
                  </a:cubicBezTo>
                  <a:cubicBezTo>
                    <a:pt x="49" y="24"/>
                    <a:pt x="49" y="24"/>
                    <a:pt x="49" y="24"/>
                  </a:cubicBezTo>
                  <a:cubicBezTo>
                    <a:pt x="48" y="22"/>
                    <a:pt x="48" y="22"/>
                    <a:pt x="48" y="22"/>
                  </a:cubicBezTo>
                  <a:cubicBezTo>
                    <a:pt x="48" y="22"/>
                    <a:pt x="48" y="22"/>
                    <a:pt x="48" y="22"/>
                  </a:cubicBezTo>
                  <a:cubicBezTo>
                    <a:pt x="47" y="21"/>
                    <a:pt x="46" y="20"/>
                    <a:pt x="45" y="19"/>
                  </a:cubicBezTo>
                  <a:cubicBezTo>
                    <a:pt x="45" y="19"/>
                    <a:pt x="45" y="19"/>
                    <a:pt x="45" y="19"/>
                  </a:cubicBezTo>
                  <a:cubicBezTo>
                    <a:pt x="44" y="18"/>
                    <a:pt x="44" y="18"/>
                    <a:pt x="44" y="18"/>
                  </a:cubicBezTo>
                  <a:cubicBezTo>
                    <a:pt x="43" y="18"/>
                    <a:pt x="43" y="17"/>
                    <a:pt x="43" y="17"/>
                  </a:cubicBezTo>
                  <a:cubicBezTo>
                    <a:pt x="43" y="17"/>
                    <a:pt x="43" y="17"/>
                    <a:pt x="43" y="17"/>
                  </a:cubicBezTo>
                  <a:cubicBezTo>
                    <a:pt x="43" y="17"/>
                    <a:pt x="43" y="17"/>
                    <a:pt x="43" y="17"/>
                  </a:cubicBezTo>
                  <a:cubicBezTo>
                    <a:pt x="41" y="16"/>
                    <a:pt x="41" y="16"/>
                    <a:pt x="41" y="16"/>
                  </a:cubicBezTo>
                  <a:cubicBezTo>
                    <a:pt x="41" y="16"/>
                    <a:pt x="41" y="16"/>
                    <a:pt x="41" y="16"/>
                  </a:cubicBezTo>
                  <a:cubicBezTo>
                    <a:pt x="40" y="15"/>
                    <a:pt x="39" y="14"/>
                    <a:pt x="37" y="13"/>
                  </a:cubicBezTo>
                  <a:cubicBezTo>
                    <a:pt x="37" y="13"/>
                    <a:pt x="37" y="13"/>
                    <a:pt x="37" y="13"/>
                  </a:cubicBezTo>
                  <a:cubicBezTo>
                    <a:pt x="36" y="13"/>
                    <a:pt x="36" y="13"/>
                    <a:pt x="36" y="13"/>
                  </a:cubicBezTo>
                  <a:cubicBezTo>
                    <a:pt x="36" y="13"/>
                    <a:pt x="36" y="13"/>
                    <a:pt x="36" y="13"/>
                  </a:cubicBezTo>
                  <a:cubicBezTo>
                    <a:pt x="35" y="13"/>
                    <a:pt x="35" y="13"/>
                    <a:pt x="35" y="12"/>
                  </a:cubicBezTo>
                  <a:cubicBezTo>
                    <a:pt x="35" y="12"/>
                    <a:pt x="35" y="12"/>
                    <a:pt x="34" y="12"/>
                  </a:cubicBezTo>
                  <a:cubicBezTo>
                    <a:pt x="33" y="12"/>
                    <a:pt x="33" y="12"/>
                    <a:pt x="33" y="12"/>
                  </a:cubicBezTo>
                  <a:cubicBezTo>
                    <a:pt x="33" y="12"/>
                    <a:pt x="33" y="12"/>
                    <a:pt x="33" y="12"/>
                  </a:cubicBezTo>
                  <a:cubicBezTo>
                    <a:pt x="32" y="12"/>
                    <a:pt x="30" y="11"/>
                    <a:pt x="28" y="11"/>
                  </a:cubicBezTo>
                  <a:cubicBezTo>
                    <a:pt x="28" y="11"/>
                    <a:pt x="28" y="11"/>
                    <a:pt x="28" y="11"/>
                  </a:cubicBezTo>
                  <a:cubicBezTo>
                    <a:pt x="27" y="11"/>
                    <a:pt x="27" y="11"/>
                    <a:pt x="27" y="11"/>
                  </a:cubicBezTo>
                  <a:cubicBezTo>
                    <a:pt x="27" y="11"/>
                    <a:pt x="26" y="11"/>
                    <a:pt x="26" y="11"/>
                  </a:cubicBezTo>
                  <a:cubicBezTo>
                    <a:pt x="26" y="11"/>
                    <a:pt x="26" y="11"/>
                    <a:pt x="26" y="11"/>
                  </a:cubicBezTo>
                  <a:cubicBezTo>
                    <a:pt x="32" y="5"/>
                    <a:pt x="32" y="5"/>
                    <a:pt x="32" y="5"/>
                  </a:cubicBezTo>
                  <a:cubicBezTo>
                    <a:pt x="29" y="5"/>
                    <a:pt x="29" y="5"/>
                    <a:pt x="29" y="5"/>
                  </a:cubicBezTo>
                  <a:cubicBezTo>
                    <a:pt x="29" y="0"/>
                    <a:pt x="29" y="0"/>
                    <a:pt x="29" y="0"/>
                  </a:cubicBezTo>
                  <a:cubicBezTo>
                    <a:pt x="23" y="0"/>
                    <a:pt x="23" y="0"/>
                    <a:pt x="23" y="0"/>
                  </a:cubicBezTo>
                  <a:cubicBezTo>
                    <a:pt x="23" y="5"/>
                    <a:pt x="23" y="5"/>
                    <a:pt x="23" y="5"/>
                  </a:cubicBezTo>
                  <a:cubicBezTo>
                    <a:pt x="20" y="5"/>
                    <a:pt x="20" y="5"/>
                    <a:pt x="20" y="5"/>
                  </a:cubicBezTo>
                  <a:cubicBezTo>
                    <a:pt x="26" y="11"/>
                    <a:pt x="26" y="11"/>
                    <a:pt x="26" y="11"/>
                  </a:cubicBezTo>
                  <a:cubicBezTo>
                    <a:pt x="26" y="11"/>
                    <a:pt x="26" y="11"/>
                    <a:pt x="26" y="11"/>
                  </a:cubicBezTo>
                  <a:cubicBezTo>
                    <a:pt x="26" y="11"/>
                    <a:pt x="26" y="11"/>
                    <a:pt x="26" y="11"/>
                  </a:cubicBezTo>
                  <a:cubicBezTo>
                    <a:pt x="24" y="11"/>
                    <a:pt x="24" y="11"/>
                    <a:pt x="24" y="11"/>
                  </a:cubicBezTo>
                  <a:cubicBezTo>
                    <a:pt x="24" y="11"/>
                    <a:pt x="24" y="11"/>
                    <a:pt x="24" y="11"/>
                  </a:cubicBezTo>
                  <a:cubicBezTo>
                    <a:pt x="22" y="11"/>
                    <a:pt x="21" y="12"/>
                    <a:pt x="19" y="12"/>
                  </a:cubicBezTo>
                  <a:cubicBezTo>
                    <a:pt x="19" y="12"/>
                    <a:pt x="19" y="12"/>
                    <a:pt x="19" y="12"/>
                  </a:cubicBezTo>
                  <a:cubicBezTo>
                    <a:pt x="18" y="12"/>
                    <a:pt x="18" y="12"/>
                    <a:pt x="18" y="12"/>
                  </a:cubicBezTo>
                  <a:cubicBezTo>
                    <a:pt x="18" y="12"/>
                    <a:pt x="18" y="12"/>
                    <a:pt x="17" y="12"/>
                  </a:cubicBezTo>
                  <a:cubicBezTo>
                    <a:pt x="17" y="13"/>
                    <a:pt x="17" y="13"/>
                    <a:pt x="17" y="13"/>
                  </a:cubicBezTo>
                  <a:cubicBezTo>
                    <a:pt x="16" y="13"/>
                    <a:pt x="16" y="13"/>
                    <a:pt x="16" y="13"/>
                  </a:cubicBezTo>
                  <a:cubicBezTo>
                    <a:pt x="15" y="13"/>
                    <a:pt x="15" y="13"/>
                    <a:pt x="15" y="13"/>
                  </a:cubicBezTo>
                  <a:cubicBezTo>
                    <a:pt x="15" y="13"/>
                    <a:pt x="15" y="13"/>
                    <a:pt x="15" y="13"/>
                  </a:cubicBezTo>
                  <a:cubicBezTo>
                    <a:pt x="14" y="14"/>
                    <a:pt x="12" y="15"/>
                    <a:pt x="11" y="16"/>
                  </a:cubicBezTo>
                  <a:cubicBezTo>
                    <a:pt x="11" y="16"/>
                    <a:pt x="11" y="16"/>
                    <a:pt x="11" y="16"/>
                  </a:cubicBezTo>
                  <a:cubicBezTo>
                    <a:pt x="10" y="17"/>
                    <a:pt x="10" y="17"/>
                    <a:pt x="10" y="17"/>
                  </a:cubicBezTo>
                  <a:cubicBezTo>
                    <a:pt x="9" y="17"/>
                    <a:pt x="9" y="17"/>
                    <a:pt x="9" y="17"/>
                  </a:cubicBezTo>
                  <a:cubicBezTo>
                    <a:pt x="9" y="17"/>
                    <a:pt x="9" y="17"/>
                    <a:pt x="9" y="17"/>
                  </a:cubicBezTo>
                  <a:cubicBezTo>
                    <a:pt x="9" y="17"/>
                    <a:pt x="9" y="18"/>
                    <a:pt x="8" y="18"/>
                  </a:cubicBezTo>
                  <a:cubicBezTo>
                    <a:pt x="7" y="19"/>
                    <a:pt x="7" y="19"/>
                    <a:pt x="7" y="19"/>
                  </a:cubicBezTo>
                  <a:cubicBezTo>
                    <a:pt x="7" y="19"/>
                    <a:pt x="7" y="19"/>
                    <a:pt x="7" y="19"/>
                  </a:cubicBezTo>
                  <a:cubicBezTo>
                    <a:pt x="6" y="20"/>
                    <a:pt x="5" y="21"/>
                    <a:pt x="4" y="22"/>
                  </a:cubicBezTo>
                  <a:cubicBezTo>
                    <a:pt x="4" y="22"/>
                    <a:pt x="4" y="22"/>
                    <a:pt x="4" y="22"/>
                  </a:cubicBezTo>
                  <a:cubicBezTo>
                    <a:pt x="3" y="24"/>
                    <a:pt x="3" y="24"/>
                    <a:pt x="3" y="24"/>
                  </a:cubicBezTo>
                  <a:cubicBezTo>
                    <a:pt x="3" y="24"/>
                    <a:pt x="3" y="24"/>
                    <a:pt x="3" y="25"/>
                  </a:cubicBezTo>
                  <a:cubicBezTo>
                    <a:pt x="2" y="26"/>
                    <a:pt x="2" y="26"/>
                    <a:pt x="2" y="26"/>
                  </a:cubicBezTo>
                  <a:cubicBezTo>
                    <a:pt x="2" y="26"/>
                    <a:pt x="2" y="26"/>
                    <a:pt x="2" y="26"/>
                  </a:cubicBezTo>
                  <a:cubicBezTo>
                    <a:pt x="1" y="28"/>
                    <a:pt x="1" y="29"/>
                    <a:pt x="0" y="31"/>
                  </a:cubicBezTo>
                  <a:cubicBezTo>
                    <a:pt x="0" y="31"/>
                    <a:pt x="0" y="31"/>
                    <a:pt x="0" y="31"/>
                  </a:cubicBezTo>
                  <a:cubicBezTo>
                    <a:pt x="0" y="32"/>
                    <a:pt x="0" y="32"/>
                    <a:pt x="0" y="32"/>
                  </a:cubicBezTo>
                  <a:cubicBezTo>
                    <a:pt x="0" y="32"/>
                    <a:pt x="0" y="32"/>
                    <a:pt x="0" y="33"/>
                  </a:cubicBezTo>
                  <a:cubicBezTo>
                    <a:pt x="0" y="33"/>
                    <a:pt x="0" y="33"/>
                    <a:pt x="0" y="34"/>
                  </a:cubicBezTo>
                  <a:cubicBezTo>
                    <a:pt x="0" y="34"/>
                    <a:pt x="0" y="34"/>
                    <a:pt x="0" y="34"/>
                  </a:cubicBezTo>
                  <a:cubicBezTo>
                    <a:pt x="0" y="35"/>
                    <a:pt x="0" y="35"/>
                    <a:pt x="0" y="35"/>
                  </a:cubicBezTo>
                  <a:cubicBezTo>
                    <a:pt x="0" y="35"/>
                    <a:pt x="0" y="35"/>
                    <a:pt x="0" y="35"/>
                  </a:cubicBezTo>
                  <a:cubicBezTo>
                    <a:pt x="0" y="36"/>
                    <a:pt x="0" y="37"/>
                    <a:pt x="0" y="38"/>
                  </a:cubicBezTo>
                  <a:cubicBezTo>
                    <a:pt x="0" y="38"/>
                    <a:pt x="0" y="39"/>
                    <a:pt x="0" y="40"/>
                  </a:cubicBezTo>
                  <a:cubicBezTo>
                    <a:pt x="0" y="40"/>
                    <a:pt x="0" y="40"/>
                    <a:pt x="0" y="40"/>
                  </a:cubicBezTo>
                  <a:cubicBezTo>
                    <a:pt x="0" y="41"/>
                    <a:pt x="0" y="41"/>
                    <a:pt x="0" y="41"/>
                  </a:cubicBezTo>
                  <a:cubicBezTo>
                    <a:pt x="0" y="41"/>
                    <a:pt x="0" y="41"/>
                    <a:pt x="0" y="41"/>
                  </a:cubicBezTo>
                  <a:cubicBezTo>
                    <a:pt x="0" y="42"/>
                    <a:pt x="0" y="42"/>
                    <a:pt x="0" y="42"/>
                  </a:cubicBezTo>
                  <a:cubicBezTo>
                    <a:pt x="0" y="43"/>
                    <a:pt x="0" y="43"/>
                    <a:pt x="0" y="43"/>
                  </a:cubicBezTo>
                  <a:cubicBezTo>
                    <a:pt x="0" y="44"/>
                    <a:pt x="0" y="44"/>
                    <a:pt x="0" y="44"/>
                  </a:cubicBezTo>
                  <a:cubicBezTo>
                    <a:pt x="0" y="44"/>
                    <a:pt x="0" y="44"/>
                    <a:pt x="0" y="44"/>
                  </a:cubicBezTo>
                  <a:cubicBezTo>
                    <a:pt x="1" y="46"/>
                    <a:pt x="1" y="47"/>
                    <a:pt x="2" y="49"/>
                  </a:cubicBezTo>
                  <a:cubicBezTo>
                    <a:pt x="2" y="49"/>
                    <a:pt x="2" y="49"/>
                    <a:pt x="2" y="49"/>
                  </a:cubicBezTo>
                  <a:cubicBezTo>
                    <a:pt x="3" y="50"/>
                    <a:pt x="3" y="50"/>
                    <a:pt x="3" y="50"/>
                  </a:cubicBezTo>
                  <a:cubicBezTo>
                    <a:pt x="3" y="51"/>
                    <a:pt x="3" y="51"/>
                    <a:pt x="3" y="51"/>
                  </a:cubicBezTo>
                  <a:cubicBezTo>
                    <a:pt x="4" y="53"/>
                    <a:pt x="4" y="53"/>
                    <a:pt x="4" y="53"/>
                  </a:cubicBezTo>
                  <a:cubicBezTo>
                    <a:pt x="4" y="53"/>
                    <a:pt x="4" y="53"/>
                    <a:pt x="4" y="53"/>
                  </a:cubicBezTo>
                  <a:cubicBezTo>
                    <a:pt x="5" y="54"/>
                    <a:pt x="6" y="55"/>
                    <a:pt x="7" y="56"/>
                  </a:cubicBezTo>
                  <a:cubicBezTo>
                    <a:pt x="7" y="56"/>
                    <a:pt x="7" y="56"/>
                    <a:pt x="7" y="56"/>
                  </a:cubicBezTo>
                  <a:cubicBezTo>
                    <a:pt x="8" y="57"/>
                    <a:pt x="8" y="57"/>
                    <a:pt x="8" y="57"/>
                  </a:cubicBezTo>
                  <a:cubicBezTo>
                    <a:pt x="9" y="57"/>
                    <a:pt x="9" y="58"/>
                    <a:pt x="9" y="58"/>
                  </a:cubicBezTo>
                  <a:cubicBezTo>
                    <a:pt x="9" y="58"/>
                    <a:pt x="9" y="58"/>
                    <a:pt x="9" y="58"/>
                  </a:cubicBezTo>
                  <a:cubicBezTo>
                    <a:pt x="9" y="58"/>
                    <a:pt x="10" y="58"/>
                    <a:pt x="10" y="58"/>
                  </a:cubicBezTo>
                  <a:cubicBezTo>
                    <a:pt x="11" y="59"/>
                    <a:pt x="11" y="59"/>
                    <a:pt x="11" y="59"/>
                  </a:cubicBezTo>
                  <a:cubicBezTo>
                    <a:pt x="11" y="59"/>
                    <a:pt x="11" y="59"/>
                    <a:pt x="11" y="59"/>
                  </a:cubicBezTo>
                  <a:cubicBezTo>
                    <a:pt x="12" y="60"/>
                    <a:pt x="14" y="61"/>
                    <a:pt x="15" y="62"/>
                  </a:cubicBezTo>
                  <a:cubicBezTo>
                    <a:pt x="15" y="62"/>
                    <a:pt x="15" y="62"/>
                    <a:pt x="15" y="62"/>
                  </a:cubicBezTo>
                  <a:cubicBezTo>
                    <a:pt x="16" y="62"/>
                    <a:pt x="16" y="62"/>
                    <a:pt x="16" y="62"/>
                  </a:cubicBezTo>
                  <a:cubicBezTo>
                    <a:pt x="16" y="62"/>
                    <a:pt x="16" y="62"/>
                    <a:pt x="17" y="62"/>
                  </a:cubicBezTo>
                  <a:cubicBezTo>
                    <a:pt x="17" y="62"/>
                    <a:pt x="17" y="62"/>
                    <a:pt x="17" y="63"/>
                  </a:cubicBezTo>
                  <a:cubicBezTo>
                    <a:pt x="18" y="63"/>
                    <a:pt x="18" y="63"/>
                    <a:pt x="18" y="63"/>
                  </a:cubicBezTo>
                  <a:cubicBezTo>
                    <a:pt x="19" y="63"/>
                    <a:pt x="19" y="63"/>
                    <a:pt x="19" y="63"/>
                  </a:cubicBezTo>
                  <a:cubicBezTo>
                    <a:pt x="19" y="63"/>
                    <a:pt x="19" y="63"/>
                    <a:pt x="19" y="63"/>
                  </a:cubicBezTo>
                  <a:cubicBezTo>
                    <a:pt x="21" y="63"/>
                    <a:pt x="22" y="64"/>
                    <a:pt x="24" y="64"/>
                  </a:cubicBezTo>
                  <a:cubicBezTo>
                    <a:pt x="24" y="64"/>
                    <a:pt x="24" y="64"/>
                    <a:pt x="24" y="64"/>
                  </a:cubicBezTo>
                  <a:cubicBezTo>
                    <a:pt x="25" y="64"/>
                    <a:pt x="25" y="64"/>
                    <a:pt x="25" y="64"/>
                  </a:cubicBezTo>
                  <a:cubicBezTo>
                    <a:pt x="25" y="64"/>
                    <a:pt x="25" y="64"/>
                    <a:pt x="25" y="64"/>
                  </a:cubicBezTo>
                  <a:cubicBezTo>
                    <a:pt x="26" y="64"/>
                    <a:pt x="26" y="64"/>
                    <a:pt x="26" y="64"/>
                  </a:cubicBezTo>
                  <a:cubicBezTo>
                    <a:pt x="26" y="64"/>
                    <a:pt x="26" y="64"/>
                    <a:pt x="26" y="64"/>
                  </a:cubicBezTo>
                  <a:cubicBezTo>
                    <a:pt x="26" y="64"/>
                    <a:pt x="26" y="64"/>
                    <a:pt x="27" y="64"/>
                  </a:cubicBezTo>
                  <a:cubicBezTo>
                    <a:pt x="27" y="64"/>
                    <a:pt x="27" y="64"/>
                    <a:pt x="27" y="64"/>
                  </a:cubicBezTo>
                  <a:cubicBezTo>
                    <a:pt x="27" y="64"/>
                    <a:pt x="27" y="64"/>
                    <a:pt x="27" y="64"/>
                  </a:cubicBezTo>
                  <a:cubicBezTo>
                    <a:pt x="28" y="64"/>
                    <a:pt x="28" y="64"/>
                    <a:pt x="28" y="64"/>
                  </a:cubicBezTo>
                  <a:cubicBezTo>
                    <a:pt x="28" y="64"/>
                    <a:pt x="28" y="64"/>
                    <a:pt x="28" y="64"/>
                  </a:cubicBezTo>
                  <a:cubicBezTo>
                    <a:pt x="30" y="64"/>
                    <a:pt x="32" y="63"/>
                    <a:pt x="33" y="63"/>
                  </a:cubicBezTo>
                  <a:cubicBezTo>
                    <a:pt x="33" y="63"/>
                    <a:pt x="33" y="63"/>
                    <a:pt x="33" y="63"/>
                  </a:cubicBezTo>
                  <a:cubicBezTo>
                    <a:pt x="34" y="63"/>
                    <a:pt x="34" y="63"/>
                    <a:pt x="34" y="63"/>
                  </a:cubicBezTo>
                  <a:cubicBezTo>
                    <a:pt x="35" y="63"/>
                    <a:pt x="35" y="63"/>
                    <a:pt x="35" y="63"/>
                  </a:cubicBezTo>
                  <a:cubicBezTo>
                    <a:pt x="35" y="62"/>
                    <a:pt x="35" y="62"/>
                    <a:pt x="36" y="62"/>
                  </a:cubicBezTo>
                  <a:cubicBezTo>
                    <a:pt x="36" y="62"/>
                    <a:pt x="36" y="62"/>
                    <a:pt x="36" y="62"/>
                  </a:cubicBezTo>
                  <a:cubicBezTo>
                    <a:pt x="37" y="62"/>
                    <a:pt x="37" y="62"/>
                    <a:pt x="37" y="62"/>
                  </a:cubicBezTo>
                  <a:cubicBezTo>
                    <a:pt x="37" y="62"/>
                    <a:pt x="37" y="62"/>
                    <a:pt x="37" y="62"/>
                  </a:cubicBezTo>
                  <a:cubicBezTo>
                    <a:pt x="39" y="61"/>
                    <a:pt x="40" y="60"/>
                    <a:pt x="41" y="59"/>
                  </a:cubicBezTo>
                  <a:cubicBezTo>
                    <a:pt x="41" y="59"/>
                    <a:pt x="41" y="59"/>
                    <a:pt x="41" y="59"/>
                  </a:cubicBezTo>
                  <a:cubicBezTo>
                    <a:pt x="43" y="58"/>
                    <a:pt x="43" y="58"/>
                    <a:pt x="43" y="58"/>
                  </a:cubicBezTo>
                  <a:cubicBezTo>
                    <a:pt x="43" y="58"/>
                    <a:pt x="43" y="58"/>
                    <a:pt x="43" y="58"/>
                  </a:cubicBezTo>
                  <a:cubicBezTo>
                    <a:pt x="43" y="58"/>
                    <a:pt x="43" y="58"/>
                    <a:pt x="43" y="58"/>
                  </a:cubicBezTo>
                  <a:cubicBezTo>
                    <a:pt x="43" y="58"/>
                    <a:pt x="43" y="57"/>
                    <a:pt x="44" y="57"/>
                  </a:cubicBezTo>
                  <a:cubicBezTo>
                    <a:pt x="45" y="56"/>
                    <a:pt x="45" y="56"/>
                    <a:pt x="45" y="56"/>
                  </a:cubicBezTo>
                  <a:cubicBezTo>
                    <a:pt x="45" y="56"/>
                    <a:pt x="45" y="56"/>
                    <a:pt x="45" y="56"/>
                  </a:cubicBezTo>
                  <a:cubicBezTo>
                    <a:pt x="46" y="55"/>
                    <a:pt x="47" y="54"/>
                    <a:pt x="48" y="53"/>
                  </a:cubicBezTo>
                  <a:cubicBezTo>
                    <a:pt x="48" y="53"/>
                    <a:pt x="48" y="53"/>
                    <a:pt x="48" y="53"/>
                  </a:cubicBezTo>
                  <a:cubicBezTo>
                    <a:pt x="49" y="51"/>
                    <a:pt x="49" y="51"/>
                    <a:pt x="49" y="51"/>
                  </a:cubicBezTo>
                  <a:cubicBezTo>
                    <a:pt x="49" y="51"/>
                    <a:pt x="49" y="51"/>
                    <a:pt x="49" y="50"/>
                  </a:cubicBezTo>
                  <a:cubicBezTo>
                    <a:pt x="50" y="49"/>
                    <a:pt x="50" y="49"/>
                    <a:pt x="50" y="49"/>
                  </a:cubicBezTo>
                  <a:cubicBezTo>
                    <a:pt x="50" y="49"/>
                    <a:pt x="50" y="49"/>
                    <a:pt x="50" y="49"/>
                  </a:cubicBezTo>
                  <a:cubicBezTo>
                    <a:pt x="51" y="47"/>
                    <a:pt x="51" y="46"/>
                    <a:pt x="52" y="44"/>
                  </a:cubicBezTo>
                  <a:cubicBezTo>
                    <a:pt x="52" y="44"/>
                    <a:pt x="52" y="44"/>
                    <a:pt x="52" y="44"/>
                  </a:cubicBezTo>
                  <a:cubicBezTo>
                    <a:pt x="52" y="43"/>
                    <a:pt x="52" y="43"/>
                    <a:pt x="52" y="43"/>
                  </a:cubicBezTo>
                  <a:cubicBezTo>
                    <a:pt x="52" y="43"/>
                    <a:pt x="52" y="42"/>
                    <a:pt x="52" y="42"/>
                  </a:cubicBezTo>
                  <a:cubicBezTo>
                    <a:pt x="52" y="42"/>
                    <a:pt x="52" y="42"/>
                    <a:pt x="52" y="41"/>
                  </a:cubicBezTo>
                  <a:cubicBezTo>
                    <a:pt x="52" y="41"/>
                    <a:pt x="52" y="41"/>
                    <a:pt x="52" y="41"/>
                  </a:cubicBezTo>
                  <a:cubicBezTo>
                    <a:pt x="52" y="40"/>
                    <a:pt x="52" y="40"/>
                    <a:pt x="52" y="40"/>
                  </a:cubicBezTo>
                  <a:cubicBezTo>
                    <a:pt x="52" y="40"/>
                    <a:pt x="52" y="40"/>
                    <a:pt x="52" y="40"/>
                  </a:cubicBezTo>
                  <a:cubicBezTo>
                    <a:pt x="53" y="39"/>
                    <a:pt x="53" y="38"/>
                    <a:pt x="53" y="38"/>
                  </a:cubicBezTo>
                  <a:cubicBezTo>
                    <a:pt x="53" y="37"/>
                    <a:pt x="53" y="36"/>
                    <a:pt x="52" y="35"/>
                  </a:cubicBezTo>
                  <a:close/>
                  <a:moveTo>
                    <a:pt x="3" y="38"/>
                  </a:moveTo>
                  <a:cubicBezTo>
                    <a:pt x="3" y="37"/>
                    <a:pt x="3" y="36"/>
                    <a:pt x="3" y="36"/>
                  </a:cubicBezTo>
                  <a:cubicBezTo>
                    <a:pt x="8" y="37"/>
                    <a:pt x="8" y="37"/>
                    <a:pt x="8" y="37"/>
                  </a:cubicBezTo>
                  <a:cubicBezTo>
                    <a:pt x="8" y="37"/>
                    <a:pt x="8" y="37"/>
                    <a:pt x="8" y="38"/>
                  </a:cubicBezTo>
                  <a:cubicBezTo>
                    <a:pt x="8" y="38"/>
                    <a:pt x="8" y="38"/>
                    <a:pt x="8" y="38"/>
                  </a:cubicBezTo>
                  <a:cubicBezTo>
                    <a:pt x="3" y="39"/>
                    <a:pt x="3" y="39"/>
                    <a:pt x="3" y="39"/>
                  </a:cubicBezTo>
                  <a:cubicBezTo>
                    <a:pt x="3" y="39"/>
                    <a:pt x="3" y="38"/>
                    <a:pt x="3" y="38"/>
                  </a:cubicBezTo>
                  <a:close/>
                  <a:moveTo>
                    <a:pt x="50" y="38"/>
                  </a:moveTo>
                  <a:cubicBezTo>
                    <a:pt x="50" y="38"/>
                    <a:pt x="50" y="39"/>
                    <a:pt x="49" y="39"/>
                  </a:cubicBezTo>
                  <a:cubicBezTo>
                    <a:pt x="44" y="38"/>
                    <a:pt x="44" y="38"/>
                    <a:pt x="44" y="38"/>
                  </a:cubicBezTo>
                  <a:cubicBezTo>
                    <a:pt x="44" y="38"/>
                    <a:pt x="44" y="38"/>
                    <a:pt x="44" y="38"/>
                  </a:cubicBezTo>
                  <a:cubicBezTo>
                    <a:pt x="44" y="37"/>
                    <a:pt x="44" y="37"/>
                    <a:pt x="44" y="37"/>
                  </a:cubicBezTo>
                  <a:cubicBezTo>
                    <a:pt x="49" y="36"/>
                    <a:pt x="49" y="36"/>
                    <a:pt x="49" y="36"/>
                  </a:cubicBezTo>
                  <a:cubicBezTo>
                    <a:pt x="50" y="36"/>
                    <a:pt x="50" y="37"/>
                    <a:pt x="50" y="38"/>
                  </a:cubicBezTo>
                  <a:close/>
                  <a:moveTo>
                    <a:pt x="43" y="32"/>
                  </a:moveTo>
                  <a:cubicBezTo>
                    <a:pt x="43" y="32"/>
                    <a:pt x="43" y="31"/>
                    <a:pt x="43" y="30"/>
                  </a:cubicBezTo>
                  <a:cubicBezTo>
                    <a:pt x="47" y="28"/>
                    <a:pt x="47" y="28"/>
                    <a:pt x="47" y="28"/>
                  </a:cubicBezTo>
                  <a:cubicBezTo>
                    <a:pt x="48" y="29"/>
                    <a:pt x="48" y="30"/>
                    <a:pt x="49" y="31"/>
                  </a:cubicBezTo>
                  <a:lnTo>
                    <a:pt x="43" y="32"/>
                  </a:lnTo>
                  <a:close/>
                  <a:moveTo>
                    <a:pt x="19" y="24"/>
                  </a:moveTo>
                  <a:cubicBezTo>
                    <a:pt x="21" y="23"/>
                    <a:pt x="24" y="22"/>
                    <a:pt x="26" y="22"/>
                  </a:cubicBezTo>
                  <a:cubicBezTo>
                    <a:pt x="29" y="22"/>
                    <a:pt x="31" y="23"/>
                    <a:pt x="33" y="24"/>
                  </a:cubicBezTo>
                  <a:cubicBezTo>
                    <a:pt x="38" y="27"/>
                    <a:pt x="41" y="32"/>
                    <a:pt x="41" y="38"/>
                  </a:cubicBezTo>
                  <a:cubicBezTo>
                    <a:pt x="41" y="46"/>
                    <a:pt x="34" y="53"/>
                    <a:pt x="26" y="53"/>
                  </a:cubicBezTo>
                  <a:cubicBezTo>
                    <a:pt x="18" y="53"/>
                    <a:pt x="11" y="46"/>
                    <a:pt x="11" y="38"/>
                  </a:cubicBezTo>
                  <a:cubicBezTo>
                    <a:pt x="11" y="32"/>
                    <a:pt x="14" y="27"/>
                    <a:pt x="19" y="24"/>
                  </a:cubicBezTo>
                  <a:close/>
                  <a:moveTo>
                    <a:pt x="41" y="27"/>
                  </a:moveTo>
                  <a:cubicBezTo>
                    <a:pt x="40" y="26"/>
                    <a:pt x="40" y="26"/>
                    <a:pt x="39" y="25"/>
                  </a:cubicBezTo>
                  <a:cubicBezTo>
                    <a:pt x="43" y="21"/>
                    <a:pt x="43" y="21"/>
                    <a:pt x="43" y="21"/>
                  </a:cubicBezTo>
                  <a:cubicBezTo>
                    <a:pt x="44" y="22"/>
                    <a:pt x="44" y="23"/>
                    <a:pt x="45" y="24"/>
                  </a:cubicBezTo>
                  <a:lnTo>
                    <a:pt x="41" y="27"/>
                  </a:lnTo>
                  <a:close/>
                  <a:moveTo>
                    <a:pt x="36" y="22"/>
                  </a:moveTo>
                  <a:cubicBezTo>
                    <a:pt x="36" y="22"/>
                    <a:pt x="35" y="22"/>
                    <a:pt x="35" y="21"/>
                  </a:cubicBezTo>
                  <a:cubicBezTo>
                    <a:pt x="34" y="21"/>
                    <a:pt x="34" y="21"/>
                    <a:pt x="34" y="21"/>
                  </a:cubicBezTo>
                  <a:cubicBezTo>
                    <a:pt x="36" y="16"/>
                    <a:pt x="36" y="16"/>
                    <a:pt x="36" y="16"/>
                  </a:cubicBezTo>
                  <a:cubicBezTo>
                    <a:pt x="37" y="17"/>
                    <a:pt x="38" y="17"/>
                    <a:pt x="39" y="18"/>
                  </a:cubicBezTo>
                  <a:lnTo>
                    <a:pt x="36" y="22"/>
                  </a:lnTo>
                  <a:close/>
                  <a:moveTo>
                    <a:pt x="31" y="19"/>
                  </a:moveTo>
                  <a:cubicBezTo>
                    <a:pt x="28" y="16"/>
                    <a:pt x="28" y="16"/>
                    <a:pt x="28" y="16"/>
                  </a:cubicBezTo>
                  <a:cubicBezTo>
                    <a:pt x="28" y="14"/>
                    <a:pt x="28" y="14"/>
                    <a:pt x="28" y="14"/>
                  </a:cubicBezTo>
                  <a:cubicBezTo>
                    <a:pt x="30" y="14"/>
                    <a:pt x="31" y="14"/>
                    <a:pt x="32" y="15"/>
                  </a:cubicBezTo>
                  <a:lnTo>
                    <a:pt x="31" y="19"/>
                  </a:lnTo>
                  <a:close/>
                  <a:moveTo>
                    <a:pt x="24" y="16"/>
                  </a:moveTo>
                  <a:cubicBezTo>
                    <a:pt x="22" y="19"/>
                    <a:pt x="22" y="19"/>
                    <a:pt x="22" y="19"/>
                  </a:cubicBezTo>
                  <a:cubicBezTo>
                    <a:pt x="20" y="15"/>
                    <a:pt x="20" y="15"/>
                    <a:pt x="20" y="15"/>
                  </a:cubicBezTo>
                  <a:cubicBezTo>
                    <a:pt x="21" y="14"/>
                    <a:pt x="23" y="14"/>
                    <a:pt x="24" y="14"/>
                  </a:cubicBezTo>
                  <a:lnTo>
                    <a:pt x="24" y="16"/>
                  </a:lnTo>
                  <a:close/>
                  <a:moveTo>
                    <a:pt x="18" y="21"/>
                  </a:moveTo>
                  <a:cubicBezTo>
                    <a:pt x="18" y="21"/>
                    <a:pt x="18" y="21"/>
                    <a:pt x="18" y="21"/>
                  </a:cubicBezTo>
                  <a:cubicBezTo>
                    <a:pt x="17" y="22"/>
                    <a:pt x="17" y="22"/>
                    <a:pt x="16" y="22"/>
                  </a:cubicBezTo>
                  <a:cubicBezTo>
                    <a:pt x="13" y="18"/>
                    <a:pt x="13" y="18"/>
                    <a:pt x="13" y="18"/>
                  </a:cubicBezTo>
                  <a:cubicBezTo>
                    <a:pt x="14" y="17"/>
                    <a:pt x="15" y="17"/>
                    <a:pt x="16" y="16"/>
                  </a:cubicBezTo>
                  <a:lnTo>
                    <a:pt x="18" y="21"/>
                  </a:lnTo>
                  <a:close/>
                  <a:moveTo>
                    <a:pt x="13" y="25"/>
                  </a:moveTo>
                  <a:cubicBezTo>
                    <a:pt x="12" y="26"/>
                    <a:pt x="12" y="26"/>
                    <a:pt x="12" y="27"/>
                  </a:cubicBezTo>
                  <a:cubicBezTo>
                    <a:pt x="7" y="24"/>
                    <a:pt x="7" y="24"/>
                    <a:pt x="7" y="24"/>
                  </a:cubicBezTo>
                  <a:cubicBezTo>
                    <a:pt x="8" y="23"/>
                    <a:pt x="8" y="22"/>
                    <a:pt x="9" y="21"/>
                  </a:cubicBezTo>
                  <a:lnTo>
                    <a:pt x="13" y="25"/>
                  </a:lnTo>
                  <a:close/>
                  <a:moveTo>
                    <a:pt x="9" y="30"/>
                  </a:moveTo>
                  <a:cubicBezTo>
                    <a:pt x="9" y="31"/>
                    <a:pt x="9" y="32"/>
                    <a:pt x="9" y="32"/>
                  </a:cubicBezTo>
                  <a:cubicBezTo>
                    <a:pt x="3" y="31"/>
                    <a:pt x="3" y="31"/>
                    <a:pt x="3" y="31"/>
                  </a:cubicBezTo>
                  <a:cubicBezTo>
                    <a:pt x="4" y="30"/>
                    <a:pt x="4" y="29"/>
                    <a:pt x="5" y="28"/>
                  </a:cubicBezTo>
                  <a:lnTo>
                    <a:pt x="9" y="30"/>
                  </a:lnTo>
                  <a:close/>
                  <a:moveTo>
                    <a:pt x="9" y="43"/>
                  </a:moveTo>
                  <a:cubicBezTo>
                    <a:pt x="9" y="43"/>
                    <a:pt x="9" y="44"/>
                    <a:pt x="9" y="45"/>
                  </a:cubicBezTo>
                  <a:cubicBezTo>
                    <a:pt x="5" y="47"/>
                    <a:pt x="5" y="47"/>
                    <a:pt x="5" y="47"/>
                  </a:cubicBezTo>
                  <a:cubicBezTo>
                    <a:pt x="4" y="46"/>
                    <a:pt x="4" y="45"/>
                    <a:pt x="3" y="44"/>
                  </a:cubicBezTo>
                  <a:lnTo>
                    <a:pt x="9" y="43"/>
                  </a:lnTo>
                  <a:close/>
                  <a:moveTo>
                    <a:pt x="12" y="48"/>
                  </a:moveTo>
                  <a:cubicBezTo>
                    <a:pt x="12" y="49"/>
                    <a:pt x="12" y="49"/>
                    <a:pt x="13" y="50"/>
                  </a:cubicBezTo>
                  <a:cubicBezTo>
                    <a:pt x="9" y="54"/>
                    <a:pt x="9" y="54"/>
                    <a:pt x="9" y="54"/>
                  </a:cubicBezTo>
                  <a:cubicBezTo>
                    <a:pt x="8" y="53"/>
                    <a:pt x="8" y="52"/>
                    <a:pt x="7" y="51"/>
                  </a:cubicBezTo>
                  <a:lnTo>
                    <a:pt x="12" y="48"/>
                  </a:lnTo>
                  <a:close/>
                  <a:moveTo>
                    <a:pt x="16" y="53"/>
                  </a:moveTo>
                  <a:cubicBezTo>
                    <a:pt x="17" y="53"/>
                    <a:pt x="17" y="53"/>
                    <a:pt x="18" y="54"/>
                  </a:cubicBezTo>
                  <a:cubicBezTo>
                    <a:pt x="16" y="59"/>
                    <a:pt x="16" y="59"/>
                    <a:pt x="16" y="59"/>
                  </a:cubicBezTo>
                  <a:cubicBezTo>
                    <a:pt x="15" y="58"/>
                    <a:pt x="14" y="58"/>
                    <a:pt x="13" y="57"/>
                  </a:cubicBezTo>
                  <a:lnTo>
                    <a:pt x="16" y="53"/>
                  </a:lnTo>
                  <a:close/>
                  <a:moveTo>
                    <a:pt x="22" y="55"/>
                  </a:moveTo>
                  <a:cubicBezTo>
                    <a:pt x="23" y="55"/>
                    <a:pt x="23" y="55"/>
                    <a:pt x="24" y="56"/>
                  </a:cubicBezTo>
                  <a:cubicBezTo>
                    <a:pt x="24" y="61"/>
                    <a:pt x="24" y="61"/>
                    <a:pt x="24" y="61"/>
                  </a:cubicBezTo>
                  <a:cubicBezTo>
                    <a:pt x="23" y="61"/>
                    <a:pt x="21" y="61"/>
                    <a:pt x="20" y="60"/>
                  </a:cubicBezTo>
                  <a:lnTo>
                    <a:pt x="22" y="55"/>
                  </a:lnTo>
                  <a:close/>
                  <a:moveTo>
                    <a:pt x="28" y="56"/>
                  </a:moveTo>
                  <a:cubicBezTo>
                    <a:pt x="29" y="55"/>
                    <a:pt x="30" y="55"/>
                    <a:pt x="30" y="55"/>
                  </a:cubicBezTo>
                  <a:cubicBezTo>
                    <a:pt x="32" y="60"/>
                    <a:pt x="32" y="60"/>
                    <a:pt x="32" y="60"/>
                  </a:cubicBezTo>
                  <a:cubicBezTo>
                    <a:pt x="31" y="61"/>
                    <a:pt x="30" y="61"/>
                    <a:pt x="28" y="61"/>
                  </a:cubicBezTo>
                  <a:lnTo>
                    <a:pt x="28" y="56"/>
                  </a:lnTo>
                  <a:close/>
                  <a:moveTo>
                    <a:pt x="34" y="54"/>
                  </a:moveTo>
                  <a:cubicBezTo>
                    <a:pt x="35" y="53"/>
                    <a:pt x="35" y="53"/>
                    <a:pt x="36" y="53"/>
                  </a:cubicBezTo>
                  <a:cubicBezTo>
                    <a:pt x="39" y="57"/>
                    <a:pt x="39" y="57"/>
                    <a:pt x="39" y="57"/>
                  </a:cubicBezTo>
                  <a:cubicBezTo>
                    <a:pt x="38" y="58"/>
                    <a:pt x="37" y="58"/>
                    <a:pt x="36" y="59"/>
                  </a:cubicBezTo>
                  <a:lnTo>
                    <a:pt x="34" y="54"/>
                  </a:lnTo>
                  <a:close/>
                  <a:moveTo>
                    <a:pt x="39" y="50"/>
                  </a:moveTo>
                  <a:cubicBezTo>
                    <a:pt x="40" y="49"/>
                    <a:pt x="40" y="49"/>
                    <a:pt x="41" y="48"/>
                  </a:cubicBezTo>
                  <a:cubicBezTo>
                    <a:pt x="45" y="51"/>
                    <a:pt x="45" y="51"/>
                    <a:pt x="45" y="51"/>
                  </a:cubicBezTo>
                  <a:cubicBezTo>
                    <a:pt x="44" y="52"/>
                    <a:pt x="44" y="53"/>
                    <a:pt x="43" y="54"/>
                  </a:cubicBezTo>
                  <a:lnTo>
                    <a:pt x="39" y="50"/>
                  </a:lnTo>
                  <a:close/>
                  <a:moveTo>
                    <a:pt x="43" y="45"/>
                  </a:moveTo>
                  <a:cubicBezTo>
                    <a:pt x="43" y="44"/>
                    <a:pt x="43" y="43"/>
                    <a:pt x="43" y="43"/>
                  </a:cubicBezTo>
                  <a:cubicBezTo>
                    <a:pt x="49" y="44"/>
                    <a:pt x="49" y="44"/>
                    <a:pt x="49" y="44"/>
                  </a:cubicBezTo>
                  <a:cubicBezTo>
                    <a:pt x="48" y="45"/>
                    <a:pt x="48" y="46"/>
                    <a:pt x="47" y="47"/>
                  </a:cubicBezTo>
                  <a:lnTo>
                    <a:pt x="43" y="45"/>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grpSp>
      <p:grpSp>
        <p:nvGrpSpPr>
          <p:cNvPr id="80" name="组合 79"/>
          <p:cNvGrpSpPr/>
          <p:nvPr/>
        </p:nvGrpSpPr>
        <p:grpSpPr bwMode="auto">
          <a:xfrm>
            <a:off x="5661025" y="1444625"/>
            <a:ext cx="1228725" cy="1339850"/>
            <a:chOff x="3614192" y="1127253"/>
            <a:chExt cx="1229333" cy="1339252"/>
          </a:xfrm>
        </p:grpSpPr>
        <p:sp>
          <p:nvSpPr>
            <p:cNvPr id="81" name="Freeform 6"/>
            <p:cNvSpPr/>
            <p:nvPr/>
          </p:nvSpPr>
          <p:spPr bwMode="auto">
            <a:xfrm>
              <a:off x="3614192" y="1958732"/>
              <a:ext cx="1059387" cy="507773"/>
            </a:xfrm>
            <a:custGeom>
              <a:avLst/>
              <a:gdLst>
                <a:gd name="T0" fmla="*/ 247 w 280"/>
                <a:gd name="T1" fmla="*/ 134 h 134"/>
                <a:gd name="T2" fmla="*/ 280 w 280"/>
                <a:gd name="T3" fmla="*/ 90 h 134"/>
                <a:gd name="T4" fmla="*/ 0 w 280"/>
                <a:gd name="T5" fmla="*/ 13 h 134"/>
                <a:gd name="T6" fmla="*/ 7 w 280"/>
                <a:gd name="T7" fmla="*/ 68 h 134"/>
                <a:gd name="T8" fmla="*/ 247 w 280"/>
                <a:gd name="T9" fmla="*/ 134 h 134"/>
              </a:gdLst>
              <a:ahLst/>
              <a:cxnLst>
                <a:cxn ang="0">
                  <a:pos x="T0" y="T1"/>
                </a:cxn>
                <a:cxn ang="0">
                  <a:pos x="T2" y="T3"/>
                </a:cxn>
                <a:cxn ang="0">
                  <a:pos x="T4" y="T5"/>
                </a:cxn>
                <a:cxn ang="0">
                  <a:pos x="T6" y="T7"/>
                </a:cxn>
                <a:cxn ang="0">
                  <a:pos x="T8" y="T9"/>
                </a:cxn>
              </a:cxnLst>
              <a:rect l="0" t="0" r="r" b="b"/>
              <a:pathLst>
                <a:path w="280" h="134">
                  <a:moveTo>
                    <a:pt x="247" y="134"/>
                  </a:moveTo>
                  <a:cubicBezTo>
                    <a:pt x="280" y="90"/>
                    <a:pt x="280" y="90"/>
                    <a:pt x="280" y="90"/>
                  </a:cubicBezTo>
                  <a:cubicBezTo>
                    <a:pt x="204" y="31"/>
                    <a:pt x="104" y="0"/>
                    <a:pt x="0" y="13"/>
                  </a:cubicBezTo>
                  <a:cubicBezTo>
                    <a:pt x="7" y="68"/>
                    <a:pt x="7" y="68"/>
                    <a:pt x="7" y="68"/>
                  </a:cubicBezTo>
                  <a:cubicBezTo>
                    <a:pt x="96" y="57"/>
                    <a:pt x="181" y="83"/>
                    <a:pt x="247" y="134"/>
                  </a:cubicBezTo>
                  <a:close/>
                </a:path>
              </a:pathLst>
            </a:custGeom>
            <a:solidFill>
              <a:schemeClr val="accent3"/>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82" name="Freeform 24"/>
            <p:cNvSpPr/>
            <p:nvPr/>
          </p:nvSpPr>
          <p:spPr bwMode="auto">
            <a:xfrm>
              <a:off x="3688842" y="1127253"/>
              <a:ext cx="1154683" cy="1153598"/>
            </a:xfrm>
            <a:custGeom>
              <a:avLst/>
              <a:gdLst>
                <a:gd name="T0" fmla="*/ 116 w 305"/>
                <a:gd name="T1" fmla="*/ 285 h 305"/>
                <a:gd name="T2" fmla="*/ 285 w 305"/>
                <a:gd name="T3" fmla="*/ 189 h 305"/>
                <a:gd name="T4" fmla="*/ 189 w 305"/>
                <a:gd name="T5" fmla="*/ 20 h 305"/>
                <a:gd name="T6" fmla="*/ 20 w 305"/>
                <a:gd name="T7" fmla="*/ 116 h 305"/>
                <a:gd name="T8" fmla="*/ 116 w 305"/>
                <a:gd name="T9" fmla="*/ 285 h 305"/>
              </a:gdLst>
              <a:ahLst/>
              <a:cxnLst>
                <a:cxn ang="0">
                  <a:pos x="T0" y="T1"/>
                </a:cxn>
                <a:cxn ang="0">
                  <a:pos x="T2" y="T3"/>
                </a:cxn>
                <a:cxn ang="0">
                  <a:pos x="T4" y="T5"/>
                </a:cxn>
                <a:cxn ang="0">
                  <a:pos x="T6" y="T7"/>
                </a:cxn>
                <a:cxn ang="0">
                  <a:pos x="T8" y="T9"/>
                </a:cxn>
              </a:cxnLst>
              <a:rect l="0" t="0" r="r" b="b"/>
              <a:pathLst>
                <a:path w="305" h="305">
                  <a:moveTo>
                    <a:pt x="116" y="285"/>
                  </a:moveTo>
                  <a:cubicBezTo>
                    <a:pt x="189" y="305"/>
                    <a:pt x="265" y="262"/>
                    <a:pt x="285" y="189"/>
                  </a:cubicBezTo>
                  <a:cubicBezTo>
                    <a:pt x="305" y="116"/>
                    <a:pt x="262" y="40"/>
                    <a:pt x="189" y="20"/>
                  </a:cubicBezTo>
                  <a:cubicBezTo>
                    <a:pt x="116" y="0"/>
                    <a:pt x="40" y="43"/>
                    <a:pt x="20" y="116"/>
                  </a:cubicBezTo>
                  <a:cubicBezTo>
                    <a:pt x="0" y="189"/>
                    <a:pt x="43" y="264"/>
                    <a:pt x="116" y="285"/>
                  </a:cubicBezTo>
                  <a:close/>
                </a:path>
              </a:pathLst>
            </a:custGeom>
            <a:solidFill>
              <a:schemeClr val="accent3"/>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83" name="Freeform 25"/>
            <p:cNvSpPr/>
            <p:nvPr/>
          </p:nvSpPr>
          <p:spPr bwMode="auto">
            <a:xfrm>
              <a:off x="3773021" y="1220874"/>
              <a:ext cx="987914" cy="961596"/>
            </a:xfrm>
            <a:custGeom>
              <a:avLst/>
              <a:gdLst>
                <a:gd name="T0" fmla="*/ 146 w 261"/>
                <a:gd name="T1" fmla="*/ 252 h 254"/>
                <a:gd name="T2" fmla="*/ 97 w 261"/>
                <a:gd name="T3" fmla="*/ 249 h 254"/>
                <a:gd name="T4" fmla="*/ 21 w 261"/>
                <a:gd name="T5" fmla="*/ 189 h 254"/>
                <a:gd name="T6" fmla="*/ 9 w 261"/>
                <a:gd name="T7" fmla="*/ 94 h 254"/>
                <a:gd name="T8" fmla="*/ 115 w 261"/>
                <a:gd name="T9" fmla="*/ 2 h 254"/>
                <a:gd name="T10" fmla="*/ 164 w 261"/>
                <a:gd name="T11" fmla="*/ 6 h 254"/>
                <a:gd name="T12" fmla="*/ 240 w 261"/>
                <a:gd name="T13" fmla="*/ 65 h 254"/>
                <a:gd name="T14" fmla="*/ 252 w 261"/>
                <a:gd name="T15" fmla="*/ 161 h 254"/>
                <a:gd name="T16" fmla="*/ 146 w 261"/>
                <a:gd name="T17" fmla="*/ 252 h 254"/>
                <a:gd name="T18" fmla="*/ 146 w 261"/>
                <a:gd name="T19"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4">
                  <a:moveTo>
                    <a:pt x="146" y="252"/>
                  </a:moveTo>
                  <a:cubicBezTo>
                    <a:pt x="130" y="254"/>
                    <a:pt x="113" y="253"/>
                    <a:pt x="97" y="249"/>
                  </a:cubicBezTo>
                  <a:cubicBezTo>
                    <a:pt x="65" y="240"/>
                    <a:pt x="38" y="219"/>
                    <a:pt x="21" y="189"/>
                  </a:cubicBezTo>
                  <a:cubicBezTo>
                    <a:pt x="5" y="160"/>
                    <a:pt x="0" y="126"/>
                    <a:pt x="9" y="94"/>
                  </a:cubicBezTo>
                  <a:cubicBezTo>
                    <a:pt x="23" y="44"/>
                    <a:pt x="64" y="9"/>
                    <a:pt x="115" y="2"/>
                  </a:cubicBezTo>
                  <a:cubicBezTo>
                    <a:pt x="132" y="0"/>
                    <a:pt x="148" y="1"/>
                    <a:pt x="164" y="6"/>
                  </a:cubicBezTo>
                  <a:cubicBezTo>
                    <a:pt x="196" y="15"/>
                    <a:pt x="223" y="36"/>
                    <a:pt x="240" y="65"/>
                  </a:cubicBezTo>
                  <a:cubicBezTo>
                    <a:pt x="257" y="94"/>
                    <a:pt x="261" y="128"/>
                    <a:pt x="252" y="161"/>
                  </a:cubicBezTo>
                  <a:cubicBezTo>
                    <a:pt x="238" y="210"/>
                    <a:pt x="197" y="246"/>
                    <a:pt x="146" y="252"/>
                  </a:cubicBezTo>
                  <a:cubicBezTo>
                    <a:pt x="146" y="252"/>
                    <a:pt x="146" y="252"/>
                    <a:pt x="146" y="252"/>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84" name="Freeform 66"/>
            <p:cNvSpPr>
              <a:spLocks noEditPoints="1"/>
            </p:cNvSpPr>
            <p:nvPr/>
          </p:nvSpPr>
          <p:spPr bwMode="auto">
            <a:xfrm>
              <a:off x="4014440" y="1417636"/>
              <a:ext cx="508251" cy="510947"/>
            </a:xfrm>
            <a:custGeom>
              <a:avLst/>
              <a:gdLst>
                <a:gd name="T0" fmla="*/ 125 w 134"/>
                <a:gd name="T1" fmla="*/ 61 h 135"/>
                <a:gd name="T2" fmla="*/ 125 w 134"/>
                <a:gd name="T3" fmla="*/ 41 h 135"/>
                <a:gd name="T4" fmla="*/ 125 w 134"/>
                <a:gd name="T5" fmla="*/ 27 h 135"/>
                <a:gd name="T6" fmla="*/ 125 w 134"/>
                <a:gd name="T7" fmla="*/ 14 h 135"/>
                <a:gd name="T8" fmla="*/ 101 w 134"/>
                <a:gd name="T9" fmla="*/ 0 h 135"/>
                <a:gd name="T10" fmla="*/ 15 w 134"/>
                <a:gd name="T11" fmla="*/ 14 h 135"/>
                <a:gd name="T12" fmla="*/ 0 w 134"/>
                <a:gd name="T13" fmla="*/ 28 h 135"/>
                <a:gd name="T14" fmla="*/ 15 w 134"/>
                <a:gd name="T15" fmla="*/ 135 h 135"/>
                <a:gd name="T16" fmla="*/ 125 w 134"/>
                <a:gd name="T17" fmla="*/ 103 h 135"/>
                <a:gd name="T18" fmla="*/ 127 w 134"/>
                <a:gd name="T19" fmla="*/ 103 h 135"/>
                <a:gd name="T20" fmla="*/ 134 w 134"/>
                <a:gd name="T21" fmla="*/ 96 h 135"/>
                <a:gd name="T22" fmla="*/ 127 w 134"/>
                <a:gd name="T23" fmla="*/ 61 h 135"/>
                <a:gd name="T24" fmla="*/ 131 w 134"/>
                <a:gd name="T25" fmla="*/ 96 h 135"/>
                <a:gd name="T26" fmla="*/ 127 w 134"/>
                <a:gd name="T27" fmla="*/ 100 h 135"/>
                <a:gd name="T28" fmla="*/ 94 w 134"/>
                <a:gd name="T29" fmla="*/ 90 h 135"/>
                <a:gd name="T30" fmla="*/ 106 w 134"/>
                <a:gd name="T31" fmla="*/ 76 h 135"/>
                <a:gd name="T32" fmla="*/ 127 w 134"/>
                <a:gd name="T33" fmla="*/ 76 h 135"/>
                <a:gd name="T34" fmla="*/ 15 w 134"/>
                <a:gd name="T35" fmla="*/ 132 h 135"/>
                <a:gd name="T36" fmla="*/ 3 w 134"/>
                <a:gd name="T37" fmla="*/ 37 h 135"/>
                <a:gd name="T38" fmla="*/ 122 w 134"/>
                <a:gd name="T39" fmla="*/ 44 h 135"/>
                <a:gd name="T40" fmla="*/ 122 w 134"/>
                <a:gd name="T41" fmla="*/ 73 h 135"/>
                <a:gd name="T42" fmla="*/ 91 w 134"/>
                <a:gd name="T43" fmla="*/ 88 h 135"/>
                <a:gd name="T44" fmla="*/ 106 w 134"/>
                <a:gd name="T45" fmla="*/ 103 h 135"/>
                <a:gd name="T46" fmla="*/ 122 w 134"/>
                <a:gd name="T47" fmla="*/ 132 h 135"/>
                <a:gd name="T48" fmla="*/ 15 w 134"/>
                <a:gd name="T49" fmla="*/ 17 h 135"/>
                <a:gd name="T50" fmla="*/ 58 w 134"/>
                <a:gd name="T51" fmla="*/ 20 h 135"/>
                <a:gd name="T52" fmla="*/ 7 w 134"/>
                <a:gd name="T53" fmla="*/ 27 h 135"/>
                <a:gd name="T54" fmla="*/ 7 w 134"/>
                <a:gd name="T55" fmla="*/ 38 h 135"/>
                <a:gd name="T56" fmla="*/ 6 w 134"/>
                <a:gd name="T57" fmla="*/ 37 h 135"/>
                <a:gd name="T58" fmla="*/ 6 w 134"/>
                <a:gd name="T59" fmla="*/ 36 h 135"/>
                <a:gd name="T60" fmla="*/ 5 w 134"/>
                <a:gd name="T61" fmla="*/ 35 h 135"/>
                <a:gd name="T62" fmla="*/ 4 w 134"/>
                <a:gd name="T63" fmla="*/ 34 h 135"/>
                <a:gd name="T64" fmla="*/ 3 w 134"/>
                <a:gd name="T65" fmla="*/ 32 h 135"/>
                <a:gd name="T66" fmla="*/ 3 w 134"/>
                <a:gd name="T67" fmla="*/ 31 h 135"/>
                <a:gd name="T68" fmla="*/ 3 w 134"/>
                <a:gd name="T69" fmla="*/ 29 h 135"/>
                <a:gd name="T70" fmla="*/ 3 w 134"/>
                <a:gd name="T71" fmla="*/ 29 h 135"/>
                <a:gd name="T72" fmla="*/ 15 w 134"/>
                <a:gd name="T73" fmla="*/ 17 h 135"/>
                <a:gd name="T74" fmla="*/ 30 w 134"/>
                <a:gd name="T75" fmla="*/ 34 h 135"/>
                <a:gd name="T76" fmla="*/ 10 w 134"/>
                <a:gd name="T77" fmla="*/ 30 h 135"/>
                <a:gd name="T78" fmla="*/ 100 w 134"/>
                <a:gd name="T79" fmla="*/ 37 h 135"/>
                <a:gd name="T80" fmla="*/ 48 w 134"/>
                <a:gd name="T81" fmla="*/ 41 h 135"/>
                <a:gd name="T82" fmla="*/ 100 w 134"/>
                <a:gd name="T83" fmla="*/ 37 h 135"/>
                <a:gd name="T84" fmla="*/ 117 w 134"/>
                <a:gd name="T85" fmla="*/ 34 h 135"/>
                <a:gd name="T86" fmla="*/ 122 w 134"/>
                <a:gd name="T87" fmla="*/ 30 h 135"/>
                <a:gd name="T88" fmla="*/ 122 w 134"/>
                <a:gd name="T89" fmla="*/ 20 h 135"/>
                <a:gd name="T90" fmla="*/ 109 w 134"/>
                <a:gd name="T91" fmla="*/ 17 h 135"/>
                <a:gd name="T92" fmla="*/ 122 w 134"/>
                <a:gd name="T93" fmla="*/ 20 h 135"/>
                <a:gd name="T94" fmla="*/ 111 w 134"/>
                <a:gd name="T95" fmla="*/ 41 h 135"/>
                <a:gd name="T96" fmla="*/ 88 w 134"/>
                <a:gd name="T97" fmla="*/ 15 h 135"/>
                <a:gd name="T98" fmla="*/ 23 w 134"/>
                <a:gd name="T99" fmla="*/ 41 h 135"/>
                <a:gd name="T100" fmla="*/ 117 w 134"/>
                <a:gd name="T101" fmla="*/ 4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4" h="135">
                  <a:moveTo>
                    <a:pt x="127" y="61"/>
                  </a:moveTo>
                  <a:cubicBezTo>
                    <a:pt x="125" y="61"/>
                    <a:pt x="125" y="61"/>
                    <a:pt x="125" y="61"/>
                  </a:cubicBezTo>
                  <a:cubicBezTo>
                    <a:pt x="125" y="44"/>
                    <a:pt x="125" y="44"/>
                    <a:pt x="125" y="44"/>
                  </a:cubicBezTo>
                  <a:cubicBezTo>
                    <a:pt x="125" y="41"/>
                    <a:pt x="125" y="41"/>
                    <a:pt x="125" y="41"/>
                  </a:cubicBezTo>
                  <a:cubicBezTo>
                    <a:pt x="125" y="34"/>
                    <a:pt x="125" y="34"/>
                    <a:pt x="125" y="34"/>
                  </a:cubicBezTo>
                  <a:cubicBezTo>
                    <a:pt x="125" y="27"/>
                    <a:pt x="125" y="27"/>
                    <a:pt x="125" y="27"/>
                  </a:cubicBezTo>
                  <a:cubicBezTo>
                    <a:pt x="125" y="20"/>
                    <a:pt x="125" y="20"/>
                    <a:pt x="125" y="20"/>
                  </a:cubicBezTo>
                  <a:cubicBezTo>
                    <a:pt x="125" y="14"/>
                    <a:pt x="125" y="14"/>
                    <a:pt x="125" y="14"/>
                  </a:cubicBezTo>
                  <a:cubicBezTo>
                    <a:pt x="108" y="14"/>
                    <a:pt x="108" y="14"/>
                    <a:pt x="108" y="14"/>
                  </a:cubicBezTo>
                  <a:cubicBezTo>
                    <a:pt x="101" y="0"/>
                    <a:pt x="101" y="0"/>
                    <a:pt x="101" y="0"/>
                  </a:cubicBezTo>
                  <a:cubicBezTo>
                    <a:pt x="72" y="14"/>
                    <a:pt x="72" y="14"/>
                    <a:pt x="72" y="14"/>
                  </a:cubicBezTo>
                  <a:cubicBezTo>
                    <a:pt x="15" y="14"/>
                    <a:pt x="15" y="14"/>
                    <a:pt x="15" y="14"/>
                  </a:cubicBezTo>
                  <a:cubicBezTo>
                    <a:pt x="7" y="14"/>
                    <a:pt x="0" y="20"/>
                    <a:pt x="0" y="28"/>
                  </a:cubicBezTo>
                  <a:cubicBezTo>
                    <a:pt x="0" y="28"/>
                    <a:pt x="0" y="28"/>
                    <a:pt x="0" y="28"/>
                  </a:cubicBezTo>
                  <a:cubicBezTo>
                    <a:pt x="0" y="120"/>
                    <a:pt x="0" y="120"/>
                    <a:pt x="0" y="120"/>
                  </a:cubicBezTo>
                  <a:cubicBezTo>
                    <a:pt x="0" y="128"/>
                    <a:pt x="7" y="135"/>
                    <a:pt x="15" y="135"/>
                  </a:cubicBezTo>
                  <a:cubicBezTo>
                    <a:pt x="125" y="135"/>
                    <a:pt x="125" y="135"/>
                    <a:pt x="125" y="135"/>
                  </a:cubicBezTo>
                  <a:cubicBezTo>
                    <a:pt x="125" y="103"/>
                    <a:pt x="125" y="103"/>
                    <a:pt x="125" y="103"/>
                  </a:cubicBezTo>
                  <a:cubicBezTo>
                    <a:pt x="127" y="103"/>
                    <a:pt x="127" y="103"/>
                    <a:pt x="127" y="103"/>
                  </a:cubicBezTo>
                  <a:cubicBezTo>
                    <a:pt x="127" y="103"/>
                    <a:pt x="127" y="103"/>
                    <a:pt x="127" y="103"/>
                  </a:cubicBezTo>
                  <a:cubicBezTo>
                    <a:pt x="127" y="103"/>
                    <a:pt x="128" y="103"/>
                    <a:pt x="128" y="103"/>
                  </a:cubicBezTo>
                  <a:cubicBezTo>
                    <a:pt x="131" y="102"/>
                    <a:pt x="134" y="99"/>
                    <a:pt x="134" y="96"/>
                  </a:cubicBezTo>
                  <a:cubicBezTo>
                    <a:pt x="134" y="69"/>
                    <a:pt x="134" y="69"/>
                    <a:pt x="134" y="69"/>
                  </a:cubicBezTo>
                  <a:cubicBezTo>
                    <a:pt x="134" y="65"/>
                    <a:pt x="131" y="61"/>
                    <a:pt x="127" y="61"/>
                  </a:cubicBezTo>
                  <a:close/>
                  <a:moveTo>
                    <a:pt x="131" y="75"/>
                  </a:moveTo>
                  <a:cubicBezTo>
                    <a:pt x="131" y="96"/>
                    <a:pt x="131" y="96"/>
                    <a:pt x="131" y="96"/>
                  </a:cubicBezTo>
                  <a:cubicBezTo>
                    <a:pt x="131" y="98"/>
                    <a:pt x="130" y="100"/>
                    <a:pt x="127" y="100"/>
                  </a:cubicBezTo>
                  <a:cubicBezTo>
                    <a:pt x="127" y="100"/>
                    <a:pt x="127" y="100"/>
                    <a:pt x="127" y="100"/>
                  </a:cubicBezTo>
                  <a:cubicBezTo>
                    <a:pt x="106" y="100"/>
                    <a:pt x="106" y="100"/>
                    <a:pt x="106" y="100"/>
                  </a:cubicBezTo>
                  <a:cubicBezTo>
                    <a:pt x="100" y="100"/>
                    <a:pt x="95" y="95"/>
                    <a:pt x="94" y="90"/>
                  </a:cubicBezTo>
                  <a:cubicBezTo>
                    <a:pt x="94" y="89"/>
                    <a:pt x="94" y="88"/>
                    <a:pt x="94" y="88"/>
                  </a:cubicBezTo>
                  <a:cubicBezTo>
                    <a:pt x="94" y="81"/>
                    <a:pt x="100" y="76"/>
                    <a:pt x="106" y="76"/>
                  </a:cubicBezTo>
                  <a:cubicBezTo>
                    <a:pt x="122" y="76"/>
                    <a:pt x="122" y="76"/>
                    <a:pt x="122" y="76"/>
                  </a:cubicBezTo>
                  <a:cubicBezTo>
                    <a:pt x="127" y="76"/>
                    <a:pt x="127" y="76"/>
                    <a:pt x="127" y="76"/>
                  </a:cubicBezTo>
                  <a:cubicBezTo>
                    <a:pt x="128" y="76"/>
                    <a:pt x="130" y="75"/>
                    <a:pt x="131" y="75"/>
                  </a:cubicBezTo>
                  <a:close/>
                  <a:moveTo>
                    <a:pt x="15" y="132"/>
                  </a:moveTo>
                  <a:cubicBezTo>
                    <a:pt x="8" y="132"/>
                    <a:pt x="3" y="126"/>
                    <a:pt x="3" y="120"/>
                  </a:cubicBezTo>
                  <a:cubicBezTo>
                    <a:pt x="3" y="37"/>
                    <a:pt x="3" y="37"/>
                    <a:pt x="3" y="37"/>
                  </a:cubicBezTo>
                  <a:cubicBezTo>
                    <a:pt x="6" y="41"/>
                    <a:pt x="10" y="44"/>
                    <a:pt x="15" y="44"/>
                  </a:cubicBezTo>
                  <a:cubicBezTo>
                    <a:pt x="122" y="44"/>
                    <a:pt x="122" y="44"/>
                    <a:pt x="122" y="44"/>
                  </a:cubicBezTo>
                  <a:cubicBezTo>
                    <a:pt x="122" y="61"/>
                    <a:pt x="122" y="61"/>
                    <a:pt x="122" y="61"/>
                  </a:cubicBezTo>
                  <a:cubicBezTo>
                    <a:pt x="122" y="73"/>
                    <a:pt x="122" y="73"/>
                    <a:pt x="122" y="73"/>
                  </a:cubicBezTo>
                  <a:cubicBezTo>
                    <a:pt x="106" y="73"/>
                    <a:pt x="106" y="73"/>
                    <a:pt x="106" y="73"/>
                  </a:cubicBezTo>
                  <a:cubicBezTo>
                    <a:pt x="98" y="73"/>
                    <a:pt x="91" y="80"/>
                    <a:pt x="91" y="88"/>
                  </a:cubicBezTo>
                  <a:cubicBezTo>
                    <a:pt x="91" y="89"/>
                    <a:pt x="91" y="89"/>
                    <a:pt x="91" y="90"/>
                  </a:cubicBezTo>
                  <a:cubicBezTo>
                    <a:pt x="92" y="97"/>
                    <a:pt x="99" y="103"/>
                    <a:pt x="106" y="103"/>
                  </a:cubicBezTo>
                  <a:cubicBezTo>
                    <a:pt x="122" y="103"/>
                    <a:pt x="122" y="103"/>
                    <a:pt x="122" y="103"/>
                  </a:cubicBezTo>
                  <a:cubicBezTo>
                    <a:pt x="122" y="132"/>
                    <a:pt x="122" y="132"/>
                    <a:pt x="122" y="132"/>
                  </a:cubicBezTo>
                  <a:lnTo>
                    <a:pt x="15" y="132"/>
                  </a:lnTo>
                  <a:close/>
                  <a:moveTo>
                    <a:pt x="15" y="17"/>
                  </a:moveTo>
                  <a:cubicBezTo>
                    <a:pt x="66" y="17"/>
                    <a:pt x="66" y="17"/>
                    <a:pt x="66" y="17"/>
                  </a:cubicBezTo>
                  <a:cubicBezTo>
                    <a:pt x="58" y="20"/>
                    <a:pt x="58" y="20"/>
                    <a:pt x="58" y="20"/>
                  </a:cubicBezTo>
                  <a:cubicBezTo>
                    <a:pt x="7" y="20"/>
                    <a:pt x="7" y="20"/>
                    <a:pt x="7" y="20"/>
                  </a:cubicBezTo>
                  <a:cubicBezTo>
                    <a:pt x="7" y="27"/>
                    <a:pt x="7" y="27"/>
                    <a:pt x="7" y="27"/>
                  </a:cubicBezTo>
                  <a:cubicBezTo>
                    <a:pt x="7" y="34"/>
                    <a:pt x="7" y="34"/>
                    <a:pt x="7" y="34"/>
                  </a:cubicBezTo>
                  <a:cubicBezTo>
                    <a:pt x="7" y="38"/>
                    <a:pt x="7" y="38"/>
                    <a:pt x="7" y="38"/>
                  </a:cubicBezTo>
                  <a:cubicBezTo>
                    <a:pt x="7" y="38"/>
                    <a:pt x="7" y="38"/>
                    <a:pt x="7" y="38"/>
                  </a:cubicBezTo>
                  <a:cubicBezTo>
                    <a:pt x="7" y="38"/>
                    <a:pt x="7" y="37"/>
                    <a:pt x="6" y="37"/>
                  </a:cubicBezTo>
                  <a:cubicBezTo>
                    <a:pt x="6" y="37"/>
                    <a:pt x="6" y="37"/>
                    <a:pt x="6" y="36"/>
                  </a:cubicBezTo>
                  <a:cubicBezTo>
                    <a:pt x="6" y="36"/>
                    <a:pt x="6" y="36"/>
                    <a:pt x="6" y="36"/>
                  </a:cubicBezTo>
                  <a:cubicBezTo>
                    <a:pt x="5" y="36"/>
                    <a:pt x="5" y="36"/>
                    <a:pt x="5" y="35"/>
                  </a:cubicBezTo>
                  <a:cubicBezTo>
                    <a:pt x="5" y="35"/>
                    <a:pt x="5" y="35"/>
                    <a:pt x="5" y="35"/>
                  </a:cubicBezTo>
                  <a:cubicBezTo>
                    <a:pt x="4" y="35"/>
                    <a:pt x="4" y="34"/>
                    <a:pt x="4" y="34"/>
                  </a:cubicBezTo>
                  <a:cubicBezTo>
                    <a:pt x="4" y="34"/>
                    <a:pt x="4" y="34"/>
                    <a:pt x="4" y="34"/>
                  </a:cubicBezTo>
                  <a:cubicBezTo>
                    <a:pt x="4" y="33"/>
                    <a:pt x="4" y="33"/>
                    <a:pt x="3" y="32"/>
                  </a:cubicBezTo>
                  <a:cubicBezTo>
                    <a:pt x="3" y="32"/>
                    <a:pt x="3" y="32"/>
                    <a:pt x="3" y="32"/>
                  </a:cubicBezTo>
                  <a:cubicBezTo>
                    <a:pt x="3" y="32"/>
                    <a:pt x="3" y="31"/>
                    <a:pt x="3" y="31"/>
                  </a:cubicBezTo>
                  <a:cubicBezTo>
                    <a:pt x="3" y="31"/>
                    <a:pt x="3" y="31"/>
                    <a:pt x="3" y="31"/>
                  </a:cubicBezTo>
                  <a:cubicBezTo>
                    <a:pt x="3" y="31"/>
                    <a:pt x="3" y="30"/>
                    <a:pt x="3" y="30"/>
                  </a:cubicBezTo>
                  <a:cubicBezTo>
                    <a:pt x="3" y="30"/>
                    <a:pt x="3" y="30"/>
                    <a:pt x="3" y="29"/>
                  </a:cubicBezTo>
                  <a:cubicBezTo>
                    <a:pt x="3" y="29"/>
                    <a:pt x="3" y="29"/>
                    <a:pt x="3" y="29"/>
                  </a:cubicBezTo>
                  <a:cubicBezTo>
                    <a:pt x="3" y="29"/>
                    <a:pt x="3" y="29"/>
                    <a:pt x="3" y="29"/>
                  </a:cubicBezTo>
                  <a:cubicBezTo>
                    <a:pt x="3" y="29"/>
                    <a:pt x="3" y="29"/>
                    <a:pt x="3" y="29"/>
                  </a:cubicBezTo>
                  <a:cubicBezTo>
                    <a:pt x="3" y="22"/>
                    <a:pt x="8" y="17"/>
                    <a:pt x="15" y="17"/>
                  </a:cubicBezTo>
                  <a:close/>
                  <a:moveTo>
                    <a:pt x="38" y="30"/>
                  </a:moveTo>
                  <a:cubicBezTo>
                    <a:pt x="30" y="34"/>
                    <a:pt x="30" y="34"/>
                    <a:pt x="30" y="34"/>
                  </a:cubicBezTo>
                  <a:cubicBezTo>
                    <a:pt x="10" y="34"/>
                    <a:pt x="10" y="34"/>
                    <a:pt x="10" y="34"/>
                  </a:cubicBezTo>
                  <a:cubicBezTo>
                    <a:pt x="10" y="30"/>
                    <a:pt x="10" y="30"/>
                    <a:pt x="10" y="30"/>
                  </a:cubicBezTo>
                  <a:lnTo>
                    <a:pt x="38" y="30"/>
                  </a:lnTo>
                  <a:close/>
                  <a:moveTo>
                    <a:pt x="100" y="37"/>
                  </a:moveTo>
                  <a:cubicBezTo>
                    <a:pt x="101" y="38"/>
                    <a:pt x="101" y="39"/>
                    <a:pt x="102" y="41"/>
                  </a:cubicBezTo>
                  <a:cubicBezTo>
                    <a:pt x="48" y="41"/>
                    <a:pt x="48" y="41"/>
                    <a:pt x="48" y="41"/>
                  </a:cubicBezTo>
                  <a:cubicBezTo>
                    <a:pt x="75" y="28"/>
                    <a:pt x="75" y="28"/>
                    <a:pt x="75" y="28"/>
                  </a:cubicBezTo>
                  <a:cubicBezTo>
                    <a:pt x="84" y="23"/>
                    <a:pt x="96" y="27"/>
                    <a:pt x="100" y="37"/>
                  </a:cubicBezTo>
                  <a:close/>
                  <a:moveTo>
                    <a:pt x="122" y="34"/>
                  </a:moveTo>
                  <a:cubicBezTo>
                    <a:pt x="117" y="34"/>
                    <a:pt x="117" y="34"/>
                    <a:pt x="117" y="34"/>
                  </a:cubicBezTo>
                  <a:cubicBezTo>
                    <a:pt x="116" y="30"/>
                    <a:pt x="116" y="30"/>
                    <a:pt x="116" y="30"/>
                  </a:cubicBezTo>
                  <a:cubicBezTo>
                    <a:pt x="122" y="30"/>
                    <a:pt x="122" y="30"/>
                    <a:pt x="122" y="30"/>
                  </a:cubicBezTo>
                  <a:lnTo>
                    <a:pt x="122" y="34"/>
                  </a:lnTo>
                  <a:close/>
                  <a:moveTo>
                    <a:pt x="122" y="20"/>
                  </a:moveTo>
                  <a:cubicBezTo>
                    <a:pt x="111" y="20"/>
                    <a:pt x="111" y="20"/>
                    <a:pt x="111" y="20"/>
                  </a:cubicBezTo>
                  <a:cubicBezTo>
                    <a:pt x="109" y="17"/>
                    <a:pt x="109" y="17"/>
                    <a:pt x="109" y="17"/>
                  </a:cubicBezTo>
                  <a:cubicBezTo>
                    <a:pt x="122" y="17"/>
                    <a:pt x="122" y="17"/>
                    <a:pt x="122" y="17"/>
                  </a:cubicBezTo>
                  <a:lnTo>
                    <a:pt x="122" y="20"/>
                  </a:lnTo>
                  <a:close/>
                  <a:moveTo>
                    <a:pt x="117" y="41"/>
                  </a:moveTo>
                  <a:cubicBezTo>
                    <a:pt x="111" y="41"/>
                    <a:pt x="111" y="41"/>
                    <a:pt x="111" y="41"/>
                  </a:cubicBezTo>
                  <a:cubicBezTo>
                    <a:pt x="102" y="20"/>
                    <a:pt x="102" y="20"/>
                    <a:pt x="102" y="20"/>
                  </a:cubicBezTo>
                  <a:cubicBezTo>
                    <a:pt x="97" y="22"/>
                    <a:pt x="91" y="20"/>
                    <a:pt x="88" y="15"/>
                  </a:cubicBezTo>
                  <a:cubicBezTo>
                    <a:pt x="35" y="41"/>
                    <a:pt x="35" y="41"/>
                    <a:pt x="35" y="41"/>
                  </a:cubicBezTo>
                  <a:cubicBezTo>
                    <a:pt x="23" y="41"/>
                    <a:pt x="23" y="41"/>
                    <a:pt x="23" y="41"/>
                  </a:cubicBezTo>
                  <a:cubicBezTo>
                    <a:pt x="100" y="4"/>
                    <a:pt x="100" y="4"/>
                    <a:pt x="100" y="4"/>
                  </a:cubicBezTo>
                  <a:lnTo>
                    <a:pt x="117" y="41"/>
                  </a:lnTo>
                  <a:close/>
                </a:path>
              </a:pathLst>
            </a:custGeom>
            <a:solidFill>
              <a:schemeClr val="accent3"/>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85" name="Oval 67"/>
            <p:cNvSpPr>
              <a:spLocks noChangeArrowheads="1"/>
            </p:cNvSpPr>
            <p:nvPr/>
          </p:nvSpPr>
          <p:spPr bwMode="auto">
            <a:xfrm>
              <a:off x="4394041" y="1723887"/>
              <a:ext cx="49236" cy="49191"/>
            </a:xfrm>
            <a:prstGeom prst="ellipse">
              <a:avLst/>
            </a:prstGeom>
            <a:solidFill>
              <a:schemeClr val="accent3"/>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grpSp>
      <p:grpSp>
        <p:nvGrpSpPr>
          <p:cNvPr id="130" name="组合 129"/>
          <p:cNvGrpSpPr/>
          <p:nvPr/>
        </p:nvGrpSpPr>
        <p:grpSpPr bwMode="auto">
          <a:xfrm>
            <a:off x="1138874" y="1508125"/>
            <a:ext cx="8958261" cy="4405629"/>
            <a:chOff x="1139323" y="1508422"/>
            <a:chExt cx="8957934" cy="4405983"/>
          </a:xfrm>
        </p:grpSpPr>
        <p:sp>
          <p:nvSpPr>
            <p:cNvPr id="10" name="文本框 9"/>
            <p:cNvSpPr txBox="1"/>
            <p:nvPr/>
          </p:nvSpPr>
          <p:spPr>
            <a:xfrm>
              <a:off x="6845541" y="1508422"/>
              <a:ext cx="1329007" cy="368330"/>
            </a:xfrm>
            <a:prstGeom prst="rect">
              <a:avLst/>
            </a:prstGeom>
            <a:noFill/>
          </p:spPr>
          <p:txBody>
            <a:bodyPr wrap="none">
              <a:spAutoFit/>
            </a:bodyPr>
            <a:lstStyle/>
            <a:p>
              <a:pPr algn="l"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商品的优点</a:t>
              </a:r>
            </a:p>
          </p:txBody>
        </p:sp>
        <p:sp>
          <p:nvSpPr>
            <p:cNvPr id="90" name="文本框 89"/>
            <p:cNvSpPr txBox="1"/>
            <p:nvPr/>
          </p:nvSpPr>
          <p:spPr>
            <a:xfrm>
              <a:off x="7971038" y="2595947"/>
              <a:ext cx="1787460" cy="368330"/>
            </a:xfrm>
            <a:prstGeom prst="rect">
              <a:avLst/>
            </a:prstGeom>
            <a:noFill/>
          </p:spPr>
          <p:txBody>
            <a:bodyPr wrap="none">
              <a:spAutoFit/>
            </a:bodyPr>
            <a:lstStyle/>
            <a:p>
              <a:pPr algn="l"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商品的规格参数</a:t>
              </a:r>
            </a:p>
          </p:txBody>
        </p:sp>
        <p:sp>
          <p:nvSpPr>
            <p:cNvPr id="93" name="文本框 92"/>
            <p:cNvSpPr txBox="1"/>
            <p:nvPr/>
          </p:nvSpPr>
          <p:spPr>
            <a:xfrm>
              <a:off x="8080571" y="3775553"/>
              <a:ext cx="2016686" cy="368330"/>
            </a:xfrm>
            <a:prstGeom prst="rect">
              <a:avLst/>
            </a:prstGeom>
            <a:noFill/>
          </p:spPr>
          <p:txBody>
            <a:bodyPr wrap="none">
              <a:spAutoFit/>
            </a:bodyPr>
            <a:lstStyle/>
            <a:p>
              <a:pPr algn="l"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商品的全方位展示</a:t>
              </a:r>
            </a:p>
          </p:txBody>
        </p:sp>
        <p:sp>
          <p:nvSpPr>
            <p:cNvPr id="96" name="文本框 95"/>
            <p:cNvSpPr txBox="1"/>
            <p:nvPr/>
          </p:nvSpPr>
          <p:spPr>
            <a:xfrm>
              <a:off x="6804268" y="5546075"/>
              <a:ext cx="2016686" cy="368330"/>
            </a:xfrm>
            <a:prstGeom prst="rect">
              <a:avLst/>
            </a:prstGeom>
            <a:noFill/>
          </p:spPr>
          <p:txBody>
            <a:bodyPr wrap="none">
              <a:spAutoFit/>
            </a:bodyPr>
            <a:lstStyle/>
            <a:p>
              <a:pPr algn="l"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商品细节图的展示</a:t>
              </a:r>
            </a:p>
          </p:txBody>
        </p:sp>
        <p:sp>
          <p:nvSpPr>
            <p:cNvPr id="102" name="文本框 101"/>
            <p:cNvSpPr txBox="1"/>
            <p:nvPr/>
          </p:nvSpPr>
          <p:spPr>
            <a:xfrm>
              <a:off x="2223545" y="2665802"/>
              <a:ext cx="1558233" cy="368330"/>
            </a:xfrm>
            <a:prstGeom prst="rect">
              <a:avLst/>
            </a:prstGeom>
            <a:noFill/>
          </p:spPr>
          <p:txBody>
            <a:bodyPr wrap="none">
              <a:spAutoFit/>
            </a:bodyPr>
            <a:lstStyle/>
            <a:p>
              <a:pPr algn="r"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售后保障问题</a:t>
              </a:r>
            </a:p>
          </p:txBody>
        </p:sp>
        <p:sp>
          <p:nvSpPr>
            <p:cNvPr id="111" name="文本框 110"/>
            <p:cNvSpPr txBox="1"/>
            <p:nvPr/>
          </p:nvSpPr>
          <p:spPr>
            <a:xfrm>
              <a:off x="3410316" y="1508422"/>
              <a:ext cx="1209631" cy="645212"/>
            </a:xfrm>
            <a:prstGeom prst="rect">
              <a:avLst/>
            </a:prstGeom>
            <a:noFill/>
          </p:spPr>
          <p:txBody>
            <a:bodyPr>
              <a:spAutoFit/>
            </a:bodyPr>
            <a:lstStyle/>
            <a:p>
              <a:pPr algn="r"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醒目的商品海报</a:t>
              </a:r>
            </a:p>
          </p:txBody>
        </p:sp>
        <p:sp>
          <p:nvSpPr>
            <p:cNvPr id="117" name="文本框 116"/>
            <p:cNvSpPr txBox="1"/>
            <p:nvPr/>
          </p:nvSpPr>
          <p:spPr>
            <a:xfrm>
              <a:off x="1139323" y="4075615"/>
              <a:ext cx="2704366" cy="368330"/>
            </a:xfrm>
            <a:prstGeom prst="rect">
              <a:avLst/>
            </a:prstGeom>
            <a:noFill/>
          </p:spPr>
          <p:txBody>
            <a:bodyPr wrap="none">
              <a:spAutoFit/>
            </a:bodyPr>
            <a:lstStyle/>
            <a:p>
              <a:pPr algn="r"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商品的证书和商家的实力</a:t>
              </a:r>
            </a:p>
          </p:txBody>
        </p:sp>
      </p:grpSp>
      <p:grpSp>
        <p:nvGrpSpPr>
          <p:cNvPr id="125" name="组合 124"/>
          <p:cNvGrpSpPr/>
          <p:nvPr/>
        </p:nvGrpSpPr>
        <p:grpSpPr bwMode="auto">
          <a:xfrm>
            <a:off x="4938713" y="2919413"/>
            <a:ext cx="1803400" cy="1145540"/>
            <a:chOff x="4998885" y="2919544"/>
            <a:chExt cx="1804680" cy="1145291"/>
          </a:xfrm>
        </p:grpSpPr>
        <p:grpSp>
          <p:nvGrpSpPr>
            <p:cNvPr id="20495" name="组合 122"/>
            <p:cNvGrpSpPr/>
            <p:nvPr/>
          </p:nvGrpSpPr>
          <p:grpSpPr bwMode="auto">
            <a:xfrm>
              <a:off x="5119302" y="2919544"/>
              <a:ext cx="1565115" cy="926899"/>
              <a:chOff x="4877260" y="2919544"/>
              <a:chExt cx="1565115" cy="926899"/>
            </a:xfrm>
          </p:grpSpPr>
          <p:sp>
            <p:nvSpPr>
              <p:cNvPr id="86" name="Freeform 8"/>
              <p:cNvSpPr/>
              <p:nvPr/>
            </p:nvSpPr>
            <p:spPr bwMode="auto">
              <a:xfrm>
                <a:off x="5389116" y="2919544"/>
                <a:ext cx="540133" cy="484082"/>
              </a:xfrm>
              <a:custGeom>
                <a:avLst/>
                <a:gdLst>
                  <a:gd name="T0" fmla="*/ 30 w 86"/>
                  <a:gd name="T1" fmla="*/ 0 h 77"/>
                  <a:gd name="T2" fmla="*/ 34 w 86"/>
                  <a:gd name="T3" fmla="*/ 28 h 77"/>
                  <a:gd name="T4" fmla="*/ 8 w 86"/>
                  <a:gd name="T5" fmla="*/ 28 h 77"/>
                  <a:gd name="T6" fmla="*/ 7 w 86"/>
                  <a:gd name="T7" fmla="*/ 28 h 77"/>
                  <a:gd name="T8" fmla="*/ 0 w 86"/>
                  <a:gd name="T9" fmla="*/ 35 h 77"/>
                  <a:gd name="T10" fmla="*/ 0 w 86"/>
                  <a:gd name="T11" fmla="*/ 35 h 77"/>
                  <a:gd name="T12" fmla="*/ 4 w 86"/>
                  <a:gd name="T13" fmla="*/ 41 h 77"/>
                  <a:gd name="T14" fmla="*/ 1 w 86"/>
                  <a:gd name="T15" fmla="*/ 47 h 77"/>
                  <a:gd name="T16" fmla="*/ 1 w 86"/>
                  <a:gd name="T17" fmla="*/ 47 h 77"/>
                  <a:gd name="T18" fmla="*/ 6 w 86"/>
                  <a:gd name="T19" fmla="*/ 54 h 77"/>
                  <a:gd name="T20" fmla="*/ 4 w 86"/>
                  <a:gd name="T21" fmla="*/ 58 h 77"/>
                  <a:gd name="T22" fmla="*/ 4 w 86"/>
                  <a:gd name="T23" fmla="*/ 58 h 77"/>
                  <a:gd name="T24" fmla="*/ 11 w 86"/>
                  <a:gd name="T25" fmla="*/ 65 h 77"/>
                  <a:gd name="T26" fmla="*/ 11 w 86"/>
                  <a:gd name="T27" fmla="*/ 65 h 77"/>
                  <a:gd name="T28" fmla="*/ 9 w 86"/>
                  <a:gd name="T29" fmla="*/ 70 h 77"/>
                  <a:gd name="T30" fmla="*/ 9 w 86"/>
                  <a:gd name="T31" fmla="*/ 70 h 77"/>
                  <a:gd name="T32" fmla="*/ 16 w 86"/>
                  <a:gd name="T33" fmla="*/ 77 h 77"/>
                  <a:gd name="T34" fmla="*/ 29 w 86"/>
                  <a:gd name="T35" fmla="*/ 77 h 77"/>
                  <a:gd name="T36" fmla="*/ 46 w 86"/>
                  <a:gd name="T37" fmla="*/ 77 h 77"/>
                  <a:gd name="T38" fmla="*/ 46 w 86"/>
                  <a:gd name="T39" fmla="*/ 77 h 77"/>
                  <a:gd name="T40" fmla="*/ 52 w 86"/>
                  <a:gd name="T41" fmla="*/ 71 h 77"/>
                  <a:gd name="T42" fmla="*/ 67 w 86"/>
                  <a:gd name="T43" fmla="*/ 69 h 77"/>
                  <a:gd name="T44" fmla="*/ 67 w 86"/>
                  <a:gd name="T45" fmla="*/ 77 h 77"/>
                  <a:gd name="T46" fmla="*/ 86 w 86"/>
                  <a:gd name="T47" fmla="*/ 77 h 77"/>
                  <a:gd name="T48" fmla="*/ 86 w 86"/>
                  <a:gd name="T49" fmla="*/ 25 h 77"/>
                  <a:gd name="T50" fmla="*/ 67 w 86"/>
                  <a:gd name="T51" fmla="*/ 25 h 77"/>
                  <a:gd name="T52" fmla="*/ 67 w 86"/>
                  <a:gd name="T53" fmla="*/ 31 h 77"/>
                  <a:gd name="T54" fmla="*/ 62 w 86"/>
                  <a:gd name="T55" fmla="*/ 31 h 77"/>
                  <a:gd name="T56" fmla="*/ 30 w 86"/>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7"/>
                      <a:pt x="16" y="77"/>
                    </a:cubicBezTo>
                    <a:cubicBezTo>
                      <a:pt x="29" y="77"/>
                      <a:pt x="29" y="77"/>
                      <a:pt x="29" y="77"/>
                    </a:cubicBezTo>
                    <a:cubicBezTo>
                      <a:pt x="46" y="77"/>
                      <a:pt x="46" y="77"/>
                      <a:pt x="46" y="77"/>
                    </a:cubicBezTo>
                    <a:cubicBezTo>
                      <a:pt x="46" y="77"/>
                      <a:pt x="46" y="77"/>
                      <a:pt x="46" y="77"/>
                    </a:cubicBezTo>
                    <a:cubicBezTo>
                      <a:pt x="52" y="71"/>
                      <a:pt x="52" y="71"/>
                      <a:pt x="52" y="71"/>
                    </a:cubicBezTo>
                    <a:cubicBezTo>
                      <a:pt x="67" y="69"/>
                      <a:pt x="67" y="69"/>
                      <a:pt x="67" y="69"/>
                    </a:cubicBezTo>
                    <a:cubicBezTo>
                      <a:pt x="67" y="77"/>
                      <a:pt x="67" y="77"/>
                      <a:pt x="67" y="77"/>
                    </a:cubicBezTo>
                    <a:cubicBezTo>
                      <a:pt x="86" y="77"/>
                      <a:pt x="86" y="77"/>
                      <a:pt x="86" y="77"/>
                    </a:cubicBezTo>
                    <a:cubicBezTo>
                      <a:pt x="86" y="25"/>
                      <a:pt x="86" y="25"/>
                      <a:pt x="86" y="25"/>
                    </a:cubicBezTo>
                    <a:cubicBezTo>
                      <a:pt x="67" y="25"/>
                      <a:pt x="67" y="25"/>
                      <a:pt x="67" y="25"/>
                    </a:cubicBezTo>
                    <a:cubicBezTo>
                      <a:pt x="67" y="31"/>
                      <a:pt x="67" y="31"/>
                      <a:pt x="67" y="31"/>
                    </a:cubicBezTo>
                    <a:cubicBezTo>
                      <a:pt x="62" y="31"/>
                      <a:pt x="62" y="31"/>
                      <a:pt x="62" y="31"/>
                    </a:cubicBezTo>
                    <a:cubicBezTo>
                      <a:pt x="58" y="15"/>
                      <a:pt x="33" y="17"/>
                      <a:pt x="30" y="0"/>
                    </a:cubicBezTo>
                    <a:close/>
                  </a:path>
                </a:pathLst>
              </a:custGeom>
              <a:solidFill>
                <a:schemeClr val="accent4">
                  <a:lumMod val="75000"/>
                </a:schemeClr>
              </a:solid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122" name="文本框 121"/>
              <p:cNvSpPr txBox="1"/>
              <p:nvPr/>
            </p:nvSpPr>
            <p:spPr>
              <a:xfrm>
                <a:off x="4877260" y="3478223"/>
                <a:ext cx="1565115" cy="368220"/>
              </a:xfrm>
              <a:prstGeom prst="rect">
                <a:avLst/>
              </a:prstGeom>
              <a:noFill/>
            </p:spPr>
            <p:txBody>
              <a:bodyPr wrap="square">
                <a:spAutoFit/>
              </a:bodyPr>
              <a:lstStyle/>
              <a:p>
                <a:pPr algn="l"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详情页的构成</a:t>
                </a:r>
              </a:p>
            </p:txBody>
          </p:sp>
        </p:grpSp>
        <p:sp>
          <p:nvSpPr>
            <p:cNvPr id="124" name="文本框 123"/>
            <p:cNvSpPr txBox="1"/>
            <p:nvPr/>
          </p:nvSpPr>
          <p:spPr>
            <a:xfrm>
              <a:off x="4998885" y="3789305"/>
              <a:ext cx="1804680" cy="275530"/>
            </a:xfrm>
            <a:prstGeom prst="rect">
              <a:avLst/>
            </a:prstGeom>
            <a:noFill/>
          </p:spPr>
          <p:txBody>
            <a:bodyPr>
              <a:spAutoFit/>
            </a:bodyPr>
            <a:lstStyle/>
            <a:p>
              <a:pPr algn="ctr" eaLnBrk="1" fontAlgn="auto" hangingPunct="1">
                <a:spcBef>
                  <a:spcPts val="0"/>
                </a:spcBef>
                <a:spcAft>
                  <a:spcPts val="0"/>
                </a:spcAft>
                <a:defRPr/>
              </a:pPr>
              <a:endParaRPr lang="zh-CN" altLang="en-US" sz="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104" name="文本框 103"/>
          <p:cNvSpPr txBox="1"/>
          <p:nvPr/>
        </p:nvSpPr>
        <p:spPr bwMode="auto">
          <a:xfrm>
            <a:off x="401638" y="242888"/>
            <a:ext cx="8765540" cy="82994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详情页设计师的岗位认知和技能要求——了解详情页的构成框架</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l" eaLnBrk="1" fontAlgn="auto" hangingPunct="1">
              <a:spcBef>
                <a:spcPts val="0"/>
              </a:spcBef>
              <a:spcAft>
                <a:spcPts val="0"/>
              </a:spcAft>
              <a:defRPr/>
            </a:pP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30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500"/>
                                        <p:tgtEl>
                                          <p:spTgt spid="12"/>
                                        </p:tgtEl>
                                      </p:cBhvr>
                                    </p:animEffect>
                                  </p:childTnLst>
                                </p:cTn>
                              </p:par>
                              <p:par>
                                <p:cTn id="8" presetID="10" presetClass="entr" presetSubtype="0" fill="hold" nodeType="withEffect">
                                  <p:stCondLst>
                                    <p:cond delay="300"/>
                                  </p:stCondLst>
                                  <p:childTnLst>
                                    <p:set>
                                      <p:cBhvr>
                                        <p:cTn id="9" dur="1" fill="hold">
                                          <p:stCondLst>
                                            <p:cond delay="0"/>
                                          </p:stCondLst>
                                        </p:cTn>
                                        <p:tgtEl>
                                          <p:spTgt spid="125"/>
                                        </p:tgtEl>
                                        <p:attrNameLst>
                                          <p:attrName>style.visibility</p:attrName>
                                        </p:attrNameLst>
                                      </p:cBhvr>
                                      <p:to>
                                        <p:strVal val="visible"/>
                                      </p:to>
                                    </p:set>
                                    <p:animEffect transition="in" filter="fade">
                                      <p:cBhvr>
                                        <p:cTn id="10" dur="500"/>
                                        <p:tgtEl>
                                          <p:spTgt spid="125"/>
                                        </p:tgtEl>
                                      </p:cBhvr>
                                    </p:animEffect>
                                  </p:childTnLst>
                                </p:cTn>
                              </p:par>
                              <p:par>
                                <p:cTn id="11" presetID="10" presetClass="entr" presetSubtype="0" fill="hold" nodeType="withEffect">
                                  <p:stCondLst>
                                    <p:cond delay="9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10" presetClass="entr" presetSubtype="0" fill="hold" nodeType="withEffect">
                                  <p:stCondLst>
                                    <p:cond delay="80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nodeType="withEffect">
                                  <p:stCondLst>
                                    <p:cond delay="100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par>
                                <p:cTn id="20" presetID="10" presetClass="entr" presetSubtype="0" fill="hold" nodeType="withEffect">
                                  <p:stCondLst>
                                    <p:cond delay="11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Par">
                                  <p:stCondLst>
                                    <p:cond delay="12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par>
                                <p:cTn id="28" presetID="10" presetClass="entr" presetSubtype="0" fill="hold" nodeType="withEffect">
                                  <p:stCondLst>
                                    <p:cond delay="900"/>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500"/>
                                        <p:tgtEl>
                                          <p:spTgt spid="64"/>
                                        </p:tgtEl>
                                      </p:cBhvr>
                                    </p:animEffect>
                                  </p:childTnLst>
                                </p:cTn>
                              </p:par>
                              <p:par>
                                <p:cTn id="31" presetID="10" presetClass="entr" presetSubtype="0" fill="hold" nodeType="withEffect">
                                  <p:stCondLst>
                                    <p:cond delay="110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childTnLst>
                          </p:cTn>
                        </p:par>
                        <p:par>
                          <p:cTn id="34" fill="hold">
                            <p:stCondLst>
                              <p:cond delay="1700"/>
                            </p:stCondLst>
                            <p:childTnLst>
                              <p:par>
                                <p:cTn id="35" presetID="16" presetClass="entr" presetSubtype="37" fill="hold" nodeType="afterEffect">
                                  <p:stCondLst>
                                    <p:cond delay="0"/>
                                  </p:stCondLst>
                                  <p:childTnLst>
                                    <p:set>
                                      <p:cBhvr>
                                        <p:cTn id="36" dur="1" fill="hold">
                                          <p:stCondLst>
                                            <p:cond delay="0"/>
                                          </p:stCondLst>
                                        </p:cTn>
                                        <p:tgtEl>
                                          <p:spTgt spid="130"/>
                                        </p:tgtEl>
                                        <p:attrNameLst>
                                          <p:attrName>style.visibility</p:attrName>
                                        </p:attrNameLst>
                                      </p:cBhvr>
                                      <p:to>
                                        <p:strVal val="visible"/>
                                      </p:to>
                                    </p:set>
                                    <p:animEffect transition="in" filter="barn(outVertical)">
                                      <p:cBhvr>
                                        <p:cTn id="37"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96277B1A-69CA-4DD3-BA2E-13120097D92D}"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29</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EB761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文本框 49"/>
          <p:cNvSpPr txBox="1"/>
          <p:nvPr/>
        </p:nvSpPr>
        <p:spPr bwMode="auto">
          <a:xfrm>
            <a:off x="401638" y="242888"/>
            <a:ext cx="10137140" cy="829945"/>
          </a:xfrm>
          <a:prstGeom prst="rect">
            <a:avLst/>
          </a:prstGeom>
          <a:noFill/>
        </p:spPr>
        <p:txBody>
          <a:bodyPr wrap="none">
            <a:spAutoFit/>
          </a:bodyPr>
          <a:lstStyle/>
          <a:p>
            <a:pPr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详情页设计师的岗位认知和技能要求——</a:t>
            </a: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掌握 Photoshop 工具的组合使用</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eaLnBrk="1" fontAlgn="auto" hangingPunct="1">
              <a:spcBef>
                <a:spcPts val="0"/>
              </a:spcBef>
              <a:spcAft>
                <a:spcPts val="0"/>
              </a:spcAft>
              <a:defRPr/>
            </a:pP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2" name="表格 -1"/>
          <p:cNvGraphicFramePr/>
          <p:nvPr/>
        </p:nvGraphicFramePr>
        <p:xfrm>
          <a:off x="1723390" y="1158875"/>
          <a:ext cx="8745220" cy="4718687"/>
        </p:xfrm>
        <a:graphic>
          <a:graphicData uri="http://schemas.openxmlformats.org/drawingml/2006/table">
            <a:tbl>
              <a:tblPr firstRow="1" bandRow="1">
                <a:tableStyleId>{69C7853C-536D-4A76-A0AE-DD22124D55A5}</a:tableStyleId>
              </a:tblPr>
              <a:tblGrid>
                <a:gridCol w="4510405"/>
                <a:gridCol w="4234815"/>
              </a:tblGrid>
              <a:tr h="413385">
                <a:tc>
                  <a:txBody>
                    <a:bodyPr/>
                    <a:lstStyle/>
                    <a:p>
                      <a:pPr indent="0" algn="ctr">
                        <a:buNone/>
                      </a:pPr>
                      <a:r>
                        <a:rPr lang="zh-CN" altLang="en-US" sz="2400"/>
                        <a:t>图片美化（工具</a:t>
                      </a:r>
                      <a:r>
                        <a:rPr lang="en-US" altLang="zh-CN" sz="2400"/>
                        <a:t>/</a:t>
                      </a:r>
                      <a:r>
                        <a:rPr lang="zh-CN" altLang="en-US" sz="2400"/>
                        <a:t>用法）</a:t>
                      </a:r>
                    </a:p>
                  </a:txBody>
                  <a:tcPr marL="0" marR="0" marT="0" marB="1" anchor="ctr"/>
                </a:tc>
                <a:tc>
                  <a:txBody>
                    <a:bodyPr/>
                    <a:lstStyle/>
                    <a:p>
                      <a:pPr indent="0" algn="ctr">
                        <a:buNone/>
                      </a:pPr>
                      <a:r>
                        <a:rPr lang="zh-CN" altLang="en-US" sz="2400"/>
                        <a:t>页面制作（工具</a:t>
                      </a:r>
                      <a:r>
                        <a:rPr lang="en-US" altLang="zh-CN" sz="2400"/>
                        <a:t>/</a:t>
                      </a:r>
                      <a:r>
                        <a:rPr lang="zh-CN" altLang="en-US" sz="2400"/>
                        <a:t>用法）</a:t>
                      </a:r>
                    </a:p>
                  </a:txBody>
                  <a:tcPr marL="0" marR="0" marT="0" marB="1" anchor="ctr"/>
                </a:tc>
              </a:tr>
              <a:tr h="824865">
                <a:tc>
                  <a:txBody>
                    <a:bodyPr/>
                    <a:lstStyle/>
                    <a:p>
                      <a:pPr indent="0" algn="ctr">
                        <a:buNone/>
                      </a:pPr>
                      <a:r>
                        <a:rPr lang="zh-CN" altLang="en-US" sz="2000"/>
                        <a:t>用魔棒工具在强对比的图片中抠图用多边形工具制作圆形背景效果图片</a:t>
                      </a:r>
                    </a:p>
                  </a:txBody>
                  <a:tcPr marL="304800" marR="0" marT="0" marB="1" anchor="ctr"/>
                </a:tc>
                <a:tc>
                  <a:txBody>
                    <a:bodyPr/>
                    <a:lstStyle/>
                    <a:p>
                      <a:pPr indent="0" algn="ctr">
                        <a:buNone/>
                      </a:pPr>
                      <a:r>
                        <a:rPr lang="zh-CN" altLang="en-US" sz="2000"/>
                        <a:t>图层（图层选择、图层样式）填充颜色文字编辑</a:t>
                      </a:r>
                    </a:p>
                  </a:txBody>
                  <a:tcPr marL="304800" marR="0" marT="0" marB="1" anchor="ctr"/>
                </a:tc>
              </a:tr>
              <a:tr h="825500">
                <a:tc>
                  <a:txBody>
                    <a:bodyPr/>
                    <a:lstStyle/>
                    <a:p>
                      <a:pPr indent="0" algn="ctr">
                        <a:buNone/>
                      </a:pPr>
                      <a:r>
                        <a:rPr lang="zh-CN" altLang="en-US" sz="2000"/>
                        <a:t>用钢笔工具抠素材图用描边工具制作图片描边借助图像变形工具对图片水平调整及组合排列</a:t>
                      </a:r>
                    </a:p>
                  </a:txBody>
                  <a:tcPr marL="304800" marR="0" marT="0" marB="1" anchor="ctr"/>
                </a:tc>
                <a:tc>
                  <a:txBody>
                    <a:bodyPr/>
                    <a:lstStyle/>
                    <a:p>
                      <a:pPr indent="0" algn="ctr">
                        <a:buNone/>
                      </a:pPr>
                      <a:r>
                        <a:rPr lang="zh-CN" altLang="en-US" sz="2000"/>
                        <a:t>背景图层制作（圆角矩形工具）虚线框制作（钢笔工具）圆形组合排列（椭圆工具）</a:t>
                      </a:r>
                    </a:p>
                  </a:txBody>
                  <a:tcPr marL="304800" marR="0" marT="0" marB="1" anchor="ctr"/>
                </a:tc>
              </a:tr>
              <a:tr h="825500">
                <a:tc>
                  <a:txBody>
                    <a:bodyPr/>
                    <a:lstStyle/>
                    <a:p>
                      <a:pPr indent="0" algn="ctr">
                        <a:buNone/>
                      </a:pPr>
                      <a:r>
                        <a:rPr lang="zh-CN" altLang="en-US" sz="2000"/>
                        <a:t>用钢笔工具进行人像抠图用图层蒙版制作衬底图片</a:t>
                      </a:r>
                    </a:p>
                  </a:txBody>
                  <a:tcPr marL="304800" marR="0" marT="0" marB="1" anchor="ctr"/>
                </a:tc>
                <a:tc>
                  <a:txBody>
                    <a:bodyPr/>
                    <a:lstStyle/>
                    <a:p>
                      <a:pPr indent="0" algn="ctr">
                        <a:buNone/>
                      </a:pPr>
                      <a:r>
                        <a:rPr lang="zh-CN" altLang="en-US" sz="2000"/>
                        <a:t>钢笔抠图描边工具使用环形组合搭配引导线制作（矩形工具、钢笔工具、排版）</a:t>
                      </a:r>
                    </a:p>
                  </a:txBody>
                  <a:tcPr marL="304800" marR="0" marT="0" marB="1" anchor="ctr"/>
                </a:tc>
              </a:tr>
              <a:tr h="826135">
                <a:tc>
                  <a:txBody>
                    <a:bodyPr/>
                    <a:lstStyle/>
                    <a:p>
                      <a:pPr indent="0" algn="ctr">
                        <a:buNone/>
                      </a:pPr>
                      <a:r>
                        <a:rPr lang="zh-CN" altLang="en-US" sz="2000"/>
                        <a:t>钢笔工具、填色工具制作表格用矢量蒙版工具制作图片包边</a:t>
                      </a:r>
                    </a:p>
                  </a:txBody>
                  <a:tcPr marL="304800" marR="0" marT="0" marB="1" anchor="ctr"/>
                </a:tc>
                <a:tc>
                  <a:txBody>
                    <a:bodyPr/>
                    <a:lstStyle/>
                    <a:p>
                      <a:pPr indent="0" algn="ctr">
                        <a:buNone/>
                      </a:pPr>
                      <a:r>
                        <a:rPr lang="zh-CN" altLang="en-US" sz="2000"/>
                        <a:t>参考线（精确排版）</a:t>
                      </a:r>
                    </a:p>
                  </a:txBody>
                  <a:tcPr marL="304800" marR="0" marT="0" marB="1" anchor="ctr"/>
                </a:tc>
              </a:tr>
              <a:tr h="825500">
                <a:tc>
                  <a:txBody>
                    <a:bodyPr/>
                    <a:lstStyle/>
                    <a:p>
                      <a:pPr indent="0" algn="ctr">
                        <a:buNone/>
                      </a:pPr>
                      <a:r>
                        <a:rPr lang="zh-CN" altLang="en-US" sz="2000"/>
                        <a:t>用剪贴蒙版对图片整合排版用矩形工具设计图框</a:t>
                      </a:r>
                    </a:p>
                  </a:txBody>
                  <a:tcPr marL="304800" marR="0" marT="0" marB="1" anchor="ctr"/>
                </a:tc>
                <a:tc>
                  <a:txBody>
                    <a:bodyPr/>
                    <a:lstStyle/>
                    <a:p>
                      <a:pPr indent="0" algn="ctr">
                        <a:buNone/>
                      </a:pPr>
                      <a:r>
                        <a:rPr lang="zh-CN" altLang="en-US" sz="2000"/>
                        <a:t>椭圆工具、蒙版工具（半弧制作）蒙版工具（图片融合）</a:t>
                      </a:r>
                    </a:p>
                  </a:txBody>
                  <a:tcPr marL="304800" marR="0" marT="0" marB="1" anchor="ctr"/>
                </a:tc>
              </a:tr>
            </a:tbl>
          </a:graphicData>
        </a:graphic>
      </p:graphicFrame>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938"/>
            <a:ext cx="2665412" cy="2346325"/>
            <a:chOff x="1394854" y="2039732"/>
            <a:chExt cx="2666393" cy="2346735"/>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212" name="文本框 5"/>
            <p:cNvSpPr txBox="1">
              <a:spLocks noChangeArrowheads="1"/>
            </p:cNvSpPr>
            <p:nvPr/>
          </p:nvSpPr>
          <p:spPr bwMode="auto">
            <a:xfrm>
              <a:off x="1950177" y="2186816"/>
              <a:ext cx="1960793" cy="20159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01</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2"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787400"/>
            <a:chOff x="277329" y="1418946"/>
            <a:chExt cx="5427948" cy="787434"/>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商品采编的概念</a:t>
              </a: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文本框 3"/>
          <p:cNvSpPr txBox="1"/>
          <p:nvPr/>
        </p:nvSpPr>
        <p:spPr>
          <a:xfrm>
            <a:off x="4135438" y="3673475"/>
            <a:ext cx="6777037" cy="1198880"/>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网店中商品的图片信息是需要由专业人员通过对商品进行拍摄、美化、详情页制作三个步骤完成的，这一系列的工作就被称为商品的采集与编辑，简称为商品采编</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par>
                                <p:cTn id="54" presetID="22" presetClass="entr" presetSubtype="8" fill="hold" grpId="0" nodeType="withEffect">
                                  <p:stCondLst>
                                    <p:cond delay="50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BEAA1204-840C-4FB9-952C-13C28FAB95F0}"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30</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文本框 33"/>
          <p:cNvSpPr txBox="1"/>
          <p:nvPr/>
        </p:nvSpPr>
        <p:spPr bwMode="auto">
          <a:xfrm>
            <a:off x="401638" y="242888"/>
            <a:ext cx="1402080" cy="460375"/>
          </a:xfrm>
          <a:prstGeom prst="rect">
            <a:avLst/>
          </a:prstGeom>
          <a:noFill/>
        </p:spPr>
        <p:txBody>
          <a:bodyPr wrap="none">
            <a:spAutoFit/>
          </a:bodyPr>
          <a:lstStyle/>
          <a:p>
            <a:pPr eaLnBrk="1" fontAlgn="auto" hangingPunct="1">
              <a:spcBef>
                <a:spcPts val="0"/>
              </a:spcBef>
              <a:spcAft>
                <a:spcPts val="0"/>
              </a:spcAft>
              <a:defRPr/>
            </a:pPr>
            <a:r>
              <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rPr>
              <a:t>任务评价</a:t>
            </a:r>
          </a:p>
        </p:txBody>
      </p:sp>
      <p:graphicFrame>
        <p:nvGraphicFramePr>
          <p:cNvPr id="2" name="表格 -1"/>
          <p:cNvGraphicFramePr/>
          <p:nvPr/>
        </p:nvGraphicFramePr>
        <p:xfrm>
          <a:off x="2780665" y="1757045"/>
          <a:ext cx="8062595" cy="3527425"/>
        </p:xfrm>
        <a:graphic>
          <a:graphicData uri="http://schemas.openxmlformats.org/drawingml/2006/table">
            <a:tbl>
              <a:tblPr firstRow="1" bandRow="1">
                <a:tableStyleId>{69C7853C-536D-4A76-A0AE-DD22124D55A5}</a:tableStyleId>
              </a:tblPr>
              <a:tblGrid>
                <a:gridCol w="2755265"/>
                <a:gridCol w="1179195"/>
                <a:gridCol w="1739265"/>
                <a:gridCol w="1381125"/>
                <a:gridCol w="1007745"/>
              </a:tblGrid>
              <a:tr h="588010">
                <a:tc rowSpan="2">
                  <a:txBody>
                    <a:bodyPr/>
                    <a:lstStyle/>
                    <a:p>
                      <a:pPr indent="0" algn="ctr">
                        <a:buNone/>
                      </a:pPr>
                      <a:r>
                        <a:rPr lang="zh-CN" altLang="en-US" sz="3200">
                          <a:solidFill>
                            <a:schemeClr val="bg1"/>
                          </a:solidFill>
                          <a:latin typeface="微软雅黑" panose="020B0503020204020204" pitchFamily="34" charset="-122"/>
                          <a:ea typeface="微软雅黑" panose="020B0503020204020204" pitchFamily="34" charset="-122"/>
                        </a:rPr>
                        <a:t>主要内容</a:t>
                      </a:r>
                    </a:p>
                  </a:txBody>
                  <a:tcPr marL="0" marR="0" marT="0" marB="1" anchor="ctr"/>
                </a:tc>
                <a:tc gridSpan="4">
                  <a:txBody>
                    <a:bodyPr/>
                    <a:lstStyle/>
                    <a:p>
                      <a:pPr indent="0" algn="ctr">
                        <a:buNone/>
                      </a:pPr>
                      <a:r>
                        <a:rPr lang="zh-CN" altLang="en-US" sz="2000">
                          <a:solidFill>
                            <a:schemeClr val="bg1"/>
                          </a:solidFill>
                          <a:latin typeface="微软雅黑" panose="020B0503020204020204" pitchFamily="34" charset="-122"/>
                          <a:ea typeface="微软雅黑" panose="020B0503020204020204" pitchFamily="34" charset="-122"/>
                        </a:rPr>
                        <a:t>小组评价等级（在符合的情况下面打“√”）</a:t>
                      </a:r>
                    </a:p>
                  </a:txBody>
                  <a:tcPr marL="0" marR="0" marT="0" marB="1" anchor="ctr"/>
                </a:tc>
                <a:tc hMerge="1">
                  <a:txBody>
                    <a:bodyPr/>
                    <a:lstStyle/>
                    <a:p>
                      <a:endParaRPr lang="zh-CN"/>
                    </a:p>
                  </a:txBody>
                  <a:tcPr/>
                </a:tc>
                <a:tc hMerge="1">
                  <a:txBody>
                    <a:bodyPr/>
                    <a:lstStyle/>
                    <a:p>
                      <a:endParaRPr lang="zh-CN"/>
                    </a:p>
                  </a:txBody>
                  <a:tcPr/>
                </a:tc>
                <a:tc hMerge="1">
                  <a:txBody>
                    <a:bodyPr/>
                    <a:lstStyle/>
                    <a:p>
                      <a:endParaRPr lang="zh-CN"/>
                    </a:p>
                  </a:txBody>
                  <a:tcPr/>
                </a:tc>
              </a:tr>
              <a:tr h="1176020">
                <a:tc vMerge="1">
                  <a:txBody>
                    <a:bodyPr/>
                    <a:lstStyle/>
                    <a:p>
                      <a:endParaRPr lang="zh-CN"/>
                    </a:p>
                  </a:txBody>
                  <a:tcPr marL="0" marR="0" marT="0" marB="1" anchor="ctr"/>
                </a:tc>
                <a:tc>
                  <a:txBody>
                    <a:bodyPr/>
                    <a:lstStyle/>
                    <a:p>
                      <a:pPr indent="0" algn="ctr">
                        <a:buNone/>
                      </a:pPr>
                      <a:r>
                        <a:rPr lang="zh-CN" altLang="en-US" sz="2000" b="1">
                          <a:solidFill>
                            <a:schemeClr val="bg1"/>
                          </a:solidFill>
                          <a:latin typeface="微软雅黑" panose="020B0503020204020204" pitchFamily="34" charset="-122"/>
                          <a:ea typeface="微软雅黑" panose="020B0503020204020204" pitchFamily="34" charset="-122"/>
                        </a:rPr>
                        <a:t>全都做到了</a:t>
                      </a:r>
                    </a:p>
                  </a:txBody>
                  <a:tcPr marL="0" marR="0" marT="0" marB="1" anchor="ctr"/>
                </a:tc>
                <a:tc>
                  <a:txBody>
                    <a:bodyPr/>
                    <a:lstStyle/>
                    <a:p>
                      <a:pPr indent="0" algn="ctr">
                        <a:buNone/>
                      </a:pPr>
                      <a:r>
                        <a:rPr lang="zh-CN" altLang="en-US" sz="2000" b="1">
                          <a:solidFill>
                            <a:schemeClr val="bg1"/>
                          </a:solidFill>
                          <a:latin typeface="微软雅黑" panose="020B0503020204020204" pitchFamily="34" charset="-122"/>
                          <a:ea typeface="微软雅黑" panose="020B0503020204020204" pitchFamily="34" charset="-122"/>
                        </a:rPr>
                        <a:t>大部分（80%）做到了</a:t>
                      </a:r>
                    </a:p>
                  </a:txBody>
                  <a:tcPr marL="0" marR="0" marT="0" marB="1" anchor="ctr"/>
                </a:tc>
                <a:tc>
                  <a:txBody>
                    <a:bodyPr/>
                    <a:lstStyle/>
                    <a:p>
                      <a:pPr indent="0" algn="ctr">
                        <a:buNone/>
                      </a:pPr>
                      <a:r>
                        <a:rPr lang="zh-CN" altLang="en-US" sz="2000" b="1">
                          <a:solidFill>
                            <a:schemeClr val="bg1"/>
                          </a:solidFill>
                          <a:latin typeface="微软雅黑" panose="020B0503020204020204" pitchFamily="34" charset="-122"/>
                          <a:ea typeface="微软雅黑" panose="020B0503020204020204" pitchFamily="34" charset="-122"/>
                        </a:rPr>
                        <a:t>基本（60%）做到了</a:t>
                      </a:r>
                    </a:p>
                  </a:txBody>
                  <a:tcPr marL="0" marR="0" marT="0" marB="1" anchor="ctr"/>
                </a:tc>
                <a:tc>
                  <a:txBody>
                    <a:bodyPr/>
                    <a:lstStyle/>
                    <a:p>
                      <a:pPr indent="0" algn="ctr">
                        <a:buNone/>
                      </a:pPr>
                      <a:r>
                        <a:rPr lang="zh-CN" altLang="en-US" sz="2000" b="1">
                          <a:solidFill>
                            <a:schemeClr val="bg1"/>
                          </a:solidFill>
                          <a:latin typeface="微软雅黑" panose="020B0503020204020204" pitchFamily="34" charset="-122"/>
                          <a:ea typeface="微软雅黑" panose="020B0503020204020204" pitchFamily="34" charset="-122"/>
                        </a:rPr>
                        <a:t>没做到</a:t>
                      </a:r>
                    </a:p>
                  </a:txBody>
                  <a:tcPr marL="0" marR="0" marT="0" marB="1" anchor="ctr"/>
                </a:tc>
              </a:tr>
              <a:tr h="587375">
                <a:tc>
                  <a:txBody>
                    <a:bodyPr/>
                    <a:lstStyle/>
                    <a:p>
                      <a:pPr indent="0" algn="ctr">
                        <a:buNone/>
                      </a:pPr>
                      <a:r>
                        <a:rPr sz="1800" b="1">
                          <a:solidFill>
                            <a:schemeClr val="bg1"/>
                          </a:solidFill>
                          <a:latin typeface="微软雅黑" panose="020B0503020204020204" pitchFamily="34" charset="-122"/>
                          <a:ea typeface="微软雅黑" panose="020B0503020204020204" pitchFamily="34" charset="-122"/>
                        </a:rPr>
                        <a:t>熟悉摄影师岗位的工作要求</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r>
              <a:tr h="588010">
                <a:tc>
                  <a:txBody>
                    <a:bodyPr/>
                    <a:lstStyle/>
                    <a:p>
                      <a:pPr indent="0" algn="ctr">
                        <a:buNone/>
                      </a:pPr>
                      <a:r>
                        <a:rPr lang="zh-CN" altLang="en-US" sz="1800" b="1">
                          <a:solidFill>
                            <a:schemeClr val="bg1"/>
                          </a:solidFill>
                          <a:latin typeface="微软雅黑" panose="020B0503020204020204" pitchFamily="34" charset="-122"/>
                          <a:ea typeface="微软雅黑" panose="020B0503020204020204" pitchFamily="34" charset="-122"/>
                        </a:rPr>
                        <a:t>理解修图师岗位的重要性</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r>
              <a:tr h="588010">
                <a:tc>
                  <a:txBody>
                    <a:bodyPr/>
                    <a:lstStyle/>
                    <a:p>
                      <a:pPr indent="0" algn="ctr">
                        <a:buNone/>
                      </a:pPr>
                      <a:r>
                        <a:rPr sz="1800" b="1">
                          <a:solidFill>
                            <a:schemeClr val="bg1"/>
                          </a:solidFill>
                          <a:latin typeface="微软雅黑" panose="020B0503020204020204" pitchFamily="34" charset="-122"/>
                          <a:ea typeface="微软雅黑" panose="020B0503020204020204" pitchFamily="34" charset="-122"/>
                        </a:rPr>
                        <a:t>了解详情页设计师的要求</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endParaRPr lang="zh-CN" altLang="en-US" sz="1600">
                        <a:latin typeface="微软雅黑" panose="020B0503020204020204" pitchFamily="34" charset="-122"/>
                        <a:ea typeface="微软雅黑" panose="020B0503020204020204" pitchFamily="34" charset="-122"/>
                      </a:endParaRPr>
                    </a:p>
                  </a:txBody>
                  <a:tcPr marL="0" marR="0" marT="0" marB="1" anchor="ctr"/>
                </a:tc>
              </a:tr>
            </a:tbl>
          </a:graphicData>
        </a:graphic>
      </p:graphicFrame>
      <p:pic>
        <p:nvPicPr>
          <p:cNvPr id="12" name="图片 11" descr="Teacher_male_512px_1185976_easyicon.net"/>
          <p:cNvPicPr>
            <a:picLocks noChangeAspect="1"/>
          </p:cNvPicPr>
          <p:nvPr/>
        </p:nvPicPr>
        <p:blipFill>
          <a:blip r:embed="rId2" cstate="print"/>
          <a:stretch>
            <a:fillRect/>
          </a:stretch>
        </p:blipFill>
        <p:spPr>
          <a:xfrm>
            <a:off x="906780" y="1131570"/>
            <a:ext cx="2011045" cy="2011045"/>
          </a:xfrm>
          <a:prstGeom prst="rect">
            <a:avLst/>
          </a:prstGeom>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711"/>
            <a:ext cx="2665185" cy="2346779"/>
            <a:chOff x="1394854" y="2039505"/>
            <a:chExt cx="2666166" cy="2347189"/>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476" name="文本框 5"/>
            <p:cNvSpPr txBox="1">
              <a:spLocks noChangeArrowheads="1"/>
            </p:cNvSpPr>
            <p:nvPr/>
          </p:nvSpPr>
          <p:spPr bwMode="auto">
            <a:xfrm>
              <a:off x="1959302" y="2186816"/>
              <a:ext cx="1942545" cy="2015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07</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2"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787400"/>
            <a:chOff x="277329" y="1418946"/>
            <a:chExt cx="5427948" cy="787434"/>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相机的种类</a:t>
              </a:r>
            </a:p>
          </p:txBody>
        </p:sp>
      </p:grpSp>
      <p:sp>
        <p:nvSpPr>
          <p:cNvPr id="26" name="椭圆 25"/>
          <p:cNvSpPr/>
          <p:nvPr/>
        </p:nvSpPr>
        <p:spPr>
          <a:xfrm>
            <a:off x="1865313" y="4125913"/>
            <a:ext cx="147637" cy="1492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6" grpId="0" bldLvl="0" animBg="1"/>
      <p:bldP spid="30" grpId="0" bldLvl="0" animBg="1"/>
      <p:bldP spid="32" grpId="0" bldLvl="0" animBg="1"/>
      <p:bldP spid="36" grpId="0" bldLvl="0" animBg="1"/>
      <p:bldP spid="41" grpId="0" bldLvl="0" animBg="1"/>
      <p:bldP spid="43" grpId="0" bldLvl="0" animBg="1"/>
      <p:bldP spid="15" grpId="0" bldLvl="0" animBg="1"/>
      <p:bldP spid="48" grpId="0" bldLvl="0" animBg="1"/>
      <p:bldP spid="49" grpId="0" bldLvl="0" animBg="1"/>
      <p:bldP spid="50"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bwMode="auto">
          <a:xfrm>
            <a:off x="766763" y="1062038"/>
            <a:ext cx="4799012" cy="4799012"/>
            <a:chOff x="767065" y="1062101"/>
            <a:chExt cx="4798664" cy="4798664"/>
          </a:xfrm>
        </p:grpSpPr>
        <p:sp>
          <p:nvSpPr>
            <p:cNvPr id="7" name="椭圆 6"/>
            <p:cNvSpPr/>
            <p:nvPr/>
          </p:nvSpPr>
          <p:spPr>
            <a:xfrm>
              <a:off x="767065" y="1062101"/>
              <a:ext cx="4798664" cy="47986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3"/>
                </a:solidFill>
              </a:endParaRPr>
            </a:p>
          </p:txBody>
        </p:sp>
        <p:sp>
          <p:nvSpPr>
            <p:cNvPr id="17436" name="文本框 11"/>
            <p:cNvSpPr txBox="1">
              <a:spLocks noChangeArrowheads="1"/>
            </p:cNvSpPr>
            <p:nvPr/>
          </p:nvSpPr>
          <p:spPr bwMode="auto">
            <a:xfrm>
              <a:off x="1676612" y="2706976"/>
              <a:ext cx="2979839" cy="7682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l" eaLnBrk="1" hangingPunct="1">
                <a:lnSpc>
                  <a:spcPct val="100000"/>
                </a:lnSpc>
                <a:spcBef>
                  <a:spcPct val="0"/>
                </a:spcBef>
                <a:buFontTx/>
                <a:buNone/>
              </a:pPr>
              <a:r>
                <a:rPr lang="zh-CN" altLang="en-US" sz="4400" b="1">
                  <a:solidFill>
                    <a:schemeClr val="bg1"/>
                  </a:solidFill>
                </a:rPr>
                <a:t>常用的相机</a:t>
              </a:r>
            </a:p>
          </p:txBody>
        </p:sp>
      </p:grpSp>
      <p:sp>
        <p:nvSpPr>
          <p:cNvPr id="17411"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BEAA1204-840C-4FB9-952C-13C28FAB95F0}"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32</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文本框 30"/>
          <p:cNvSpPr txBox="1"/>
          <p:nvPr/>
        </p:nvSpPr>
        <p:spPr>
          <a:xfrm>
            <a:off x="6642100" y="3883025"/>
            <a:ext cx="3230880" cy="1014730"/>
          </a:xfrm>
          <a:prstGeom prst="rect">
            <a:avLst/>
          </a:prstGeom>
          <a:noFill/>
        </p:spPr>
        <p:txBody>
          <a:bodyPr wrap="none">
            <a:spAutoFit/>
          </a:bodyPr>
          <a:lstStyle/>
          <a:p>
            <a:pPr algn="l" eaLnBrk="1" fontAlgn="auto" hangingPunct="1">
              <a:spcBef>
                <a:spcPts val="0"/>
              </a:spcBef>
              <a:spcAft>
                <a:spcPts val="0"/>
              </a:spcAft>
              <a:defRPr/>
            </a:pPr>
            <a:r>
              <a:rPr lang="en-US" altLang="zh-CN" sz="6000" dirty="0">
                <a:solidFill>
                  <a:schemeClr val="accent3"/>
                </a:solidFill>
                <a:latin typeface="Century Gothic" panose="020B0502020202020204" pitchFamily="34" charset="0"/>
                <a:ea typeface="微软雅黑 Light" panose="020B0502040204020203" pitchFamily="34" charset="-122"/>
              </a:rPr>
              <a:t>数码相机</a:t>
            </a:r>
          </a:p>
        </p:txBody>
      </p:sp>
      <p:grpSp>
        <p:nvGrpSpPr>
          <p:cNvPr id="42" name="组合 41"/>
          <p:cNvGrpSpPr/>
          <p:nvPr/>
        </p:nvGrpSpPr>
        <p:grpSpPr bwMode="auto">
          <a:xfrm>
            <a:off x="6662738" y="4275456"/>
            <a:ext cx="4884737" cy="1262380"/>
            <a:chOff x="6662212" y="4274966"/>
            <a:chExt cx="4885815" cy="1263328"/>
          </a:xfrm>
        </p:grpSpPr>
        <p:sp>
          <p:nvSpPr>
            <p:cNvPr id="32" name="文本框 31"/>
            <p:cNvSpPr txBox="1"/>
            <p:nvPr/>
          </p:nvSpPr>
          <p:spPr>
            <a:xfrm>
              <a:off x="9110677" y="4274966"/>
              <a:ext cx="309948" cy="399079"/>
            </a:xfrm>
            <a:prstGeom prst="rect">
              <a:avLst/>
            </a:prstGeom>
            <a:noFill/>
          </p:spPr>
          <p:txBody>
            <a:bodyPr wrap="none">
              <a:spAutoFit/>
            </a:bodyPr>
            <a:lstStyle/>
            <a:p>
              <a:pPr eaLnBrk="1" fontAlgn="auto" hangingPunct="1">
                <a:spcBef>
                  <a:spcPts val="0"/>
                </a:spcBef>
                <a:spcAft>
                  <a:spcPts val="0"/>
                </a:spcAft>
                <a:defRPr/>
              </a:pPr>
              <a:endParaRPr lang="zh-CN" altLang="en-US"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33" name="矩形 32"/>
            <p:cNvSpPr/>
            <p:nvPr/>
          </p:nvSpPr>
          <p:spPr>
            <a:xfrm>
              <a:off x="6662212" y="4800505"/>
              <a:ext cx="4885815" cy="737789"/>
            </a:xfrm>
            <a:prstGeom prst="rect">
              <a:avLst/>
            </a:prstGeom>
          </p:spPr>
          <p:txBody>
            <a:bodyPr>
              <a:spAutoFit/>
            </a:bodyPr>
            <a:lstStyle/>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目前绝大多数的相机都属于这一类，它的特点是一次购机多次使用，数码化，很方便，问题是宽容度还有待提高。</a:t>
              </a:r>
            </a:p>
          </p:txBody>
        </p:sp>
      </p:grpSp>
      <p:sp>
        <p:nvSpPr>
          <p:cNvPr id="28" name="文本框 27"/>
          <p:cNvSpPr txBox="1"/>
          <p:nvPr/>
        </p:nvSpPr>
        <p:spPr>
          <a:xfrm>
            <a:off x="6642100" y="1958975"/>
            <a:ext cx="2468880" cy="1014730"/>
          </a:xfrm>
          <a:prstGeom prst="rect">
            <a:avLst/>
          </a:prstGeom>
          <a:noFill/>
        </p:spPr>
        <p:txBody>
          <a:bodyPr wrap="none">
            <a:spAutoFit/>
          </a:bodyPr>
          <a:lstStyle/>
          <a:p>
            <a:pPr algn="l" eaLnBrk="1" fontAlgn="auto" hangingPunct="1">
              <a:spcBef>
                <a:spcPts val="0"/>
              </a:spcBef>
              <a:spcAft>
                <a:spcPts val="0"/>
              </a:spcAft>
              <a:defRPr/>
            </a:pPr>
            <a:r>
              <a:rPr lang="en-US" altLang="zh-CN" sz="6000" dirty="0">
                <a:solidFill>
                  <a:schemeClr val="accent3"/>
                </a:solidFill>
                <a:latin typeface="Century Gothic" panose="020B0502020202020204" pitchFamily="34" charset="0"/>
                <a:ea typeface="微软雅黑 Light" panose="020B0502040204020203" pitchFamily="34" charset="-122"/>
              </a:rPr>
              <a:t>胶片机</a:t>
            </a:r>
          </a:p>
        </p:txBody>
      </p:sp>
      <p:grpSp>
        <p:nvGrpSpPr>
          <p:cNvPr id="41" name="组合 40"/>
          <p:cNvGrpSpPr/>
          <p:nvPr/>
        </p:nvGrpSpPr>
        <p:grpSpPr bwMode="auto">
          <a:xfrm>
            <a:off x="6662738" y="2878138"/>
            <a:ext cx="4884737" cy="860425"/>
            <a:chOff x="6662212" y="2878134"/>
            <a:chExt cx="4885815" cy="859932"/>
          </a:xfrm>
        </p:grpSpPr>
        <p:sp>
          <p:nvSpPr>
            <p:cNvPr id="30" name="矩形 29"/>
            <p:cNvSpPr/>
            <p:nvPr/>
          </p:nvSpPr>
          <p:spPr>
            <a:xfrm>
              <a:off x="6662212" y="2878134"/>
              <a:ext cx="4885815" cy="736813"/>
            </a:xfrm>
            <a:prstGeom prst="rect">
              <a:avLst/>
            </a:prstGeom>
          </p:spPr>
          <p:txBody>
            <a:bodyPr>
              <a:spAutoFit/>
            </a:bodyPr>
            <a:lstStyle/>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目前顶级的商业摄影还在使用，它的特点是画质细腻，宽容度高，但是胶片多次购买的费用较贵，而且冲洗不大方便。</a:t>
              </a:r>
            </a:p>
          </p:txBody>
        </p:sp>
        <p:cxnSp>
          <p:nvCxnSpPr>
            <p:cNvPr id="35" name="直接连接符 34"/>
            <p:cNvCxnSpPr/>
            <p:nvPr/>
          </p:nvCxnSpPr>
          <p:spPr>
            <a:xfrm>
              <a:off x="6662212" y="3738066"/>
              <a:ext cx="4885815"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sp>
        <p:nvSpPr>
          <p:cNvPr id="16" name="椭圆 15"/>
          <p:cNvSpPr/>
          <p:nvPr/>
        </p:nvSpPr>
        <p:spPr>
          <a:xfrm rot="10800000">
            <a:off x="5032375" y="1533525"/>
            <a:ext cx="398463" cy="4000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椭圆 16"/>
          <p:cNvSpPr/>
          <p:nvPr/>
        </p:nvSpPr>
        <p:spPr>
          <a:xfrm>
            <a:off x="681038" y="4951413"/>
            <a:ext cx="223837" cy="2254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椭圆 17"/>
          <p:cNvSpPr/>
          <p:nvPr/>
        </p:nvSpPr>
        <p:spPr>
          <a:xfrm>
            <a:off x="4506913" y="5511800"/>
            <a:ext cx="366712" cy="3667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椭圆 18"/>
          <p:cNvSpPr/>
          <p:nvPr/>
        </p:nvSpPr>
        <p:spPr>
          <a:xfrm>
            <a:off x="5037138" y="5056188"/>
            <a:ext cx="231775" cy="2301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椭圆 19"/>
          <p:cNvSpPr/>
          <p:nvPr/>
        </p:nvSpPr>
        <p:spPr>
          <a:xfrm rot="11047877">
            <a:off x="2403475" y="5538788"/>
            <a:ext cx="587375" cy="5889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rot="11047877">
            <a:off x="5472113" y="2025650"/>
            <a:ext cx="257175" cy="257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椭圆 21"/>
          <p:cNvSpPr/>
          <p:nvPr/>
        </p:nvSpPr>
        <p:spPr>
          <a:xfrm>
            <a:off x="366713" y="2292350"/>
            <a:ext cx="661987" cy="6619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rot="10800000">
            <a:off x="207963" y="3475038"/>
            <a:ext cx="800100" cy="8001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a:off x="1201738" y="5613400"/>
            <a:ext cx="439737" cy="4397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椭圆 24"/>
          <p:cNvSpPr/>
          <p:nvPr/>
        </p:nvSpPr>
        <p:spPr>
          <a:xfrm rot="11047877">
            <a:off x="739775" y="1965325"/>
            <a:ext cx="200025" cy="2016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38" name="图片 37"/>
          <p:cNvPicPr>
            <a:picLocks noChangeAspect="1"/>
          </p:cNvPicPr>
          <p:nvPr/>
        </p:nvPicPr>
        <p:blipFill>
          <a:blip r:embed="rId2" cstate="print"/>
          <a:srcRect l="17803" t="3522" r="19120" b="3522"/>
          <a:stretch>
            <a:fillRect/>
          </a:stretch>
        </p:blipFill>
        <p:spPr>
          <a:xfrm rot="3079683">
            <a:off x="3646670" y="3879728"/>
            <a:ext cx="2264764" cy="2264764"/>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sp>
        <p:nvSpPr>
          <p:cNvPr id="34" name="文本框 33"/>
          <p:cNvSpPr txBox="1"/>
          <p:nvPr/>
        </p:nvSpPr>
        <p:spPr bwMode="auto">
          <a:xfrm>
            <a:off x="401638" y="242888"/>
            <a:ext cx="17068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相机的种类</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par>
                                <p:cTn id="60" presetID="53" presetClass="entr" presetSubtype="16"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fltVal val="0"/>
                                          </p:val>
                                        </p:tav>
                                        <p:tav tm="100000">
                                          <p:val>
                                            <p:strVal val="#ppt_h"/>
                                          </p:val>
                                        </p:tav>
                                      </p:tavLst>
                                    </p:anim>
                                    <p:animEffect transition="in" filter="fade">
                                      <p:cBhvr>
                                        <p:cTn id="64" dur="500"/>
                                        <p:tgtEl>
                                          <p:spTgt spid="38"/>
                                        </p:tgtEl>
                                      </p:cBhvr>
                                    </p:animEffect>
                                  </p:childTnLst>
                                </p:cTn>
                              </p:par>
                            </p:childTnLst>
                          </p:cTn>
                        </p:par>
                        <p:par>
                          <p:cTn id="65" fill="hold">
                            <p:stCondLst>
                              <p:cond delay="500"/>
                            </p:stCondLst>
                            <p:childTnLst>
                              <p:par>
                                <p:cTn id="66" presetID="47" presetClass="entr" presetSubtype="0"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anim calcmode="lin" valueType="num">
                                      <p:cBhvr>
                                        <p:cTn id="69" dur="500" fill="hold"/>
                                        <p:tgtEl>
                                          <p:spTgt spid="28"/>
                                        </p:tgtEl>
                                        <p:attrNameLst>
                                          <p:attrName>ppt_x</p:attrName>
                                        </p:attrNameLst>
                                      </p:cBhvr>
                                      <p:tavLst>
                                        <p:tav tm="0">
                                          <p:val>
                                            <p:strVal val="#ppt_x"/>
                                          </p:val>
                                        </p:tav>
                                        <p:tav tm="100000">
                                          <p:val>
                                            <p:strVal val="#ppt_x"/>
                                          </p:val>
                                        </p:tav>
                                      </p:tavLst>
                                    </p:anim>
                                    <p:anim calcmode="lin" valueType="num">
                                      <p:cBhvr>
                                        <p:cTn id="70" dur="500" fill="hold"/>
                                        <p:tgtEl>
                                          <p:spTgt spid="28"/>
                                        </p:tgtEl>
                                        <p:attrNameLst>
                                          <p:attrName>ppt_y</p:attrName>
                                        </p:attrNameLst>
                                      </p:cBhvr>
                                      <p:tavLst>
                                        <p:tav tm="0">
                                          <p:val>
                                            <p:strVal val="#ppt_y-.1"/>
                                          </p:val>
                                        </p:tav>
                                        <p:tav tm="100000">
                                          <p:val>
                                            <p:strVal val="#ppt_y"/>
                                          </p:val>
                                        </p:tav>
                                      </p:tavLst>
                                    </p:anim>
                                  </p:childTnLst>
                                </p:cTn>
                              </p:par>
                            </p:childTnLst>
                          </p:cTn>
                        </p:par>
                        <p:par>
                          <p:cTn id="71" fill="hold">
                            <p:stCondLst>
                              <p:cond delay="1000"/>
                            </p:stCondLst>
                            <p:childTnLst>
                              <p:par>
                                <p:cTn id="72" presetID="22" presetClass="entr" presetSubtype="8"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childTnLst>
                          </p:cTn>
                        </p:par>
                        <p:par>
                          <p:cTn id="75" fill="hold">
                            <p:stCondLst>
                              <p:cond delay="1500"/>
                            </p:stCondLst>
                            <p:childTnLst>
                              <p:par>
                                <p:cTn id="76" presetID="47" presetClass="entr" presetSubtype="0"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500"/>
                                        <p:tgtEl>
                                          <p:spTgt spid="31"/>
                                        </p:tgtEl>
                                      </p:cBhvr>
                                    </p:animEffect>
                                    <p:anim calcmode="lin" valueType="num">
                                      <p:cBhvr>
                                        <p:cTn id="79" dur="500" fill="hold"/>
                                        <p:tgtEl>
                                          <p:spTgt spid="31"/>
                                        </p:tgtEl>
                                        <p:attrNameLst>
                                          <p:attrName>ppt_x</p:attrName>
                                        </p:attrNameLst>
                                      </p:cBhvr>
                                      <p:tavLst>
                                        <p:tav tm="0">
                                          <p:val>
                                            <p:strVal val="#ppt_x"/>
                                          </p:val>
                                        </p:tav>
                                        <p:tav tm="100000">
                                          <p:val>
                                            <p:strVal val="#ppt_x"/>
                                          </p:val>
                                        </p:tav>
                                      </p:tavLst>
                                    </p:anim>
                                    <p:anim calcmode="lin" valueType="num">
                                      <p:cBhvr>
                                        <p:cTn id="80" dur="500" fill="hold"/>
                                        <p:tgtEl>
                                          <p:spTgt spid="31"/>
                                        </p:tgtEl>
                                        <p:attrNameLst>
                                          <p:attrName>ppt_y</p:attrName>
                                        </p:attrNameLst>
                                      </p:cBhvr>
                                      <p:tavLst>
                                        <p:tav tm="0">
                                          <p:val>
                                            <p:strVal val="#ppt_y-.1"/>
                                          </p:val>
                                        </p:tav>
                                        <p:tav tm="100000">
                                          <p:val>
                                            <p:strVal val="#ppt_y"/>
                                          </p:val>
                                        </p:tav>
                                      </p:tavLst>
                                    </p:anim>
                                  </p:childTnLst>
                                </p:cTn>
                              </p:par>
                            </p:childTnLst>
                          </p:cTn>
                        </p:par>
                        <p:par>
                          <p:cTn id="81" fill="hold">
                            <p:stCondLst>
                              <p:cond delay="2000"/>
                            </p:stCondLst>
                            <p:childTnLst>
                              <p:par>
                                <p:cTn id="82" presetID="22" presetClass="entr" presetSubtype="8" fill="hold" nodeType="afterEffect">
                                  <p:stCondLst>
                                    <p:cond delay="0"/>
                                  </p:stCondLst>
                                  <p:childTnLst>
                                    <p:set>
                                      <p:cBhvr>
                                        <p:cTn id="83" dur="1" fill="hold">
                                          <p:stCondLst>
                                            <p:cond delay="0"/>
                                          </p:stCondLst>
                                        </p:cTn>
                                        <p:tgtEl>
                                          <p:spTgt spid="42"/>
                                        </p:tgtEl>
                                        <p:attrNameLst>
                                          <p:attrName>style.visibility</p:attrName>
                                        </p:attrNameLst>
                                      </p:cBhvr>
                                      <p:to>
                                        <p:strVal val="visible"/>
                                      </p:to>
                                    </p:set>
                                    <p:animEffect transition="in" filter="wipe(left)">
                                      <p:cBhvr>
                                        <p:cTn id="8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8" grpId="0"/>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711"/>
            <a:ext cx="2665185" cy="2346779"/>
            <a:chOff x="1394854" y="2039505"/>
            <a:chExt cx="2666166" cy="2347189"/>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572" name="文本框 5"/>
            <p:cNvSpPr txBox="1">
              <a:spLocks noChangeArrowheads="1"/>
            </p:cNvSpPr>
            <p:nvPr/>
          </p:nvSpPr>
          <p:spPr bwMode="auto">
            <a:xfrm>
              <a:off x="1959301" y="2186816"/>
              <a:ext cx="1942545" cy="2015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a:t>
              </a:r>
              <a:r>
                <a:rPr lang="en-US" sz="12500">
                  <a:solidFill>
                    <a:schemeClr val="bg1"/>
                  </a:solidFill>
                  <a:latin typeface="Century Gothic" panose="020B0502020202020204" pitchFamily="34" charset="0"/>
                </a:rPr>
                <a:t>8</a:t>
              </a:r>
            </a:p>
          </p:txBody>
        </p:sp>
        <p:pic>
          <p:nvPicPr>
            <p:cNvPr id="7" name="图片 6"/>
            <p:cNvPicPr>
              <a:picLocks noChangeAspect="1"/>
            </p:cNvPicPr>
            <p:nvPr/>
          </p:nvPicPr>
          <p:blipFill>
            <a:blip r:embed="rId2"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283"/>
            <a:ext cx="6950710" cy="787717"/>
            <a:chOff x="277329" y="1418629"/>
            <a:chExt cx="5567048" cy="787751"/>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629"/>
              <a:ext cx="5567048" cy="706786"/>
            </a:xfrm>
            <a:prstGeom prst="rect">
              <a:avLst/>
            </a:prstGeom>
            <a:noFill/>
          </p:spPr>
          <p:txBody>
            <a:bodyPr wrap="square">
              <a:spAutoFit/>
            </a:bodyPr>
            <a:lstStyle/>
            <a:p>
              <a:pPr eaLnBrk="1" fontAlgn="auto" hangingPunct="1">
                <a:spcBef>
                  <a:spcPts val="0"/>
                </a:spcBef>
                <a:spcAft>
                  <a:spcPts val="0"/>
                </a:spcAft>
                <a:defRPr/>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相机的基本使用</a:t>
              </a:r>
            </a:p>
          </p:txBody>
        </p:sp>
      </p:grpSp>
      <p:sp>
        <p:nvSpPr>
          <p:cNvPr id="26" name="椭圆 25"/>
          <p:cNvSpPr/>
          <p:nvPr/>
        </p:nvSpPr>
        <p:spPr>
          <a:xfrm>
            <a:off x="1865313" y="4125913"/>
            <a:ext cx="147637"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6" grpId="0" bldLvl="0" animBg="1"/>
      <p:bldP spid="30" grpId="0" bldLvl="0" animBg="1"/>
      <p:bldP spid="32" grpId="0" bldLvl="0" animBg="1"/>
      <p:bldP spid="36" grpId="0" bldLvl="0" animBg="1"/>
      <p:bldP spid="41" grpId="0" bldLvl="0" animBg="1"/>
      <p:bldP spid="43" grpId="0" bldLvl="0" animBg="1"/>
      <p:bldP spid="15" grpId="0" bldLvl="0" animBg="1"/>
      <p:bldP spid="48" grpId="0" bldLvl="0" animBg="1"/>
      <p:bldP spid="49" grpId="0" bldLvl="0" animBg="1"/>
      <p:bldP spid="50"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 name="图表 97"/>
          <p:cNvGraphicFramePr/>
          <p:nvPr/>
        </p:nvGraphicFramePr>
        <p:xfrm>
          <a:off x="147638" y="1063625"/>
          <a:ext cx="3306762" cy="2271713"/>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p:cNvSpPr txBox="1">
            <a:spLocks noChangeArrowheads="1"/>
          </p:cNvSpPr>
          <p:nvPr/>
        </p:nvSpPr>
        <p:spPr bwMode="auto">
          <a:xfrm>
            <a:off x="1020445" y="1842453"/>
            <a:ext cx="1562100" cy="7067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2000" b="1">
                <a:solidFill>
                  <a:schemeClr val="accent1"/>
                </a:solidFill>
                <a:latin typeface="Century Gothic" panose="020B0502020202020204" pitchFamily="34" charset="0"/>
              </a:rPr>
              <a:t>快门的正确使用</a:t>
            </a:r>
          </a:p>
        </p:txBody>
      </p:sp>
      <p:grpSp>
        <p:nvGrpSpPr>
          <p:cNvPr id="163" name="组合 162"/>
          <p:cNvGrpSpPr/>
          <p:nvPr/>
        </p:nvGrpSpPr>
        <p:grpSpPr bwMode="auto">
          <a:xfrm>
            <a:off x="828675" y="3254376"/>
            <a:ext cx="2142490" cy="1788160"/>
            <a:chOff x="829100" y="3255130"/>
            <a:chExt cx="2142621" cy="1787257"/>
          </a:xfrm>
        </p:grpSpPr>
        <p:sp>
          <p:nvSpPr>
            <p:cNvPr id="40" name="矩形 39"/>
            <p:cNvSpPr/>
            <p:nvPr/>
          </p:nvSpPr>
          <p:spPr>
            <a:xfrm>
              <a:off x="894509" y="3336369"/>
              <a:ext cx="2077212" cy="1706018"/>
            </a:xfrm>
            <a:prstGeom prst="rect">
              <a:avLst/>
            </a:prstGeom>
          </p:spPr>
          <p:txBody>
            <a:bodyPr wrap="square">
              <a:spAutoFit/>
            </a:bodyPr>
            <a:lstStyle/>
            <a:p>
              <a:pPr algn="just"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我们在使用快门时，首先必须要注意一点的是，快门速度必须调到固定档位，不能象光圈那样用在两档之间。</a:t>
              </a:r>
            </a:p>
          </p:txBody>
        </p:sp>
        <p:sp>
          <p:nvSpPr>
            <p:cNvPr id="99" name="文本框 98"/>
            <p:cNvSpPr txBox="1"/>
            <p:nvPr/>
          </p:nvSpPr>
          <p:spPr>
            <a:xfrm>
              <a:off x="829100" y="3255130"/>
              <a:ext cx="1943219" cy="368114"/>
            </a:xfrm>
            <a:prstGeom prst="rect">
              <a:avLst/>
            </a:prstGeom>
            <a:noFill/>
          </p:spPr>
          <p:txBody>
            <a:bodyPr>
              <a:spAutoFit/>
            </a:bodyPr>
            <a:lstStyle/>
            <a:p>
              <a:pPr algn="ctr" eaLnBrk="1" fontAlgn="auto" hangingPunct="1">
                <a:spcBef>
                  <a:spcPts val="0"/>
                </a:spcBef>
                <a:spcAft>
                  <a:spcPts val="0"/>
                </a:spcAft>
                <a:defRPr/>
              </a:pPr>
              <a:endParaRPr lang="zh-CN" altLang="en-US" dirty="0">
                <a:solidFill>
                  <a:schemeClr val="accent1">
                    <a:lumMod val="75000"/>
                  </a:schemeClr>
                </a:solidFill>
                <a:latin typeface="微软雅黑 Light" panose="020B0502040204020203" pitchFamily="34" charset="-122"/>
                <a:ea typeface="微软雅黑 Light" panose="020B0502040204020203" pitchFamily="34" charset="-122"/>
              </a:endParaRPr>
            </a:p>
          </p:txBody>
        </p:sp>
      </p:grpSp>
      <p:sp>
        <p:nvSpPr>
          <p:cNvPr id="142" name="椭圆 141"/>
          <p:cNvSpPr/>
          <p:nvPr/>
        </p:nvSpPr>
        <p:spPr>
          <a:xfrm>
            <a:off x="2786063" y="2133600"/>
            <a:ext cx="185737" cy="1857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3" name="椭圆 142"/>
          <p:cNvSpPr/>
          <p:nvPr/>
        </p:nvSpPr>
        <p:spPr>
          <a:xfrm>
            <a:off x="2735263" y="2628900"/>
            <a:ext cx="90487" cy="90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4" name="椭圆 143"/>
          <p:cNvSpPr/>
          <p:nvPr/>
        </p:nvSpPr>
        <p:spPr>
          <a:xfrm>
            <a:off x="758825" y="2386013"/>
            <a:ext cx="92075" cy="920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536"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AE0F4C3-18E3-45B2-8A9E-3915D6F0B822}"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34</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44BE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aphicFrame>
        <p:nvGraphicFramePr>
          <p:cNvPr id="107" name="图表 106"/>
          <p:cNvGraphicFramePr/>
          <p:nvPr/>
        </p:nvGraphicFramePr>
        <p:xfrm>
          <a:off x="5861050" y="1060450"/>
          <a:ext cx="3305175" cy="2271713"/>
        </p:xfrm>
        <a:graphic>
          <a:graphicData uri="http://schemas.openxmlformats.org/drawingml/2006/chart">
            <c:chart xmlns:c="http://schemas.openxmlformats.org/drawingml/2006/chart" xmlns:r="http://schemas.openxmlformats.org/officeDocument/2006/relationships" r:id="rId3"/>
          </a:graphicData>
        </a:graphic>
      </p:graphicFrame>
      <p:grpSp>
        <p:nvGrpSpPr>
          <p:cNvPr id="141" name="组合 140"/>
          <p:cNvGrpSpPr/>
          <p:nvPr/>
        </p:nvGrpSpPr>
        <p:grpSpPr bwMode="auto">
          <a:xfrm>
            <a:off x="822324" y="5373688"/>
            <a:ext cx="10625139" cy="674369"/>
            <a:chOff x="822749" y="1057340"/>
            <a:chExt cx="10625219" cy="673677"/>
          </a:xfrm>
        </p:grpSpPr>
        <p:sp>
          <p:nvSpPr>
            <p:cNvPr id="138" name="矩形 137"/>
            <p:cNvSpPr/>
            <p:nvPr/>
          </p:nvSpPr>
          <p:spPr>
            <a:xfrm>
              <a:off x="835450" y="1057340"/>
              <a:ext cx="10612518" cy="306390"/>
            </a:xfrm>
            <a:prstGeom prst="rect">
              <a:avLst/>
            </a:prstGeom>
          </p:spPr>
          <p:txBody>
            <a:bodyPr>
              <a:spAutoFit/>
            </a:bodyPr>
            <a:lstStyle/>
            <a:p>
              <a:pPr eaLnBrk="1" fontAlgn="auto" hangingPunct="1">
                <a:spcBef>
                  <a:spcPts val="0"/>
                </a:spcBef>
                <a:spcAft>
                  <a:spcPts val="0"/>
                </a:spcAft>
                <a:defRPr/>
              </a:pPr>
              <a:endParaRPr lang="en-US" altLang="zh-CN" sz="1400" dirty="0">
                <a:solidFill>
                  <a:schemeClr val="bg1">
                    <a:lumMod val="65000"/>
                  </a:schemeClr>
                </a:solidFill>
                <a:latin typeface="微软雅黑 Light" panose="020B0502040204020203" pitchFamily="34" charset="-122"/>
                <a:ea typeface="微软雅黑 Light" panose="020B0502040204020203" pitchFamily="34" charset="-122"/>
              </a:endParaRPr>
            </a:p>
          </p:txBody>
        </p:sp>
        <p:cxnSp>
          <p:nvCxnSpPr>
            <p:cNvPr id="140" name="直接连接符 139"/>
            <p:cNvCxnSpPr/>
            <p:nvPr/>
          </p:nvCxnSpPr>
          <p:spPr>
            <a:xfrm>
              <a:off x="822749" y="1731017"/>
              <a:ext cx="10625218"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grpSp>
      <p:sp>
        <p:nvSpPr>
          <p:cNvPr id="153" name="椭圆 152"/>
          <p:cNvSpPr/>
          <p:nvPr/>
        </p:nvSpPr>
        <p:spPr>
          <a:xfrm rot="20327678">
            <a:off x="8261350" y="2814638"/>
            <a:ext cx="93663" cy="93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7" name="组合 166"/>
          <p:cNvGrpSpPr/>
          <p:nvPr/>
        </p:nvGrpSpPr>
        <p:grpSpPr bwMode="auto">
          <a:xfrm>
            <a:off x="6607175" y="3252788"/>
            <a:ext cx="2269490" cy="1789430"/>
            <a:chOff x="6607573" y="3252327"/>
            <a:chExt cx="2268788" cy="1789872"/>
          </a:xfrm>
        </p:grpSpPr>
        <p:sp>
          <p:nvSpPr>
            <p:cNvPr id="132" name="矩形 131"/>
            <p:cNvSpPr/>
            <p:nvPr/>
          </p:nvSpPr>
          <p:spPr>
            <a:xfrm>
              <a:off x="6607573" y="3334897"/>
              <a:ext cx="2268788" cy="1707302"/>
            </a:xfrm>
            <a:prstGeom prst="rect">
              <a:avLst/>
            </a:prstGeom>
          </p:spPr>
          <p:txBody>
            <a:bodyPr wrap="square">
              <a:spAutoFit/>
            </a:bodyPr>
            <a:lstStyle/>
            <a:p>
              <a:pPr algn="just"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在拍摄过程中，我们调节光圈时，都要逐档拨动。在调节停滞式光圈时，每听一声“咔”的声音，即表明是某档光圈的正确档位。</a:t>
              </a:r>
            </a:p>
          </p:txBody>
        </p:sp>
        <p:sp>
          <p:nvSpPr>
            <p:cNvPr id="166" name="文本框 165"/>
            <p:cNvSpPr txBox="1"/>
            <p:nvPr/>
          </p:nvSpPr>
          <p:spPr>
            <a:xfrm>
              <a:off x="6744056" y="3252327"/>
              <a:ext cx="1566378" cy="368391"/>
            </a:xfrm>
            <a:prstGeom prst="rect">
              <a:avLst/>
            </a:prstGeom>
            <a:noFill/>
          </p:spPr>
          <p:txBody>
            <a:bodyPr>
              <a:spAutoFit/>
            </a:bodyPr>
            <a:lstStyle/>
            <a:p>
              <a:pPr algn="ctr" eaLnBrk="1" fontAlgn="auto" hangingPunct="1">
                <a:spcBef>
                  <a:spcPts val="0"/>
                </a:spcBef>
                <a:spcAft>
                  <a:spcPts val="0"/>
                </a:spcAft>
                <a:defRPr/>
              </a:pPr>
              <a:endParaRPr lang="zh-CN" altLang="en-US" dirty="0">
                <a:solidFill>
                  <a:schemeClr val="accent3"/>
                </a:solidFill>
                <a:latin typeface="微软雅黑 Light" panose="020B0502040204020203" pitchFamily="34" charset="-122"/>
                <a:ea typeface="微软雅黑 Light" panose="020B0502040204020203" pitchFamily="34" charset="-122"/>
              </a:endParaRPr>
            </a:p>
          </p:txBody>
        </p:sp>
      </p:grpSp>
      <p:sp>
        <p:nvSpPr>
          <p:cNvPr id="106" name="文本框 105"/>
          <p:cNvSpPr txBox="1"/>
          <p:nvPr/>
        </p:nvSpPr>
        <p:spPr bwMode="auto">
          <a:xfrm>
            <a:off x="6732588" y="1843088"/>
            <a:ext cx="1562100" cy="706755"/>
          </a:xfrm>
          <a:prstGeom prst="rect">
            <a:avLst/>
          </a:prstGeom>
          <a:noFill/>
          <a:ln>
            <a:noFill/>
          </a:ln>
          <a:extLst>
            <a:ext uri="{909E8E84-426E-40DD-AFC4-6F175D3DCCD1}">
              <a14:hiddenFill xmlns:a14="http://schemas.microsoft.com/office/drawing/2010/main" xmlns="">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lvl="0" algn="ctr" eaLnBrk="1" hangingPunct="1">
              <a:lnSpc>
                <a:spcPct val="100000"/>
              </a:lnSpc>
              <a:buFontTx/>
              <a:buNone/>
            </a:pPr>
            <a:r>
              <a:rPr lang="en-US" altLang="zh-CN" sz="2000" b="1">
                <a:solidFill>
                  <a:srgbClr val="EB7513"/>
                </a:solidFill>
                <a:latin typeface="Century Gothic" panose="020B0502020202020204" pitchFamily="34" charset="0"/>
                <a:sym typeface="+mn-ea"/>
              </a:rPr>
              <a:t>光圈的正确调节</a:t>
            </a:r>
          </a:p>
        </p:txBody>
      </p:sp>
      <p:sp>
        <p:nvSpPr>
          <p:cNvPr id="151" name="椭圆 150"/>
          <p:cNvSpPr/>
          <p:nvPr/>
        </p:nvSpPr>
        <p:spPr>
          <a:xfrm rot="20327678">
            <a:off x="8524875" y="1730375"/>
            <a:ext cx="188913" cy="1889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2" name="椭圆 151"/>
          <p:cNvSpPr/>
          <p:nvPr/>
        </p:nvSpPr>
        <p:spPr>
          <a:xfrm rot="20327678">
            <a:off x="8267700" y="1443038"/>
            <a:ext cx="93663" cy="93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文本框 40"/>
          <p:cNvSpPr txBox="1"/>
          <p:nvPr/>
        </p:nvSpPr>
        <p:spPr bwMode="auto">
          <a:xfrm>
            <a:off x="401638" y="242888"/>
            <a:ext cx="23164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相机的基本使用</a:t>
            </a:r>
          </a:p>
        </p:txBody>
      </p:sp>
      <p:pic>
        <p:nvPicPr>
          <p:cNvPr id="24" name="图片 24" descr="http://f.hiphotos.baidu.com/exp/w=500/sign=74daaa73d443ad4ba62e46c0b2005a89/8ad4b31c8701a18b2a3f45999b2f07082938fe1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t="16709" b="16453"/>
          <a:stretch>
            <a:fillRect/>
          </a:stretch>
        </p:blipFill>
        <p:spPr>
          <a:xfrm>
            <a:off x="9155430" y="4260850"/>
            <a:ext cx="2292350" cy="1242060"/>
          </a:xfrm>
          <a:prstGeom prst="rect">
            <a:avLst/>
          </a:prstGeom>
          <a:noFill/>
          <a:ln>
            <a:noFill/>
          </a:ln>
        </p:spPr>
      </p:pic>
      <p:pic>
        <p:nvPicPr>
          <p:cNvPr id="23" name="图片 23" descr="http://i0.sinaimg.cn/IT/digi/2009-12-16/1260931624_gaOeU6.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a:xfrm>
            <a:off x="3260090" y="4083050"/>
            <a:ext cx="2130425" cy="1597660"/>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8"/>
                                        </p:tgtEl>
                                        <p:attrNameLst>
                                          <p:attrName>style.visibility</p:attrName>
                                        </p:attrNameLst>
                                      </p:cBhvr>
                                      <p:to>
                                        <p:strVal val="visible"/>
                                      </p:to>
                                    </p:set>
                                    <p:anim calcmode="lin" valueType="num">
                                      <p:cBhvr>
                                        <p:cTn id="12" dur="500" fill="hold"/>
                                        <p:tgtEl>
                                          <p:spTgt spid="98"/>
                                        </p:tgtEl>
                                        <p:attrNameLst>
                                          <p:attrName>ppt_w</p:attrName>
                                        </p:attrNameLst>
                                      </p:cBhvr>
                                      <p:tavLst>
                                        <p:tav tm="0">
                                          <p:val>
                                            <p:fltVal val="0"/>
                                          </p:val>
                                        </p:tav>
                                        <p:tav tm="100000">
                                          <p:val>
                                            <p:strVal val="#ppt_w"/>
                                          </p:val>
                                        </p:tav>
                                      </p:tavLst>
                                    </p:anim>
                                    <p:anim calcmode="lin" valueType="num">
                                      <p:cBhvr>
                                        <p:cTn id="13" dur="500" fill="hold"/>
                                        <p:tgtEl>
                                          <p:spTgt spid="98"/>
                                        </p:tgtEl>
                                        <p:attrNameLst>
                                          <p:attrName>ppt_h</p:attrName>
                                        </p:attrNameLst>
                                      </p:cBhvr>
                                      <p:tavLst>
                                        <p:tav tm="0">
                                          <p:val>
                                            <p:fltVal val="0"/>
                                          </p:val>
                                        </p:tav>
                                        <p:tav tm="100000">
                                          <p:val>
                                            <p:strVal val="#ppt_h"/>
                                          </p:val>
                                        </p:tav>
                                      </p:tavLst>
                                    </p:anim>
                                    <p:animEffect transition="in" filter="fade">
                                      <p:cBhvr>
                                        <p:cTn id="14" dur="500"/>
                                        <p:tgtEl>
                                          <p:spTgt spid="9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42"/>
                                        </p:tgtEl>
                                        <p:attrNameLst>
                                          <p:attrName>style.visibility</p:attrName>
                                        </p:attrNameLst>
                                      </p:cBhvr>
                                      <p:to>
                                        <p:strVal val="visible"/>
                                      </p:to>
                                    </p:set>
                                    <p:anim calcmode="lin" valueType="num">
                                      <p:cBhvr>
                                        <p:cTn id="17" dur="500" fill="hold"/>
                                        <p:tgtEl>
                                          <p:spTgt spid="142"/>
                                        </p:tgtEl>
                                        <p:attrNameLst>
                                          <p:attrName>ppt_w</p:attrName>
                                        </p:attrNameLst>
                                      </p:cBhvr>
                                      <p:tavLst>
                                        <p:tav tm="0">
                                          <p:val>
                                            <p:fltVal val="0"/>
                                          </p:val>
                                        </p:tav>
                                        <p:tav tm="100000">
                                          <p:val>
                                            <p:strVal val="#ppt_w"/>
                                          </p:val>
                                        </p:tav>
                                      </p:tavLst>
                                    </p:anim>
                                    <p:anim calcmode="lin" valueType="num">
                                      <p:cBhvr>
                                        <p:cTn id="18" dur="500" fill="hold"/>
                                        <p:tgtEl>
                                          <p:spTgt spid="142"/>
                                        </p:tgtEl>
                                        <p:attrNameLst>
                                          <p:attrName>ppt_h</p:attrName>
                                        </p:attrNameLst>
                                      </p:cBhvr>
                                      <p:tavLst>
                                        <p:tav tm="0">
                                          <p:val>
                                            <p:fltVal val="0"/>
                                          </p:val>
                                        </p:tav>
                                        <p:tav tm="100000">
                                          <p:val>
                                            <p:strVal val="#ppt_h"/>
                                          </p:val>
                                        </p:tav>
                                      </p:tavLst>
                                    </p:anim>
                                    <p:animEffect transition="in" filter="fade">
                                      <p:cBhvr>
                                        <p:cTn id="19" dur="500"/>
                                        <p:tgtEl>
                                          <p:spTgt spid="14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3"/>
                                        </p:tgtEl>
                                        <p:attrNameLst>
                                          <p:attrName>style.visibility</p:attrName>
                                        </p:attrNameLst>
                                      </p:cBhvr>
                                      <p:to>
                                        <p:strVal val="visible"/>
                                      </p:to>
                                    </p:set>
                                    <p:anim calcmode="lin" valueType="num">
                                      <p:cBhvr>
                                        <p:cTn id="22" dur="500" fill="hold"/>
                                        <p:tgtEl>
                                          <p:spTgt spid="143"/>
                                        </p:tgtEl>
                                        <p:attrNameLst>
                                          <p:attrName>ppt_w</p:attrName>
                                        </p:attrNameLst>
                                      </p:cBhvr>
                                      <p:tavLst>
                                        <p:tav tm="0">
                                          <p:val>
                                            <p:fltVal val="0"/>
                                          </p:val>
                                        </p:tav>
                                        <p:tav tm="100000">
                                          <p:val>
                                            <p:strVal val="#ppt_w"/>
                                          </p:val>
                                        </p:tav>
                                      </p:tavLst>
                                    </p:anim>
                                    <p:anim calcmode="lin" valueType="num">
                                      <p:cBhvr>
                                        <p:cTn id="23" dur="500" fill="hold"/>
                                        <p:tgtEl>
                                          <p:spTgt spid="143"/>
                                        </p:tgtEl>
                                        <p:attrNameLst>
                                          <p:attrName>ppt_h</p:attrName>
                                        </p:attrNameLst>
                                      </p:cBhvr>
                                      <p:tavLst>
                                        <p:tav tm="0">
                                          <p:val>
                                            <p:fltVal val="0"/>
                                          </p:val>
                                        </p:tav>
                                        <p:tav tm="100000">
                                          <p:val>
                                            <p:strVal val="#ppt_h"/>
                                          </p:val>
                                        </p:tav>
                                      </p:tavLst>
                                    </p:anim>
                                    <p:animEffect transition="in" filter="fade">
                                      <p:cBhvr>
                                        <p:cTn id="24" dur="500"/>
                                        <p:tgtEl>
                                          <p:spTgt spid="14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4"/>
                                        </p:tgtEl>
                                        <p:attrNameLst>
                                          <p:attrName>style.visibility</p:attrName>
                                        </p:attrNameLst>
                                      </p:cBhvr>
                                      <p:to>
                                        <p:strVal val="visible"/>
                                      </p:to>
                                    </p:set>
                                    <p:anim calcmode="lin" valueType="num">
                                      <p:cBhvr>
                                        <p:cTn id="27" dur="500" fill="hold"/>
                                        <p:tgtEl>
                                          <p:spTgt spid="144"/>
                                        </p:tgtEl>
                                        <p:attrNameLst>
                                          <p:attrName>ppt_w</p:attrName>
                                        </p:attrNameLst>
                                      </p:cBhvr>
                                      <p:tavLst>
                                        <p:tav tm="0">
                                          <p:val>
                                            <p:fltVal val="0"/>
                                          </p:val>
                                        </p:tav>
                                        <p:tav tm="100000">
                                          <p:val>
                                            <p:strVal val="#ppt_w"/>
                                          </p:val>
                                        </p:tav>
                                      </p:tavLst>
                                    </p:anim>
                                    <p:anim calcmode="lin" valueType="num">
                                      <p:cBhvr>
                                        <p:cTn id="28" dur="500" fill="hold"/>
                                        <p:tgtEl>
                                          <p:spTgt spid="144"/>
                                        </p:tgtEl>
                                        <p:attrNameLst>
                                          <p:attrName>ppt_h</p:attrName>
                                        </p:attrNameLst>
                                      </p:cBhvr>
                                      <p:tavLst>
                                        <p:tav tm="0">
                                          <p:val>
                                            <p:fltVal val="0"/>
                                          </p:val>
                                        </p:tav>
                                        <p:tav tm="100000">
                                          <p:val>
                                            <p:strVal val="#ppt_h"/>
                                          </p:val>
                                        </p:tav>
                                      </p:tavLst>
                                    </p:anim>
                                    <p:animEffect transition="in" filter="fade">
                                      <p:cBhvr>
                                        <p:cTn id="29" dur="500"/>
                                        <p:tgtEl>
                                          <p:spTgt spid="144"/>
                                        </p:tgtEl>
                                      </p:cBhvr>
                                    </p:animEffect>
                                  </p:childTnLst>
                                </p:cTn>
                              </p:par>
                              <p:par>
                                <p:cTn id="30" presetID="53" presetClass="entr" presetSubtype="16" fill="hold" grpId="0" nodeType="withEffect">
                                  <p:stCondLst>
                                    <p:cond delay="600"/>
                                  </p:stCondLst>
                                  <p:childTnLst>
                                    <p:set>
                                      <p:cBhvr>
                                        <p:cTn id="31" dur="1" fill="hold">
                                          <p:stCondLst>
                                            <p:cond delay="0"/>
                                          </p:stCondLst>
                                        </p:cTn>
                                        <p:tgtEl>
                                          <p:spTgt spid="153"/>
                                        </p:tgtEl>
                                        <p:attrNameLst>
                                          <p:attrName>style.visibility</p:attrName>
                                        </p:attrNameLst>
                                      </p:cBhvr>
                                      <p:to>
                                        <p:strVal val="visible"/>
                                      </p:to>
                                    </p:set>
                                    <p:anim calcmode="lin" valueType="num">
                                      <p:cBhvr>
                                        <p:cTn id="32" dur="500" fill="hold"/>
                                        <p:tgtEl>
                                          <p:spTgt spid="153"/>
                                        </p:tgtEl>
                                        <p:attrNameLst>
                                          <p:attrName>ppt_w</p:attrName>
                                        </p:attrNameLst>
                                      </p:cBhvr>
                                      <p:tavLst>
                                        <p:tav tm="0">
                                          <p:val>
                                            <p:fltVal val="0"/>
                                          </p:val>
                                        </p:tav>
                                        <p:tav tm="100000">
                                          <p:val>
                                            <p:strVal val="#ppt_w"/>
                                          </p:val>
                                        </p:tav>
                                      </p:tavLst>
                                    </p:anim>
                                    <p:anim calcmode="lin" valueType="num">
                                      <p:cBhvr>
                                        <p:cTn id="33" dur="500" fill="hold"/>
                                        <p:tgtEl>
                                          <p:spTgt spid="153"/>
                                        </p:tgtEl>
                                        <p:attrNameLst>
                                          <p:attrName>ppt_h</p:attrName>
                                        </p:attrNameLst>
                                      </p:cBhvr>
                                      <p:tavLst>
                                        <p:tav tm="0">
                                          <p:val>
                                            <p:fltVal val="0"/>
                                          </p:val>
                                        </p:tav>
                                        <p:tav tm="100000">
                                          <p:val>
                                            <p:strVal val="#ppt_h"/>
                                          </p:val>
                                        </p:tav>
                                      </p:tavLst>
                                    </p:anim>
                                    <p:animEffect transition="in" filter="fade">
                                      <p:cBhvr>
                                        <p:cTn id="34" dur="500"/>
                                        <p:tgtEl>
                                          <p:spTgt spid="153"/>
                                        </p:tgtEl>
                                      </p:cBhvr>
                                    </p:animEffect>
                                  </p:childTnLst>
                                </p:cTn>
                              </p:par>
                              <p:par>
                                <p:cTn id="35" presetID="53" presetClass="entr" presetSubtype="16" fill="hold" grpId="0" nodeType="withEffect">
                                  <p:stCondLst>
                                    <p:cond delay="600"/>
                                  </p:stCondLst>
                                  <p:childTnLst>
                                    <p:set>
                                      <p:cBhvr>
                                        <p:cTn id="36" dur="1" fill="hold">
                                          <p:stCondLst>
                                            <p:cond delay="0"/>
                                          </p:stCondLst>
                                        </p:cTn>
                                        <p:tgtEl>
                                          <p:spTgt spid="106"/>
                                        </p:tgtEl>
                                        <p:attrNameLst>
                                          <p:attrName>style.visibility</p:attrName>
                                        </p:attrNameLst>
                                      </p:cBhvr>
                                      <p:to>
                                        <p:strVal val="visible"/>
                                      </p:to>
                                    </p:set>
                                    <p:anim calcmode="lin" valueType="num">
                                      <p:cBhvr>
                                        <p:cTn id="37" dur="500" fill="hold"/>
                                        <p:tgtEl>
                                          <p:spTgt spid="106"/>
                                        </p:tgtEl>
                                        <p:attrNameLst>
                                          <p:attrName>ppt_w</p:attrName>
                                        </p:attrNameLst>
                                      </p:cBhvr>
                                      <p:tavLst>
                                        <p:tav tm="0">
                                          <p:val>
                                            <p:fltVal val="0"/>
                                          </p:val>
                                        </p:tav>
                                        <p:tav tm="100000">
                                          <p:val>
                                            <p:strVal val="#ppt_w"/>
                                          </p:val>
                                        </p:tav>
                                      </p:tavLst>
                                    </p:anim>
                                    <p:anim calcmode="lin" valueType="num">
                                      <p:cBhvr>
                                        <p:cTn id="38" dur="500" fill="hold"/>
                                        <p:tgtEl>
                                          <p:spTgt spid="106"/>
                                        </p:tgtEl>
                                        <p:attrNameLst>
                                          <p:attrName>ppt_h</p:attrName>
                                        </p:attrNameLst>
                                      </p:cBhvr>
                                      <p:tavLst>
                                        <p:tav tm="0">
                                          <p:val>
                                            <p:fltVal val="0"/>
                                          </p:val>
                                        </p:tav>
                                        <p:tav tm="100000">
                                          <p:val>
                                            <p:strVal val="#ppt_h"/>
                                          </p:val>
                                        </p:tav>
                                      </p:tavLst>
                                    </p:anim>
                                    <p:animEffect transition="in" filter="fade">
                                      <p:cBhvr>
                                        <p:cTn id="39" dur="500"/>
                                        <p:tgtEl>
                                          <p:spTgt spid="106"/>
                                        </p:tgtEl>
                                      </p:cBhvr>
                                    </p:animEffect>
                                  </p:childTnLst>
                                </p:cTn>
                              </p:par>
                              <p:par>
                                <p:cTn id="40" presetID="53" presetClass="entr" presetSubtype="16" fill="hold" grpId="0" nodeType="withEffect">
                                  <p:stCondLst>
                                    <p:cond delay="600"/>
                                  </p:stCondLst>
                                  <p:childTnLst>
                                    <p:set>
                                      <p:cBhvr>
                                        <p:cTn id="41" dur="1" fill="hold">
                                          <p:stCondLst>
                                            <p:cond delay="0"/>
                                          </p:stCondLst>
                                        </p:cTn>
                                        <p:tgtEl>
                                          <p:spTgt spid="151"/>
                                        </p:tgtEl>
                                        <p:attrNameLst>
                                          <p:attrName>style.visibility</p:attrName>
                                        </p:attrNameLst>
                                      </p:cBhvr>
                                      <p:to>
                                        <p:strVal val="visible"/>
                                      </p:to>
                                    </p:set>
                                    <p:anim calcmode="lin" valueType="num">
                                      <p:cBhvr>
                                        <p:cTn id="42" dur="500" fill="hold"/>
                                        <p:tgtEl>
                                          <p:spTgt spid="151"/>
                                        </p:tgtEl>
                                        <p:attrNameLst>
                                          <p:attrName>ppt_w</p:attrName>
                                        </p:attrNameLst>
                                      </p:cBhvr>
                                      <p:tavLst>
                                        <p:tav tm="0">
                                          <p:val>
                                            <p:fltVal val="0"/>
                                          </p:val>
                                        </p:tav>
                                        <p:tav tm="100000">
                                          <p:val>
                                            <p:strVal val="#ppt_w"/>
                                          </p:val>
                                        </p:tav>
                                      </p:tavLst>
                                    </p:anim>
                                    <p:anim calcmode="lin" valueType="num">
                                      <p:cBhvr>
                                        <p:cTn id="43" dur="500" fill="hold"/>
                                        <p:tgtEl>
                                          <p:spTgt spid="151"/>
                                        </p:tgtEl>
                                        <p:attrNameLst>
                                          <p:attrName>ppt_h</p:attrName>
                                        </p:attrNameLst>
                                      </p:cBhvr>
                                      <p:tavLst>
                                        <p:tav tm="0">
                                          <p:val>
                                            <p:fltVal val="0"/>
                                          </p:val>
                                        </p:tav>
                                        <p:tav tm="100000">
                                          <p:val>
                                            <p:strVal val="#ppt_h"/>
                                          </p:val>
                                        </p:tav>
                                      </p:tavLst>
                                    </p:anim>
                                    <p:animEffect transition="in" filter="fade">
                                      <p:cBhvr>
                                        <p:cTn id="44" dur="500"/>
                                        <p:tgtEl>
                                          <p:spTgt spid="151"/>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152"/>
                                        </p:tgtEl>
                                        <p:attrNameLst>
                                          <p:attrName>style.visibility</p:attrName>
                                        </p:attrNameLst>
                                      </p:cBhvr>
                                      <p:to>
                                        <p:strVal val="visible"/>
                                      </p:to>
                                    </p:set>
                                    <p:anim calcmode="lin" valueType="num">
                                      <p:cBhvr>
                                        <p:cTn id="47" dur="500" fill="hold"/>
                                        <p:tgtEl>
                                          <p:spTgt spid="152"/>
                                        </p:tgtEl>
                                        <p:attrNameLst>
                                          <p:attrName>ppt_w</p:attrName>
                                        </p:attrNameLst>
                                      </p:cBhvr>
                                      <p:tavLst>
                                        <p:tav tm="0">
                                          <p:val>
                                            <p:fltVal val="0"/>
                                          </p:val>
                                        </p:tav>
                                        <p:tav tm="100000">
                                          <p:val>
                                            <p:strVal val="#ppt_w"/>
                                          </p:val>
                                        </p:tav>
                                      </p:tavLst>
                                    </p:anim>
                                    <p:anim calcmode="lin" valueType="num">
                                      <p:cBhvr>
                                        <p:cTn id="48" dur="500" fill="hold"/>
                                        <p:tgtEl>
                                          <p:spTgt spid="152"/>
                                        </p:tgtEl>
                                        <p:attrNameLst>
                                          <p:attrName>ppt_h</p:attrName>
                                        </p:attrNameLst>
                                      </p:cBhvr>
                                      <p:tavLst>
                                        <p:tav tm="0">
                                          <p:val>
                                            <p:fltVal val="0"/>
                                          </p:val>
                                        </p:tav>
                                        <p:tav tm="100000">
                                          <p:val>
                                            <p:strVal val="#ppt_h"/>
                                          </p:val>
                                        </p:tav>
                                      </p:tavLst>
                                    </p:anim>
                                    <p:animEffect transition="in" filter="fade">
                                      <p:cBhvr>
                                        <p:cTn id="49" dur="500"/>
                                        <p:tgtEl>
                                          <p:spTgt spid="152"/>
                                        </p:tgtEl>
                                      </p:cBhvr>
                                    </p:animEffect>
                                  </p:childTnLst>
                                </p:cTn>
                              </p:par>
                              <p:par>
                                <p:cTn id="50" presetID="53" presetClass="entr" presetSubtype="16" fill="hold" grpId="0" nodeType="withEffect">
                                  <p:stCondLst>
                                    <p:cond delay="600"/>
                                  </p:stCondLst>
                                  <p:childTnLst>
                                    <p:set>
                                      <p:cBhvr>
                                        <p:cTn id="51" dur="1" fill="hold">
                                          <p:stCondLst>
                                            <p:cond delay="0"/>
                                          </p:stCondLst>
                                        </p:cTn>
                                        <p:tgtEl>
                                          <p:spTgt spid="107"/>
                                        </p:tgtEl>
                                        <p:attrNameLst>
                                          <p:attrName>style.visibility</p:attrName>
                                        </p:attrNameLst>
                                      </p:cBhvr>
                                      <p:to>
                                        <p:strVal val="visible"/>
                                      </p:to>
                                    </p:set>
                                    <p:anim calcmode="lin" valueType="num">
                                      <p:cBhvr>
                                        <p:cTn id="52" dur="500" fill="hold"/>
                                        <p:tgtEl>
                                          <p:spTgt spid="107"/>
                                        </p:tgtEl>
                                        <p:attrNameLst>
                                          <p:attrName>ppt_w</p:attrName>
                                        </p:attrNameLst>
                                      </p:cBhvr>
                                      <p:tavLst>
                                        <p:tav tm="0">
                                          <p:val>
                                            <p:fltVal val="0"/>
                                          </p:val>
                                        </p:tav>
                                        <p:tav tm="100000">
                                          <p:val>
                                            <p:strVal val="#ppt_w"/>
                                          </p:val>
                                        </p:tav>
                                      </p:tavLst>
                                    </p:anim>
                                    <p:anim calcmode="lin" valueType="num">
                                      <p:cBhvr>
                                        <p:cTn id="53" dur="500" fill="hold"/>
                                        <p:tgtEl>
                                          <p:spTgt spid="107"/>
                                        </p:tgtEl>
                                        <p:attrNameLst>
                                          <p:attrName>ppt_h</p:attrName>
                                        </p:attrNameLst>
                                      </p:cBhvr>
                                      <p:tavLst>
                                        <p:tav tm="0">
                                          <p:val>
                                            <p:fltVal val="0"/>
                                          </p:val>
                                        </p:tav>
                                        <p:tav tm="100000">
                                          <p:val>
                                            <p:strVal val="#ppt_h"/>
                                          </p:val>
                                        </p:tav>
                                      </p:tavLst>
                                    </p:anim>
                                    <p:animEffect transition="in" filter="fade">
                                      <p:cBhvr>
                                        <p:cTn id="54" dur="500"/>
                                        <p:tgtEl>
                                          <p:spTgt spid="107"/>
                                        </p:tgtEl>
                                      </p:cBhvr>
                                    </p:animEffect>
                                  </p:childTnLst>
                                </p:cTn>
                              </p:par>
                            </p:childTnLst>
                          </p:cTn>
                        </p:par>
                        <p:par>
                          <p:cTn id="55" fill="hold">
                            <p:stCondLst>
                              <p:cond delay="500"/>
                            </p:stCondLst>
                            <p:childTnLst>
                              <p:par>
                                <p:cTn id="56" presetID="2" presetClass="entr" presetSubtype="4" decel="100000" fill="hold" nodeType="afterEffect">
                                  <p:stCondLst>
                                    <p:cond delay="0"/>
                                  </p:stCondLst>
                                  <p:childTnLst>
                                    <p:set>
                                      <p:cBhvr>
                                        <p:cTn id="57" dur="1" fill="hold">
                                          <p:stCondLst>
                                            <p:cond delay="0"/>
                                          </p:stCondLst>
                                        </p:cTn>
                                        <p:tgtEl>
                                          <p:spTgt spid="163"/>
                                        </p:tgtEl>
                                        <p:attrNameLst>
                                          <p:attrName>style.visibility</p:attrName>
                                        </p:attrNameLst>
                                      </p:cBhvr>
                                      <p:to>
                                        <p:strVal val="visible"/>
                                      </p:to>
                                    </p:set>
                                    <p:anim calcmode="lin" valueType="num">
                                      <p:cBhvr additive="base">
                                        <p:cTn id="58" dur="500" fill="hold"/>
                                        <p:tgtEl>
                                          <p:spTgt spid="163"/>
                                        </p:tgtEl>
                                        <p:attrNameLst>
                                          <p:attrName>ppt_x</p:attrName>
                                        </p:attrNameLst>
                                      </p:cBhvr>
                                      <p:tavLst>
                                        <p:tav tm="0">
                                          <p:val>
                                            <p:strVal val="#ppt_x"/>
                                          </p:val>
                                        </p:tav>
                                        <p:tav tm="100000">
                                          <p:val>
                                            <p:strVal val="#ppt_x"/>
                                          </p:val>
                                        </p:tav>
                                      </p:tavLst>
                                    </p:anim>
                                    <p:anim calcmode="lin" valueType="num">
                                      <p:cBhvr additive="base">
                                        <p:cTn id="59" dur="500" fill="hold"/>
                                        <p:tgtEl>
                                          <p:spTgt spid="163"/>
                                        </p:tgtEl>
                                        <p:attrNameLst>
                                          <p:attrName>ppt_y</p:attrName>
                                        </p:attrNameLst>
                                      </p:cBhvr>
                                      <p:tavLst>
                                        <p:tav tm="0">
                                          <p:val>
                                            <p:strVal val="1+#ppt_h/2"/>
                                          </p:val>
                                        </p:tav>
                                        <p:tav tm="100000">
                                          <p:val>
                                            <p:strVal val="#ppt_y"/>
                                          </p:val>
                                        </p:tav>
                                      </p:tavLst>
                                    </p:anim>
                                  </p:childTnLst>
                                </p:cTn>
                              </p:par>
                            </p:childTnLst>
                          </p:cTn>
                        </p:par>
                        <p:par>
                          <p:cTn id="60" fill="hold">
                            <p:stCondLst>
                              <p:cond delay="1000"/>
                            </p:stCondLst>
                            <p:childTnLst>
                              <p:par>
                                <p:cTn id="61" presetID="53" presetClass="entr" presetSubtype="16"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 calcmode="lin" valueType="num">
                                      <p:cBhvr>
                                        <p:cTn id="63" dur="500" fill="hold"/>
                                        <p:tgtEl>
                                          <p:spTgt spid="23"/>
                                        </p:tgtEl>
                                        <p:attrNameLst>
                                          <p:attrName>ppt_w</p:attrName>
                                        </p:attrNameLst>
                                      </p:cBhvr>
                                      <p:tavLst>
                                        <p:tav tm="0">
                                          <p:val>
                                            <p:fltVal val="0"/>
                                          </p:val>
                                        </p:tav>
                                        <p:tav tm="100000">
                                          <p:val>
                                            <p:strVal val="#ppt_w"/>
                                          </p:val>
                                        </p:tav>
                                      </p:tavLst>
                                    </p:anim>
                                    <p:anim calcmode="lin" valueType="num">
                                      <p:cBhvr>
                                        <p:cTn id="64" dur="500" fill="hold"/>
                                        <p:tgtEl>
                                          <p:spTgt spid="23"/>
                                        </p:tgtEl>
                                        <p:attrNameLst>
                                          <p:attrName>ppt_h</p:attrName>
                                        </p:attrNameLst>
                                      </p:cBhvr>
                                      <p:tavLst>
                                        <p:tav tm="0">
                                          <p:val>
                                            <p:fltVal val="0"/>
                                          </p:val>
                                        </p:tav>
                                        <p:tav tm="100000">
                                          <p:val>
                                            <p:strVal val="#ppt_h"/>
                                          </p:val>
                                        </p:tav>
                                      </p:tavLst>
                                    </p:anim>
                                    <p:animEffect transition="in" filter="fade">
                                      <p:cBhvr>
                                        <p:cTn id="65" dur="500"/>
                                        <p:tgtEl>
                                          <p:spTgt spid="23"/>
                                        </p:tgtEl>
                                      </p:cBhvr>
                                    </p:animEffect>
                                  </p:childTnLst>
                                </p:cTn>
                              </p:par>
                              <p:par>
                                <p:cTn id="66" presetID="2" presetClass="entr" presetSubtype="4" decel="100000" fill="hold" nodeType="withEffect">
                                  <p:stCondLst>
                                    <p:cond delay="400"/>
                                  </p:stCondLst>
                                  <p:childTnLst>
                                    <p:set>
                                      <p:cBhvr>
                                        <p:cTn id="67" dur="1" fill="hold">
                                          <p:stCondLst>
                                            <p:cond delay="0"/>
                                          </p:stCondLst>
                                        </p:cTn>
                                        <p:tgtEl>
                                          <p:spTgt spid="167"/>
                                        </p:tgtEl>
                                        <p:attrNameLst>
                                          <p:attrName>style.visibility</p:attrName>
                                        </p:attrNameLst>
                                      </p:cBhvr>
                                      <p:to>
                                        <p:strVal val="visible"/>
                                      </p:to>
                                    </p:set>
                                    <p:anim calcmode="lin" valueType="num">
                                      <p:cBhvr additive="base">
                                        <p:cTn id="68" dur="500" fill="hold"/>
                                        <p:tgtEl>
                                          <p:spTgt spid="167"/>
                                        </p:tgtEl>
                                        <p:attrNameLst>
                                          <p:attrName>ppt_x</p:attrName>
                                        </p:attrNameLst>
                                      </p:cBhvr>
                                      <p:tavLst>
                                        <p:tav tm="0">
                                          <p:val>
                                            <p:strVal val="#ppt_x"/>
                                          </p:val>
                                        </p:tav>
                                        <p:tav tm="100000">
                                          <p:val>
                                            <p:strVal val="#ppt_x"/>
                                          </p:val>
                                        </p:tav>
                                      </p:tavLst>
                                    </p:anim>
                                    <p:anim calcmode="lin" valueType="num">
                                      <p:cBhvr additive="base">
                                        <p:cTn id="69" dur="500" fill="hold"/>
                                        <p:tgtEl>
                                          <p:spTgt spid="167"/>
                                        </p:tgtEl>
                                        <p:attrNameLst>
                                          <p:attrName>ppt_y</p:attrName>
                                        </p:attrNameLst>
                                      </p:cBhvr>
                                      <p:tavLst>
                                        <p:tav tm="0">
                                          <p:val>
                                            <p:strVal val="1+#ppt_h/2"/>
                                          </p:val>
                                        </p:tav>
                                        <p:tav tm="100000">
                                          <p:val>
                                            <p:strVal val="#ppt_y"/>
                                          </p:val>
                                        </p:tav>
                                      </p:tavLst>
                                    </p:anim>
                                  </p:childTnLst>
                                </p:cTn>
                              </p:par>
                            </p:childTnLst>
                          </p:cTn>
                        </p:par>
                        <p:par>
                          <p:cTn id="70" fill="hold">
                            <p:stCondLst>
                              <p:cond delay="1500"/>
                            </p:stCondLst>
                            <p:childTnLst>
                              <p:par>
                                <p:cTn id="71" presetID="53" presetClass="entr" presetSubtype="16"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p:cTn id="73" dur="500" fill="hold"/>
                                        <p:tgtEl>
                                          <p:spTgt spid="24"/>
                                        </p:tgtEl>
                                        <p:attrNameLst>
                                          <p:attrName>ppt_w</p:attrName>
                                        </p:attrNameLst>
                                      </p:cBhvr>
                                      <p:tavLst>
                                        <p:tav tm="0">
                                          <p:val>
                                            <p:fltVal val="0"/>
                                          </p:val>
                                        </p:tav>
                                        <p:tav tm="100000">
                                          <p:val>
                                            <p:strVal val="#ppt_w"/>
                                          </p:val>
                                        </p:tav>
                                      </p:tavLst>
                                    </p:anim>
                                    <p:anim calcmode="lin" valueType="num">
                                      <p:cBhvr>
                                        <p:cTn id="74" dur="500" fill="hold"/>
                                        <p:tgtEl>
                                          <p:spTgt spid="24"/>
                                        </p:tgtEl>
                                        <p:attrNameLst>
                                          <p:attrName>ppt_h</p:attrName>
                                        </p:attrNameLst>
                                      </p:cBhvr>
                                      <p:tavLst>
                                        <p:tav tm="0">
                                          <p:val>
                                            <p:fltVal val="0"/>
                                          </p:val>
                                        </p:tav>
                                        <p:tav tm="100000">
                                          <p:val>
                                            <p:strVal val="#ppt_h"/>
                                          </p:val>
                                        </p:tav>
                                      </p:tavLst>
                                    </p:anim>
                                    <p:animEffect transition="in" filter="fade">
                                      <p:cBhvr>
                                        <p:cTn id="75" dur="500"/>
                                        <p:tgtEl>
                                          <p:spTgt spid="24"/>
                                        </p:tgtEl>
                                      </p:cBhvr>
                                    </p:animEffect>
                                  </p:childTnLst>
                                </p:cTn>
                              </p:par>
                            </p:childTnLst>
                          </p:cTn>
                        </p:par>
                        <p:par>
                          <p:cTn id="76" fill="hold">
                            <p:stCondLst>
                              <p:cond delay="2000"/>
                            </p:stCondLst>
                            <p:childTnLst>
                              <p:par>
                                <p:cTn id="77" presetID="22" presetClass="entr" presetSubtype="8" fill="hold" nodeType="afterEffect">
                                  <p:stCondLst>
                                    <p:cond delay="0"/>
                                  </p:stCondLst>
                                  <p:childTnLst>
                                    <p:set>
                                      <p:cBhvr>
                                        <p:cTn id="78" dur="1" fill="hold">
                                          <p:stCondLst>
                                            <p:cond delay="0"/>
                                          </p:stCondLst>
                                        </p:cTn>
                                        <p:tgtEl>
                                          <p:spTgt spid="141"/>
                                        </p:tgtEl>
                                        <p:attrNameLst>
                                          <p:attrName>style.visibility</p:attrName>
                                        </p:attrNameLst>
                                      </p:cBhvr>
                                      <p:to>
                                        <p:strVal val="visible"/>
                                      </p:to>
                                    </p:set>
                                    <p:animEffect transition="in" filter="wipe(left)">
                                      <p:cBhvr>
                                        <p:cTn id="79"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8" grpId="0">
        <p:bldAsOne/>
      </p:bldGraphic>
      <p:bldP spid="8" grpId="0"/>
      <p:bldP spid="142" grpId="0" animBg="1"/>
      <p:bldP spid="143" grpId="0" animBg="1"/>
      <p:bldP spid="144" grpId="0" animBg="1"/>
      <p:bldGraphic spid="107" grpId="0">
        <p:bldAsOne/>
      </p:bldGraphic>
      <p:bldP spid="153" grpId="0" animBg="1"/>
      <p:bldP spid="106" grpId="0"/>
      <p:bldP spid="151" grpId="0" animBg="1"/>
      <p:bldP spid="15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711"/>
            <a:ext cx="2665185" cy="2346779"/>
            <a:chOff x="1394854" y="2039505"/>
            <a:chExt cx="2666166" cy="2347189"/>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212" name="文本框 5"/>
            <p:cNvSpPr txBox="1">
              <a:spLocks noChangeArrowheads="1"/>
            </p:cNvSpPr>
            <p:nvPr/>
          </p:nvSpPr>
          <p:spPr bwMode="auto">
            <a:xfrm>
              <a:off x="1959301" y="2186816"/>
              <a:ext cx="1942545" cy="20152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a:t>
              </a:r>
              <a:r>
                <a:rPr lang="en-US" sz="12500">
                  <a:solidFill>
                    <a:schemeClr val="bg1"/>
                  </a:solidFill>
                  <a:latin typeface="Century Gothic" panose="020B0502020202020204" pitchFamily="34" charset="0"/>
                </a:rPr>
                <a:t>9</a:t>
              </a:r>
            </a:p>
          </p:txBody>
        </p:sp>
        <p:pic>
          <p:nvPicPr>
            <p:cNvPr id="7" name="图片 6"/>
            <p:cNvPicPr>
              <a:picLocks noChangeAspect="1"/>
            </p:cNvPicPr>
            <p:nvPr/>
          </p:nvPicPr>
          <p:blipFill>
            <a:blip r:embed="rId2"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787400"/>
            <a:chOff x="277329" y="1418946"/>
            <a:chExt cx="5427948" cy="787434"/>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辅助器材的选择和使用</a:t>
              </a: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6" grpId="0" bldLvl="0" animBg="1"/>
      <p:bldP spid="30" grpId="0" bldLvl="0" animBg="1"/>
      <p:bldP spid="32" grpId="0" bldLvl="0" animBg="1"/>
      <p:bldP spid="36" grpId="0" bldLvl="0" animBg="1"/>
      <p:bldP spid="41" grpId="0" bldLvl="0" animBg="1"/>
      <p:bldP spid="43" grpId="0" bldLvl="0" animBg="1"/>
      <p:bldP spid="15" grpId="0" bldLvl="0" animBg="1"/>
      <p:bldP spid="48" grpId="0" bldLvl="0" animBg="1"/>
      <p:bldP spid="49" grpId="0" bldLvl="0" animBg="1"/>
      <p:bldP spid="50"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2C03D9D1-ED24-47C4-A690-B4B507B1F270}"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36</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135"/>
          <p:cNvSpPr>
            <a:spLocks noEditPoints="1"/>
          </p:cNvSpPr>
          <p:nvPr/>
        </p:nvSpPr>
        <p:spPr bwMode="auto">
          <a:xfrm>
            <a:off x="539750" y="1479550"/>
            <a:ext cx="4794250" cy="3835400"/>
          </a:xfrm>
          <a:custGeom>
            <a:avLst/>
            <a:gdLst>
              <a:gd name="T0" fmla="*/ 197 w 207"/>
              <a:gd name="T1" fmla="*/ 0 h 166"/>
              <a:gd name="T2" fmla="*/ 9 w 207"/>
              <a:gd name="T3" fmla="*/ 0 h 166"/>
              <a:gd name="T4" fmla="*/ 0 w 207"/>
              <a:gd name="T5" fmla="*/ 10 h 166"/>
              <a:gd name="T6" fmla="*/ 0 w 207"/>
              <a:gd name="T7" fmla="*/ 126 h 166"/>
              <a:gd name="T8" fmla="*/ 9 w 207"/>
              <a:gd name="T9" fmla="*/ 135 h 166"/>
              <a:gd name="T10" fmla="*/ 80 w 207"/>
              <a:gd name="T11" fmla="*/ 135 h 166"/>
              <a:gd name="T12" fmla="*/ 80 w 207"/>
              <a:gd name="T13" fmla="*/ 157 h 166"/>
              <a:gd name="T14" fmla="*/ 60 w 207"/>
              <a:gd name="T15" fmla="*/ 157 h 166"/>
              <a:gd name="T16" fmla="*/ 60 w 207"/>
              <a:gd name="T17" fmla="*/ 166 h 166"/>
              <a:gd name="T18" fmla="*/ 147 w 207"/>
              <a:gd name="T19" fmla="*/ 166 h 166"/>
              <a:gd name="T20" fmla="*/ 147 w 207"/>
              <a:gd name="T21" fmla="*/ 157 h 166"/>
              <a:gd name="T22" fmla="*/ 126 w 207"/>
              <a:gd name="T23" fmla="*/ 157 h 166"/>
              <a:gd name="T24" fmla="*/ 126 w 207"/>
              <a:gd name="T25" fmla="*/ 135 h 166"/>
              <a:gd name="T26" fmla="*/ 197 w 207"/>
              <a:gd name="T27" fmla="*/ 135 h 166"/>
              <a:gd name="T28" fmla="*/ 207 w 207"/>
              <a:gd name="T29" fmla="*/ 126 h 166"/>
              <a:gd name="T30" fmla="*/ 207 w 207"/>
              <a:gd name="T31" fmla="*/ 10 h 166"/>
              <a:gd name="T32" fmla="*/ 197 w 207"/>
              <a:gd name="T33" fmla="*/ 0 h 166"/>
              <a:gd name="T34" fmla="*/ 199 w 207"/>
              <a:gd name="T35" fmla="*/ 126 h 166"/>
              <a:gd name="T36" fmla="*/ 197 w 207"/>
              <a:gd name="T37" fmla="*/ 127 h 166"/>
              <a:gd name="T38" fmla="*/ 9 w 207"/>
              <a:gd name="T39" fmla="*/ 127 h 166"/>
              <a:gd name="T40" fmla="*/ 8 w 207"/>
              <a:gd name="T41" fmla="*/ 126 h 166"/>
              <a:gd name="T42" fmla="*/ 8 w 207"/>
              <a:gd name="T43" fmla="*/ 10 h 166"/>
              <a:gd name="T44" fmla="*/ 9 w 207"/>
              <a:gd name="T45" fmla="*/ 8 h 166"/>
              <a:gd name="T46" fmla="*/ 197 w 207"/>
              <a:gd name="T47" fmla="*/ 8 h 166"/>
              <a:gd name="T48" fmla="*/ 199 w 207"/>
              <a:gd name="T49" fmla="*/ 10 h 166"/>
              <a:gd name="T50" fmla="*/ 199 w 207"/>
              <a:gd name="T51"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7" h="166">
                <a:moveTo>
                  <a:pt x="197" y="0"/>
                </a:moveTo>
                <a:cubicBezTo>
                  <a:pt x="9" y="0"/>
                  <a:pt x="9" y="0"/>
                  <a:pt x="9" y="0"/>
                </a:cubicBezTo>
                <a:cubicBezTo>
                  <a:pt x="4" y="0"/>
                  <a:pt x="0" y="4"/>
                  <a:pt x="0" y="10"/>
                </a:cubicBezTo>
                <a:cubicBezTo>
                  <a:pt x="0" y="126"/>
                  <a:pt x="0" y="126"/>
                  <a:pt x="0" y="126"/>
                </a:cubicBezTo>
                <a:cubicBezTo>
                  <a:pt x="0" y="131"/>
                  <a:pt x="4" y="135"/>
                  <a:pt x="9" y="135"/>
                </a:cubicBezTo>
                <a:cubicBezTo>
                  <a:pt x="80" y="135"/>
                  <a:pt x="80" y="135"/>
                  <a:pt x="80" y="135"/>
                </a:cubicBezTo>
                <a:cubicBezTo>
                  <a:pt x="80" y="157"/>
                  <a:pt x="80" y="157"/>
                  <a:pt x="80" y="157"/>
                </a:cubicBezTo>
                <a:cubicBezTo>
                  <a:pt x="60" y="157"/>
                  <a:pt x="60" y="157"/>
                  <a:pt x="60" y="157"/>
                </a:cubicBezTo>
                <a:cubicBezTo>
                  <a:pt x="60" y="166"/>
                  <a:pt x="60" y="166"/>
                  <a:pt x="60" y="166"/>
                </a:cubicBezTo>
                <a:cubicBezTo>
                  <a:pt x="147" y="166"/>
                  <a:pt x="147" y="166"/>
                  <a:pt x="147" y="166"/>
                </a:cubicBezTo>
                <a:cubicBezTo>
                  <a:pt x="147" y="157"/>
                  <a:pt x="147" y="157"/>
                  <a:pt x="147" y="157"/>
                </a:cubicBezTo>
                <a:cubicBezTo>
                  <a:pt x="126" y="157"/>
                  <a:pt x="126" y="157"/>
                  <a:pt x="126" y="157"/>
                </a:cubicBezTo>
                <a:cubicBezTo>
                  <a:pt x="126" y="135"/>
                  <a:pt x="126" y="135"/>
                  <a:pt x="126" y="135"/>
                </a:cubicBezTo>
                <a:cubicBezTo>
                  <a:pt x="197" y="135"/>
                  <a:pt x="197" y="135"/>
                  <a:pt x="197" y="135"/>
                </a:cubicBezTo>
                <a:cubicBezTo>
                  <a:pt x="202" y="135"/>
                  <a:pt x="207" y="131"/>
                  <a:pt x="207" y="126"/>
                </a:cubicBezTo>
                <a:cubicBezTo>
                  <a:pt x="207" y="10"/>
                  <a:pt x="207" y="10"/>
                  <a:pt x="207" y="10"/>
                </a:cubicBezTo>
                <a:cubicBezTo>
                  <a:pt x="207" y="4"/>
                  <a:pt x="202" y="0"/>
                  <a:pt x="197" y="0"/>
                </a:cubicBezTo>
                <a:close/>
                <a:moveTo>
                  <a:pt x="199" y="126"/>
                </a:moveTo>
                <a:cubicBezTo>
                  <a:pt x="199" y="126"/>
                  <a:pt x="198" y="127"/>
                  <a:pt x="197" y="127"/>
                </a:cubicBezTo>
                <a:cubicBezTo>
                  <a:pt x="9" y="127"/>
                  <a:pt x="9" y="127"/>
                  <a:pt x="9" y="127"/>
                </a:cubicBezTo>
                <a:cubicBezTo>
                  <a:pt x="8" y="127"/>
                  <a:pt x="8" y="126"/>
                  <a:pt x="8" y="126"/>
                </a:cubicBezTo>
                <a:cubicBezTo>
                  <a:pt x="8" y="10"/>
                  <a:pt x="8" y="10"/>
                  <a:pt x="8" y="10"/>
                </a:cubicBezTo>
                <a:cubicBezTo>
                  <a:pt x="8" y="9"/>
                  <a:pt x="8" y="8"/>
                  <a:pt x="9" y="8"/>
                </a:cubicBezTo>
                <a:cubicBezTo>
                  <a:pt x="197" y="8"/>
                  <a:pt x="197" y="8"/>
                  <a:pt x="197" y="8"/>
                </a:cubicBezTo>
                <a:cubicBezTo>
                  <a:pt x="198" y="8"/>
                  <a:pt x="199" y="9"/>
                  <a:pt x="199" y="10"/>
                </a:cubicBezTo>
                <a:lnTo>
                  <a:pt x="199" y="126"/>
                </a:lnTo>
                <a:close/>
              </a:path>
            </a:pathLst>
          </a:custGeom>
          <a:solidFill>
            <a:schemeClr val="accent3"/>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nvGrpSpPr>
          <p:cNvPr id="19" name="组合 18"/>
          <p:cNvGrpSpPr/>
          <p:nvPr/>
        </p:nvGrpSpPr>
        <p:grpSpPr bwMode="auto">
          <a:xfrm>
            <a:off x="5622925" y="1479550"/>
            <a:ext cx="6324600" cy="3256597"/>
            <a:chOff x="5623560" y="1479512"/>
            <a:chExt cx="6324600" cy="3254773"/>
          </a:xfrm>
        </p:grpSpPr>
        <p:grpSp>
          <p:nvGrpSpPr>
            <p:cNvPr id="18452" name="组合 17"/>
            <p:cNvGrpSpPr/>
            <p:nvPr/>
          </p:nvGrpSpPr>
          <p:grpSpPr bwMode="auto">
            <a:xfrm>
              <a:off x="5623560" y="1479512"/>
              <a:ext cx="6324600" cy="3254773"/>
              <a:chOff x="5623560" y="1479512"/>
              <a:chExt cx="6324600" cy="3254773"/>
            </a:xfrm>
          </p:grpSpPr>
          <p:sp>
            <p:nvSpPr>
              <p:cNvPr id="15" name="矩形 14"/>
              <p:cNvSpPr/>
              <p:nvPr/>
            </p:nvSpPr>
            <p:spPr>
              <a:xfrm>
                <a:off x="5623560" y="1479512"/>
                <a:ext cx="6324600" cy="7539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p:cNvSpPr/>
              <p:nvPr/>
            </p:nvSpPr>
            <p:spPr>
              <a:xfrm>
                <a:off x="5791835" y="2335964"/>
                <a:ext cx="6156325" cy="2398321"/>
              </a:xfrm>
              <a:prstGeom prst="rect">
                <a:avLst/>
              </a:prstGeom>
            </p:spPr>
            <p:txBody>
              <a:bodyPr>
                <a:spAutoFit/>
              </a:bodyPr>
              <a:lstStyle/>
              <a:p>
                <a:pPr eaLnBrk="1" fontAlgn="auto" hangingPunct="1">
                  <a:lnSpc>
                    <a:spcPct val="150000"/>
                  </a:lnSpc>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rPr>
                  <a:t>数码相机的影像稳定系统一般都稍逊于传统相机，而且数码相机的快门速度和 成像速度都比传统相机慢。有了三脚架，就不用再担心由于快门速度或相机抖动 所造成的对焦不准的问题，这样在拍摄的时候能更加得心应手地用慢快门、小光圈 来表现商品细节。</a:t>
                </a:r>
              </a:p>
            </p:txBody>
          </p:sp>
        </p:grpSp>
        <p:sp>
          <p:nvSpPr>
            <p:cNvPr id="18453" name="文本框 15"/>
            <p:cNvSpPr txBox="1">
              <a:spLocks noChangeArrowheads="1"/>
            </p:cNvSpPr>
            <p:nvPr/>
          </p:nvSpPr>
          <p:spPr bwMode="auto">
            <a:xfrm>
              <a:off x="5897880" y="1512293"/>
              <a:ext cx="1403985" cy="583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r>
                <a:rPr lang="zh-CN" altLang="en-US" sz="3200" b="1">
                  <a:solidFill>
                    <a:schemeClr val="bg1"/>
                  </a:solidFill>
                </a:rPr>
                <a:t>三脚架</a:t>
              </a:r>
            </a:p>
          </p:txBody>
        </p:sp>
      </p:grpSp>
      <p:sp>
        <p:nvSpPr>
          <p:cNvPr id="18441" name="文本框 29"/>
          <p:cNvSpPr txBox="1">
            <a:spLocks noChangeArrowheads="1"/>
          </p:cNvSpPr>
          <p:nvPr/>
        </p:nvSpPr>
        <p:spPr bwMode="auto">
          <a:xfrm>
            <a:off x="5481797" y="1312863"/>
            <a:ext cx="563245" cy="922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5400">
                <a:solidFill>
                  <a:schemeClr val="bg1"/>
                </a:solidFill>
                <a:latin typeface="Century Gothic" panose="020B0502020202020204" pitchFamily="34" charset="0"/>
              </a:rPr>
              <a:t>1</a:t>
            </a:r>
          </a:p>
        </p:txBody>
      </p:sp>
      <p:sp>
        <p:nvSpPr>
          <p:cNvPr id="33" name="文本框 32"/>
          <p:cNvSpPr txBox="1"/>
          <p:nvPr/>
        </p:nvSpPr>
        <p:spPr bwMode="auto">
          <a:xfrm>
            <a:off x="401638" y="242888"/>
            <a:ext cx="32308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辅助器材的选择和使用</a:t>
            </a:r>
          </a:p>
        </p:txBody>
      </p:sp>
      <p:pic>
        <p:nvPicPr>
          <p:cNvPr id="2" name="图片 1" descr="../../图/2-2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721360" y="1661795"/>
            <a:ext cx="4431030" cy="2769235"/>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2C03D9D1-ED24-47C4-A690-B4B507B1F270}"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37</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FFC5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135"/>
          <p:cNvSpPr>
            <a:spLocks noEditPoints="1"/>
          </p:cNvSpPr>
          <p:nvPr/>
        </p:nvSpPr>
        <p:spPr bwMode="auto">
          <a:xfrm>
            <a:off x="539750" y="1479550"/>
            <a:ext cx="4794250" cy="3835400"/>
          </a:xfrm>
          <a:custGeom>
            <a:avLst/>
            <a:gdLst>
              <a:gd name="T0" fmla="*/ 197 w 207"/>
              <a:gd name="T1" fmla="*/ 0 h 166"/>
              <a:gd name="T2" fmla="*/ 9 w 207"/>
              <a:gd name="T3" fmla="*/ 0 h 166"/>
              <a:gd name="T4" fmla="*/ 0 w 207"/>
              <a:gd name="T5" fmla="*/ 10 h 166"/>
              <a:gd name="T6" fmla="*/ 0 w 207"/>
              <a:gd name="T7" fmla="*/ 126 h 166"/>
              <a:gd name="T8" fmla="*/ 9 w 207"/>
              <a:gd name="T9" fmla="*/ 135 h 166"/>
              <a:gd name="T10" fmla="*/ 80 w 207"/>
              <a:gd name="T11" fmla="*/ 135 h 166"/>
              <a:gd name="T12" fmla="*/ 80 w 207"/>
              <a:gd name="T13" fmla="*/ 157 h 166"/>
              <a:gd name="T14" fmla="*/ 60 w 207"/>
              <a:gd name="T15" fmla="*/ 157 h 166"/>
              <a:gd name="T16" fmla="*/ 60 w 207"/>
              <a:gd name="T17" fmla="*/ 166 h 166"/>
              <a:gd name="T18" fmla="*/ 147 w 207"/>
              <a:gd name="T19" fmla="*/ 166 h 166"/>
              <a:gd name="T20" fmla="*/ 147 w 207"/>
              <a:gd name="T21" fmla="*/ 157 h 166"/>
              <a:gd name="T22" fmla="*/ 126 w 207"/>
              <a:gd name="T23" fmla="*/ 157 h 166"/>
              <a:gd name="T24" fmla="*/ 126 w 207"/>
              <a:gd name="T25" fmla="*/ 135 h 166"/>
              <a:gd name="T26" fmla="*/ 197 w 207"/>
              <a:gd name="T27" fmla="*/ 135 h 166"/>
              <a:gd name="T28" fmla="*/ 207 w 207"/>
              <a:gd name="T29" fmla="*/ 126 h 166"/>
              <a:gd name="T30" fmla="*/ 207 w 207"/>
              <a:gd name="T31" fmla="*/ 10 h 166"/>
              <a:gd name="T32" fmla="*/ 197 w 207"/>
              <a:gd name="T33" fmla="*/ 0 h 166"/>
              <a:gd name="T34" fmla="*/ 199 w 207"/>
              <a:gd name="T35" fmla="*/ 126 h 166"/>
              <a:gd name="T36" fmla="*/ 197 w 207"/>
              <a:gd name="T37" fmla="*/ 127 h 166"/>
              <a:gd name="T38" fmla="*/ 9 w 207"/>
              <a:gd name="T39" fmla="*/ 127 h 166"/>
              <a:gd name="T40" fmla="*/ 8 w 207"/>
              <a:gd name="T41" fmla="*/ 126 h 166"/>
              <a:gd name="T42" fmla="*/ 8 w 207"/>
              <a:gd name="T43" fmla="*/ 10 h 166"/>
              <a:gd name="T44" fmla="*/ 9 w 207"/>
              <a:gd name="T45" fmla="*/ 8 h 166"/>
              <a:gd name="T46" fmla="*/ 197 w 207"/>
              <a:gd name="T47" fmla="*/ 8 h 166"/>
              <a:gd name="T48" fmla="*/ 199 w 207"/>
              <a:gd name="T49" fmla="*/ 10 h 166"/>
              <a:gd name="T50" fmla="*/ 199 w 207"/>
              <a:gd name="T51"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7" h="166">
                <a:moveTo>
                  <a:pt x="197" y="0"/>
                </a:moveTo>
                <a:cubicBezTo>
                  <a:pt x="9" y="0"/>
                  <a:pt x="9" y="0"/>
                  <a:pt x="9" y="0"/>
                </a:cubicBezTo>
                <a:cubicBezTo>
                  <a:pt x="4" y="0"/>
                  <a:pt x="0" y="4"/>
                  <a:pt x="0" y="10"/>
                </a:cubicBezTo>
                <a:cubicBezTo>
                  <a:pt x="0" y="126"/>
                  <a:pt x="0" y="126"/>
                  <a:pt x="0" y="126"/>
                </a:cubicBezTo>
                <a:cubicBezTo>
                  <a:pt x="0" y="131"/>
                  <a:pt x="4" y="135"/>
                  <a:pt x="9" y="135"/>
                </a:cubicBezTo>
                <a:cubicBezTo>
                  <a:pt x="80" y="135"/>
                  <a:pt x="80" y="135"/>
                  <a:pt x="80" y="135"/>
                </a:cubicBezTo>
                <a:cubicBezTo>
                  <a:pt x="80" y="157"/>
                  <a:pt x="80" y="157"/>
                  <a:pt x="80" y="157"/>
                </a:cubicBezTo>
                <a:cubicBezTo>
                  <a:pt x="60" y="157"/>
                  <a:pt x="60" y="157"/>
                  <a:pt x="60" y="157"/>
                </a:cubicBezTo>
                <a:cubicBezTo>
                  <a:pt x="60" y="166"/>
                  <a:pt x="60" y="166"/>
                  <a:pt x="60" y="166"/>
                </a:cubicBezTo>
                <a:cubicBezTo>
                  <a:pt x="147" y="166"/>
                  <a:pt x="147" y="166"/>
                  <a:pt x="147" y="166"/>
                </a:cubicBezTo>
                <a:cubicBezTo>
                  <a:pt x="147" y="157"/>
                  <a:pt x="147" y="157"/>
                  <a:pt x="147" y="157"/>
                </a:cubicBezTo>
                <a:cubicBezTo>
                  <a:pt x="126" y="157"/>
                  <a:pt x="126" y="157"/>
                  <a:pt x="126" y="157"/>
                </a:cubicBezTo>
                <a:cubicBezTo>
                  <a:pt x="126" y="135"/>
                  <a:pt x="126" y="135"/>
                  <a:pt x="126" y="135"/>
                </a:cubicBezTo>
                <a:cubicBezTo>
                  <a:pt x="197" y="135"/>
                  <a:pt x="197" y="135"/>
                  <a:pt x="197" y="135"/>
                </a:cubicBezTo>
                <a:cubicBezTo>
                  <a:pt x="202" y="135"/>
                  <a:pt x="207" y="131"/>
                  <a:pt x="207" y="126"/>
                </a:cubicBezTo>
                <a:cubicBezTo>
                  <a:pt x="207" y="10"/>
                  <a:pt x="207" y="10"/>
                  <a:pt x="207" y="10"/>
                </a:cubicBezTo>
                <a:cubicBezTo>
                  <a:pt x="207" y="4"/>
                  <a:pt x="202" y="0"/>
                  <a:pt x="197" y="0"/>
                </a:cubicBezTo>
                <a:close/>
                <a:moveTo>
                  <a:pt x="199" y="126"/>
                </a:moveTo>
                <a:cubicBezTo>
                  <a:pt x="199" y="126"/>
                  <a:pt x="198" y="127"/>
                  <a:pt x="197" y="127"/>
                </a:cubicBezTo>
                <a:cubicBezTo>
                  <a:pt x="9" y="127"/>
                  <a:pt x="9" y="127"/>
                  <a:pt x="9" y="127"/>
                </a:cubicBezTo>
                <a:cubicBezTo>
                  <a:pt x="8" y="127"/>
                  <a:pt x="8" y="126"/>
                  <a:pt x="8" y="126"/>
                </a:cubicBezTo>
                <a:cubicBezTo>
                  <a:pt x="8" y="10"/>
                  <a:pt x="8" y="10"/>
                  <a:pt x="8" y="10"/>
                </a:cubicBezTo>
                <a:cubicBezTo>
                  <a:pt x="8" y="9"/>
                  <a:pt x="8" y="8"/>
                  <a:pt x="9" y="8"/>
                </a:cubicBezTo>
                <a:cubicBezTo>
                  <a:pt x="197" y="8"/>
                  <a:pt x="197" y="8"/>
                  <a:pt x="197" y="8"/>
                </a:cubicBezTo>
                <a:cubicBezTo>
                  <a:pt x="198" y="8"/>
                  <a:pt x="199" y="9"/>
                  <a:pt x="199" y="10"/>
                </a:cubicBezTo>
                <a:lnTo>
                  <a:pt x="199" y="126"/>
                </a:lnTo>
                <a:close/>
              </a:path>
            </a:pathLst>
          </a:custGeom>
          <a:solidFill>
            <a:srgbClr val="FFC536"/>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nvGrpSpPr>
          <p:cNvPr id="19" name="组合 18"/>
          <p:cNvGrpSpPr/>
          <p:nvPr/>
        </p:nvGrpSpPr>
        <p:grpSpPr bwMode="auto">
          <a:xfrm>
            <a:off x="5622925" y="1479550"/>
            <a:ext cx="6324600" cy="4179887"/>
            <a:chOff x="5623560" y="1479512"/>
            <a:chExt cx="6324600" cy="4177546"/>
          </a:xfrm>
        </p:grpSpPr>
        <p:grpSp>
          <p:nvGrpSpPr>
            <p:cNvPr id="18452" name="组合 17"/>
            <p:cNvGrpSpPr/>
            <p:nvPr/>
          </p:nvGrpSpPr>
          <p:grpSpPr bwMode="auto">
            <a:xfrm>
              <a:off x="5623560" y="1479512"/>
              <a:ext cx="6324600" cy="4177546"/>
              <a:chOff x="5623560" y="1479512"/>
              <a:chExt cx="6324600" cy="4177546"/>
            </a:xfrm>
          </p:grpSpPr>
          <p:sp>
            <p:nvSpPr>
              <p:cNvPr id="15" name="矩形 14"/>
              <p:cNvSpPr/>
              <p:nvPr/>
            </p:nvSpPr>
            <p:spPr>
              <a:xfrm>
                <a:off x="5623560" y="1479512"/>
                <a:ext cx="6324600" cy="753958"/>
              </a:xfrm>
              <a:prstGeom prst="rect">
                <a:avLst/>
              </a:prstGeom>
              <a:solidFill>
                <a:srgbClr val="FFC5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p:cNvSpPr/>
              <p:nvPr/>
            </p:nvSpPr>
            <p:spPr>
              <a:xfrm>
                <a:off x="5791835" y="2335964"/>
                <a:ext cx="6156325" cy="3321094"/>
              </a:xfrm>
              <a:prstGeom prst="rect">
                <a:avLst/>
              </a:prstGeom>
            </p:spPr>
            <p:txBody>
              <a:bodyPr>
                <a:spAutoFit/>
              </a:bodyPr>
              <a:lstStyle/>
              <a:p>
                <a:pPr eaLnBrk="1" fontAlgn="auto" hangingPunct="1">
                  <a:lnSpc>
                    <a:spcPct val="150000"/>
                  </a:lnSpc>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rPr>
                  <a:t>要获得更好的拍摄效 果，灯光也是必需的。一般淘宝商品的拍摄中，不管是室内室外，我们都可以利用 灯光来补充环境光的不足，从而让拍摄的照片更明亮清晰。</a:t>
                </a:r>
              </a:p>
              <a:p>
                <a:pPr eaLnBrk="1" fontAlgn="auto" hangingPunct="1">
                  <a:lnSpc>
                    <a:spcPct val="150000"/>
                  </a:lnSpc>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rPr>
                  <a:t>目前市场上的数码相机都带有内置闪光灯，不过其性能指标可能不能满足技巧 拍摄的需要，这时候就需要外接闪光灯辅助，来达到更佳的拍摄效果。</a:t>
                </a:r>
              </a:p>
            </p:txBody>
          </p:sp>
        </p:grpSp>
        <p:sp>
          <p:nvSpPr>
            <p:cNvPr id="18453" name="文本框 15"/>
            <p:cNvSpPr txBox="1">
              <a:spLocks noChangeArrowheads="1"/>
            </p:cNvSpPr>
            <p:nvPr/>
          </p:nvSpPr>
          <p:spPr bwMode="auto">
            <a:xfrm>
              <a:off x="5897880" y="1512293"/>
              <a:ext cx="2625090" cy="583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l" eaLnBrk="1" hangingPunct="1">
                <a:lnSpc>
                  <a:spcPct val="100000"/>
                </a:lnSpc>
                <a:spcBef>
                  <a:spcPct val="0"/>
                </a:spcBef>
                <a:buFontTx/>
                <a:buNone/>
              </a:pPr>
              <a:r>
                <a:rPr lang="zh-CN" altLang="en-US" sz="3200" b="1">
                  <a:solidFill>
                    <a:schemeClr val="bg1"/>
                  </a:solidFill>
                </a:rPr>
                <a:t>相机光源设备</a:t>
              </a:r>
            </a:p>
          </p:txBody>
        </p:sp>
      </p:grpSp>
      <p:sp>
        <p:nvSpPr>
          <p:cNvPr id="18441" name="文本框 29"/>
          <p:cNvSpPr txBox="1">
            <a:spLocks noChangeArrowheads="1"/>
          </p:cNvSpPr>
          <p:nvPr/>
        </p:nvSpPr>
        <p:spPr bwMode="auto">
          <a:xfrm>
            <a:off x="5481797" y="1312863"/>
            <a:ext cx="563245" cy="922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5400">
                <a:solidFill>
                  <a:schemeClr val="bg1"/>
                </a:solidFill>
                <a:latin typeface="Century Gothic" panose="020B0502020202020204" pitchFamily="34" charset="0"/>
              </a:rPr>
              <a:t>2</a:t>
            </a:r>
          </a:p>
        </p:txBody>
      </p:sp>
      <p:sp>
        <p:nvSpPr>
          <p:cNvPr id="33" name="文本框 32"/>
          <p:cNvSpPr txBox="1"/>
          <p:nvPr/>
        </p:nvSpPr>
        <p:spPr bwMode="auto">
          <a:xfrm>
            <a:off x="401638" y="242888"/>
            <a:ext cx="32308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辅助器材的选择和使用</a:t>
            </a:r>
          </a:p>
        </p:txBody>
      </p:sp>
      <p:pic>
        <p:nvPicPr>
          <p:cNvPr id="282" name="图片 282" descr="淘宝宝贝拍摄常用的辅助器 材"/>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725170" y="1664970"/>
            <a:ext cx="4431665" cy="2753360"/>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2"/>
                                        </p:tgtEl>
                                        <p:attrNameLst>
                                          <p:attrName>style.visibility</p:attrName>
                                        </p:attrNameLst>
                                      </p:cBhvr>
                                      <p:to>
                                        <p:strVal val="visible"/>
                                      </p:to>
                                    </p:set>
                                    <p:animEffect transition="in" filter="fade">
                                      <p:cBhvr>
                                        <p:cTn id="7" dur="500"/>
                                        <p:tgtEl>
                                          <p:spTgt spid="28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2C03D9D1-ED24-47C4-A690-B4B507B1F270}"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38</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44BE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135"/>
          <p:cNvSpPr>
            <a:spLocks noEditPoints="1"/>
          </p:cNvSpPr>
          <p:nvPr/>
        </p:nvSpPr>
        <p:spPr bwMode="auto">
          <a:xfrm>
            <a:off x="539750" y="1479550"/>
            <a:ext cx="4794250" cy="3835400"/>
          </a:xfrm>
          <a:custGeom>
            <a:avLst/>
            <a:gdLst>
              <a:gd name="T0" fmla="*/ 197 w 207"/>
              <a:gd name="T1" fmla="*/ 0 h 166"/>
              <a:gd name="T2" fmla="*/ 9 w 207"/>
              <a:gd name="T3" fmla="*/ 0 h 166"/>
              <a:gd name="T4" fmla="*/ 0 w 207"/>
              <a:gd name="T5" fmla="*/ 10 h 166"/>
              <a:gd name="T6" fmla="*/ 0 w 207"/>
              <a:gd name="T7" fmla="*/ 126 h 166"/>
              <a:gd name="T8" fmla="*/ 9 w 207"/>
              <a:gd name="T9" fmla="*/ 135 h 166"/>
              <a:gd name="T10" fmla="*/ 80 w 207"/>
              <a:gd name="T11" fmla="*/ 135 h 166"/>
              <a:gd name="T12" fmla="*/ 80 w 207"/>
              <a:gd name="T13" fmla="*/ 157 h 166"/>
              <a:gd name="T14" fmla="*/ 60 w 207"/>
              <a:gd name="T15" fmla="*/ 157 h 166"/>
              <a:gd name="T16" fmla="*/ 60 w 207"/>
              <a:gd name="T17" fmla="*/ 166 h 166"/>
              <a:gd name="T18" fmla="*/ 147 w 207"/>
              <a:gd name="T19" fmla="*/ 166 h 166"/>
              <a:gd name="T20" fmla="*/ 147 w 207"/>
              <a:gd name="T21" fmla="*/ 157 h 166"/>
              <a:gd name="T22" fmla="*/ 126 w 207"/>
              <a:gd name="T23" fmla="*/ 157 h 166"/>
              <a:gd name="T24" fmla="*/ 126 w 207"/>
              <a:gd name="T25" fmla="*/ 135 h 166"/>
              <a:gd name="T26" fmla="*/ 197 w 207"/>
              <a:gd name="T27" fmla="*/ 135 h 166"/>
              <a:gd name="T28" fmla="*/ 207 w 207"/>
              <a:gd name="T29" fmla="*/ 126 h 166"/>
              <a:gd name="T30" fmla="*/ 207 w 207"/>
              <a:gd name="T31" fmla="*/ 10 h 166"/>
              <a:gd name="T32" fmla="*/ 197 w 207"/>
              <a:gd name="T33" fmla="*/ 0 h 166"/>
              <a:gd name="T34" fmla="*/ 199 w 207"/>
              <a:gd name="T35" fmla="*/ 126 h 166"/>
              <a:gd name="T36" fmla="*/ 197 w 207"/>
              <a:gd name="T37" fmla="*/ 127 h 166"/>
              <a:gd name="T38" fmla="*/ 9 w 207"/>
              <a:gd name="T39" fmla="*/ 127 h 166"/>
              <a:gd name="T40" fmla="*/ 8 w 207"/>
              <a:gd name="T41" fmla="*/ 126 h 166"/>
              <a:gd name="T42" fmla="*/ 8 w 207"/>
              <a:gd name="T43" fmla="*/ 10 h 166"/>
              <a:gd name="T44" fmla="*/ 9 w 207"/>
              <a:gd name="T45" fmla="*/ 8 h 166"/>
              <a:gd name="T46" fmla="*/ 197 w 207"/>
              <a:gd name="T47" fmla="*/ 8 h 166"/>
              <a:gd name="T48" fmla="*/ 199 w 207"/>
              <a:gd name="T49" fmla="*/ 10 h 166"/>
              <a:gd name="T50" fmla="*/ 199 w 207"/>
              <a:gd name="T51"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7" h="166">
                <a:moveTo>
                  <a:pt x="197" y="0"/>
                </a:moveTo>
                <a:cubicBezTo>
                  <a:pt x="9" y="0"/>
                  <a:pt x="9" y="0"/>
                  <a:pt x="9" y="0"/>
                </a:cubicBezTo>
                <a:cubicBezTo>
                  <a:pt x="4" y="0"/>
                  <a:pt x="0" y="4"/>
                  <a:pt x="0" y="10"/>
                </a:cubicBezTo>
                <a:cubicBezTo>
                  <a:pt x="0" y="126"/>
                  <a:pt x="0" y="126"/>
                  <a:pt x="0" y="126"/>
                </a:cubicBezTo>
                <a:cubicBezTo>
                  <a:pt x="0" y="131"/>
                  <a:pt x="4" y="135"/>
                  <a:pt x="9" y="135"/>
                </a:cubicBezTo>
                <a:cubicBezTo>
                  <a:pt x="80" y="135"/>
                  <a:pt x="80" y="135"/>
                  <a:pt x="80" y="135"/>
                </a:cubicBezTo>
                <a:cubicBezTo>
                  <a:pt x="80" y="157"/>
                  <a:pt x="80" y="157"/>
                  <a:pt x="80" y="157"/>
                </a:cubicBezTo>
                <a:cubicBezTo>
                  <a:pt x="60" y="157"/>
                  <a:pt x="60" y="157"/>
                  <a:pt x="60" y="157"/>
                </a:cubicBezTo>
                <a:cubicBezTo>
                  <a:pt x="60" y="166"/>
                  <a:pt x="60" y="166"/>
                  <a:pt x="60" y="166"/>
                </a:cubicBezTo>
                <a:cubicBezTo>
                  <a:pt x="147" y="166"/>
                  <a:pt x="147" y="166"/>
                  <a:pt x="147" y="166"/>
                </a:cubicBezTo>
                <a:cubicBezTo>
                  <a:pt x="147" y="157"/>
                  <a:pt x="147" y="157"/>
                  <a:pt x="147" y="157"/>
                </a:cubicBezTo>
                <a:cubicBezTo>
                  <a:pt x="126" y="157"/>
                  <a:pt x="126" y="157"/>
                  <a:pt x="126" y="157"/>
                </a:cubicBezTo>
                <a:cubicBezTo>
                  <a:pt x="126" y="135"/>
                  <a:pt x="126" y="135"/>
                  <a:pt x="126" y="135"/>
                </a:cubicBezTo>
                <a:cubicBezTo>
                  <a:pt x="197" y="135"/>
                  <a:pt x="197" y="135"/>
                  <a:pt x="197" y="135"/>
                </a:cubicBezTo>
                <a:cubicBezTo>
                  <a:pt x="202" y="135"/>
                  <a:pt x="207" y="131"/>
                  <a:pt x="207" y="126"/>
                </a:cubicBezTo>
                <a:cubicBezTo>
                  <a:pt x="207" y="10"/>
                  <a:pt x="207" y="10"/>
                  <a:pt x="207" y="10"/>
                </a:cubicBezTo>
                <a:cubicBezTo>
                  <a:pt x="207" y="4"/>
                  <a:pt x="202" y="0"/>
                  <a:pt x="197" y="0"/>
                </a:cubicBezTo>
                <a:close/>
                <a:moveTo>
                  <a:pt x="199" y="126"/>
                </a:moveTo>
                <a:cubicBezTo>
                  <a:pt x="199" y="126"/>
                  <a:pt x="198" y="127"/>
                  <a:pt x="197" y="127"/>
                </a:cubicBezTo>
                <a:cubicBezTo>
                  <a:pt x="9" y="127"/>
                  <a:pt x="9" y="127"/>
                  <a:pt x="9" y="127"/>
                </a:cubicBezTo>
                <a:cubicBezTo>
                  <a:pt x="8" y="127"/>
                  <a:pt x="8" y="126"/>
                  <a:pt x="8" y="126"/>
                </a:cubicBezTo>
                <a:cubicBezTo>
                  <a:pt x="8" y="10"/>
                  <a:pt x="8" y="10"/>
                  <a:pt x="8" y="10"/>
                </a:cubicBezTo>
                <a:cubicBezTo>
                  <a:pt x="8" y="9"/>
                  <a:pt x="8" y="8"/>
                  <a:pt x="9" y="8"/>
                </a:cubicBezTo>
                <a:cubicBezTo>
                  <a:pt x="197" y="8"/>
                  <a:pt x="197" y="8"/>
                  <a:pt x="197" y="8"/>
                </a:cubicBezTo>
                <a:cubicBezTo>
                  <a:pt x="198" y="8"/>
                  <a:pt x="199" y="9"/>
                  <a:pt x="199" y="10"/>
                </a:cubicBezTo>
                <a:lnTo>
                  <a:pt x="199" y="126"/>
                </a:lnTo>
                <a:close/>
              </a:path>
            </a:pathLst>
          </a:custGeom>
          <a:solidFill>
            <a:srgbClr val="44BEC2"/>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nvGrpSpPr>
          <p:cNvPr id="19" name="组合 18"/>
          <p:cNvGrpSpPr/>
          <p:nvPr/>
        </p:nvGrpSpPr>
        <p:grpSpPr bwMode="auto">
          <a:xfrm>
            <a:off x="5622925" y="1479550"/>
            <a:ext cx="6324600" cy="4179887"/>
            <a:chOff x="5623560" y="1479512"/>
            <a:chExt cx="6324600" cy="4177546"/>
          </a:xfrm>
        </p:grpSpPr>
        <p:grpSp>
          <p:nvGrpSpPr>
            <p:cNvPr id="18452" name="组合 17"/>
            <p:cNvGrpSpPr/>
            <p:nvPr/>
          </p:nvGrpSpPr>
          <p:grpSpPr bwMode="auto">
            <a:xfrm>
              <a:off x="5623560" y="1479512"/>
              <a:ext cx="6324600" cy="4177546"/>
              <a:chOff x="5623560" y="1479512"/>
              <a:chExt cx="6324600" cy="4177546"/>
            </a:xfrm>
          </p:grpSpPr>
          <p:sp>
            <p:nvSpPr>
              <p:cNvPr id="15" name="矩形 14"/>
              <p:cNvSpPr/>
              <p:nvPr/>
            </p:nvSpPr>
            <p:spPr>
              <a:xfrm>
                <a:off x="5623560" y="1479512"/>
                <a:ext cx="6324600" cy="753958"/>
              </a:xfrm>
              <a:prstGeom prst="rect">
                <a:avLst/>
              </a:prstGeom>
              <a:solidFill>
                <a:srgbClr val="44BE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p:cNvSpPr/>
              <p:nvPr/>
            </p:nvSpPr>
            <p:spPr>
              <a:xfrm>
                <a:off x="5791835" y="2335964"/>
                <a:ext cx="6156325" cy="3321094"/>
              </a:xfrm>
              <a:prstGeom prst="rect">
                <a:avLst/>
              </a:prstGeom>
            </p:spPr>
            <p:txBody>
              <a:bodyPr>
                <a:spAutoFit/>
              </a:bodyPr>
              <a:lstStyle/>
              <a:p>
                <a:pPr eaLnBrk="1" fontAlgn="auto" hangingPunct="1">
                  <a:lnSpc>
                    <a:spcPct val="150000"/>
                  </a:lnSpc>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rPr>
                  <a:t>关于摄影棚，也就是拍摄的环境搭配，初期开店的朋友不用选择太过专业的 设备，毕竟能省则省，高档设备太过昂贵。大家可以根据自己商品的体积与类 型，通过搭配来架起一个DIY摄影棚环境。</a:t>
                </a:r>
              </a:p>
              <a:p>
                <a:pPr eaLnBrk="1" fontAlgn="auto" hangingPunct="1">
                  <a:lnSpc>
                    <a:spcPct val="150000"/>
                  </a:lnSpc>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rPr>
                  <a:t>一般而言，一个摄影棚包括背景（也可用白色广告纸、泡沫板、木地 板）、主体光源（比较柔和的灯泡）、反光材料（反光板、反光伞都可以）组成。</a:t>
                </a:r>
              </a:p>
            </p:txBody>
          </p:sp>
        </p:grpSp>
        <p:sp>
          <p:nvSpPr>
            <p:cNvPr id="18453" name="文本框 15"/>
            <p:cNvSpPr txBox="1">
              <a:spLocks noChangeArrowheads="1"/>
            </p:cNvSpPr>
            <p:nvPr/>
          </p:nvSpPr>
          <p:spPr bwMode="auto">
            <a:xfrm>
              <a:off x="5897880" y="1512293"/>
              <a:ext cx="3032125" cy="583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l" eaLnBrk="1" hangingPunct="1">
                <a:lnSpc>
                  <a:spcPct val="100000"/>
                </a:lnSpc>
                <a:spcBef>
                  <a:spcPct val="0"/>
                </a:spcBef>
                <a:buFontTx/>
                <a:buNone/>
              </a:pPr>
              <a:r>
                <a:rPr lang="zh-CN" altLang="en-US" sz="3200" b="1">
                  <a:solidFill>
                    <a:schemeClr val="bg1"/>
                  </a:solidFill>
                </a:rPr>
                <a:t>拍摄环境的搭建</a:t>
              </a:r>
            </a:p>
          </p:txBody>
        </p:sp>
      </p:grpSp>
      <p:sp>
        <p:nvSpPr>
          <p:cNvPr id="18441" name="文本框 29"/>
          <p:cNvSpPr txBox="1">
            <a:spLocks noChangeArrowheads="1"/>
          </p:cNvSpPr>
          <p:nvPr/>
        </p:nvSpPr>
        <p:spPr bwMode="auto">
          <a:xfrm>
            <a:off x="5481797" y="1312863"/>
            <a:ext cx="563245" cy="922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5400">
                <a:solidFill>
                  <a:schemeClr val="bg1"/>
                </a:solidFill>
                <a:latin typeface="Century Gothic" panose="020B0502020202020204" pitchFamily="34" charset="0"/>
              </a:rPr>
              <a:t>3</a:t>
            </a:r>
          </a:p>
        </p:txBody>
      </p:sp>
      <p:sp>
        <p:nvSpPr>
          <p:cNvPr id="33" name="文本框 32"/>
          <p:cNvSpPr txBox="1"/>
          <p:nvPr/>
        </p:nvSpPr>
        <p:spPr bwMode="auto">
          <a:xfrm>
            <a:off x="401638" y="242888"/>
            <a:ext cx="32308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辅助器材的选择和使用</a:t>
            </a:r>
          </a:p>
        </p:txBody>
      </p:sp>
      <p:pic>
        <p:nvPicPr>
          <p:cNvPr id="281" name="图片 281" descr="淘宝宝贝拍摄常用的辅助器 材"/>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723265" y="1664970"/>
            <a:ext cx="4420235" cy="2755265"/>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1"/>
                                        </p:tgtEl>
                                        <p:attrNameLst>
                                          <p:attrName>style.visibility</p:attrName>
                                        </p:attrNameLst>
                                      </p:cBhvr>
                                      <p:to>
                                        <p:strVal val="visible"/>
                                      </p:to>
                                    </p:set>
                                    <p:animEffect transition="in" filter="fade">
                                      <p:cBhvr>
                                        <p:cTn id="7" dur="500"/>
                                        <p:tgtEl>
                                          <p:spTgt spid="28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2C03D9D1-ED24-47C4-A690-B4B507B1F270}"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39</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CAC4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135"/>
          <p:cNvSpPr>
            <a:spLocks noEditPoints="1"/>
          </p:cNvSpPr>
          <p:nvPr/>
        </p:nvSpPr>
        <p:spPr bwMode="auto">
          <a:xfrm>
            <a:off x="539750" y="1479550"/>
            <a:ext cx="4794250" cy="3835400"/>
          </a:xfrm>
          <a:custGeom>
            <a:avLst/>
            <a:gdLst>
              <a:gd name="T0" fmla="*/ 197 w 207"/>
              <a:gd name="T1" fmla="*/ 0 h 166"/>
              <a:gd name="T2" fmla="*/ 9 w 207"/>
              <a:gd name="T3" fmla="*/ 0 h 166"/>
              <a:gd name="T4" fmla="*/ 0 w 207"/>
              <a:gd name="T5" fmla="*/ 10 h 166"/>
              <a:gd name="T6" fmla="*/ 0 w 207"/>
              <a:gd name="T7" fmla="*/ 126 h 166"/>
              <a:gd name="T8" fmla="*/ 9 w 207"/>
              <a:gd name="T9" fmla="*/ 135 h 166"/>
              <a:gd name="T10" fmla="*/ 80 w 207"/>
              <a:gd name="T11" fmla="*/ 135 h 166"/>
              <a:gd name="T12" fmla="*/ 80 w 207"/>
              <a:gd name="T13" fmla="*/ 157 h 166"/>
              <a:gd name="T14" fmla="*/ 60 w 207"/>
              <a:gd name="T15" fmla="*/ 157 h 166"/>
              <a:gd name="T16" fmla="*/ 60 w 207"/>
              <a:gd name="T17" fmla="*/ 166 h 166"/>
              <a:gd name="T18" fmla="*/ 147 w 207"/>
              <a:gd name="T19" fmla="*/ 166 h 166"/>
              <a:gd name="T20" fmla="*/ 147 w 207"/>
              <a:gd name="T21" fmla="*/ 157 h 166"/>
              <a:gd name="T22" fmla="*/ 126 w 207"/>
              <a:gd name="T23" fmla="*/ 157 h 166"/>
              <a:gd name="T24" fmla="*/ 126 w 207"/>
              <a:gd name="T25" fmla="*/ 135 h 166"/>
              <a:gd name="T26" fmla="*/ 197 w 207"/>
              <a:gd name="T27" fmla="*/ 135 h 166"/>
              <a:gd name="T28" fmla="*/ 207 w 207"/>
              <a:gd name="T29" fmla="*/ 126 h 166"/>
              <a:gd name="T30" fmla="*/ 207 w 207"/>
              <a:gd name="T31" fmla="*/ 10 h 166"/>
              <a:gd name="T32" fmla="*/ 197 w 207"/>
              <a:gd name="T33" fmla="*/ 0 h 166"/>
              <a:gd name="T34" fmla="*/ 199 w 207"/>
              <a:gd name="T35" fmla="*/ 126 h 166"/>
              <a:gd name="T36" fmla="*/ 197 w 207"/>
              <a:gd name="T37" fmla="*/ 127 h 166"/>
              <a:gd name="T38" fmla="*/ 9 w 207"/>
              <a:gd name="T39" fmla="*/ 127 h 166"/>
              <a:gd name="T40" fmla="*/ 8 w 207"/>
              <a:gd name="T41" fmla="*/ 126 h 166"/>
              <a:gd name="T42" fmla="*/ 8 w 207"/>
              <a:gd name="T43" fmla="*/ 10 h 166"/>
              <a:gd name="T44" fmla="*/ 9 w 207"/>
              <a:gd name="T45" fmla="*/ 8 h 166"/>
              <a:gd name="T46" fmla="*/ 197 w 207"/>
              <a:gd name="T47" fmla="*/ 8 h 166"/>
              <a:gd name="T48" fmla="*/ 199 w 207"/>
              <a:gd name="T49" fmla="*/ 10 h 166"/>
              <a:gd name="T50" fmla="*/ 199 w 207"/>
              <a:gd name="T51"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7" h="166">
                <a:moveTo>
                  <a:pt x="197" y="0"/>
                </a:moveTo>
                <a:cubicBezTo>
                  <a:pt x="9" y="0"/>
                  <a:pt x="9" y="0"/>
                  <a:pt x="9" y="0"/>
                </a:cubicBezTo>
                <a:cubicBezTo>
                  <a:pt x="4" y="0"/>
                  <a:pt x="0" y="4"/>
                  <a:pt x="0" y="10"/>
                </a:cubicBezTo>
                <a:cubicBezTo>
                  <a:pt x="0" y="126"/>
                  <a:pt x="0" y="126"/>
                  <a:pt x="0" y="126"/>
                </a:cubicBezTo>
                <a:cubicBezTo>
                  <a:pt x="0" y="131"/>
                  <a:pt x="4" y="135"/>
                  <a:pt x="9" y="135"/>
                </a:cubicBezTo>
                <a:cubicBezTo>
                  <a:pt x="80" y="135"/>
                  <a:pt x="80" y="135"/>
                  <a:pt x="80" y="135"/>
                </a:cubicBezTo>
                <a:cubicBezTo>
                  <a:pt x="80" y="157"/>
                  <a:pt x="80" y="157"/>
                  <a:pt x="80" y="157"/>
                </a:cubicBezTo>
                <a:cubicBezTo>
                  <a:pt x="60" y="157"/>
                  <a:pt x="60" y="157"/>
                  <a:pt x="60" y="157"/>
                </a:cubicBezTo>
                <a:cubicBezTo>
                  <a:pt x="60" y="166"/>
                  <a:pt x="60" y="166"/>
                  <a:pt x="60" y="166"/>
                </a:cubicBezTo>
                <a:cubicBezTo>
                  <a:pt x="147" y="166"/>
                  <a:pt x="147" y="166"/>
                  <a:pt x="147" y="166"/>
                </a:cubicBezTo>
                <a:cubicBezTo>
                  <a:pt x="147" y="157"/>
                  <a:pt x="147" y="157"/>
                  <a:pt x="147" y="157"/>
                </a:cubicBezTo>
                <a:cubicBezTo>
                  <a:pt x="126" y="157"/>
                  <a:pt x="126" y="157"/>
                  <a:pt x="126" y="157"/>
                </a:cubicBezTo>
                <a:cubicBezTo>
                  <a:pt x="126" y="135"/>
                  <a:pt x="126" y="135"/>
                  <a:pt x="126" y="135"/>
                </a:cubicBezTo>
                <a:cubicBezTo>
                  <a:pt x="197" y="135"/>
                  <a:pt x="197" y="135"/>
                  <a:pt x="197" y="135"/>
                </a:cubicBezTo>
                <a:cubicBezTo>
                  <a:pt x="202" y="135"/>
                  <a:pt x="207" y="131"/>
                  <a:pt x="207" y="126"/>
                </a:cubicBezTo>
                <a:cubicBezTo>
                  <a:pt x="207" y="10"/>
                  <a:pt x="207" y="10"/>
                  <a:pt x="207" y="10"/>
                </a:cubicBezTo>
                <a:cubicBezTo>
                  <a:pt x="207" y="4"/>
                  <a:pt x="202" y="0"/>
                  <a:pt x="197" y="0"/>
                </a:cubicBezTo>
                <a:close/>
                <a:moveTo>
                  <a:pt x="199" y="126"/>
                </a:moveTo>
                <a:cubicBezTo>
                  <a:pt x="199" y="126"/>
                  <a:pt x="198" y="127"/>
                  <a:pt x="197" y="127"/>
                </a:cubicBezTo>
                <a:cubicBezTo>
                  <a:pt x="9" y="127"/>
                  <a:pt x="9" y="127"/>
                  <a:pt x="9" y="127"/>
                </a:cubicBezTo>
                <a:cubicBezTo>
                  <a:pt x="8" y="127"/>
                  <a:pt x="8" y="126"/>
                  <a:pt x="8" y="126"/>
                </a:cubicBezTo>
                <a:cubicBezTo>
                  <a:pt x="8" y="10"/>
                  <a:pt x="8" y="10"/>
                  <a:pt x="8" y="10"/>
                </a:cubicBezTo>
                <a:cubicBezTo>
                  <a:pt x="8" y="9"/>
                  <a:pt x="8" y="8"/>
                  <a:pt x="9" y="8"/>
                </a:cubicBezTo>
                <a:cubicBezTo>
                  <a:pt x="197" y="8"/>
                  <a:pt x="197" y="8"/>
                  <a:pt x="197" y="8"/>
                </a:cubicBezTo>
                <a:cubicBezTo>
                  <a:pt x="198" y="8"/>
                  <a:pt x="199" y="9"/>
                  <a:pt x="199" y="10"/>
                </a:cubicBezTo>
                <a:lnTo>
                  <a:pt x="199" y="126"/>
                </a:lnTo>
                <a:close/>
              </a:path>
            </a:pathLst>
          </a:custGeom>
          <a:solidFill>
            <a:srgbClr val="CAC4AF"/>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nvGrpSpPr>
          <p:cNvPr id="19" name="组合 18"/>
          <p:cNvGrpSpPr/>
          <p:nvPr/>
        </p:nvGrpSpPr>
        <p:grpSpPr bwMode="auto">
          <a:xfrm>
            <a:off x="5622925" y="1479550"/>
            <a:ext cx="6324600" cy="3256597"/>
            <a:chOff x="5623560" y="1479512"/>
            <a:chExt cx="6324600" cy="3254773"/>
          </a:xfrm>
        </p:grpSpPr>
        <p:grpSp>
          <p:nvGrpSpPr>
            <p:cNvPr id="18452" name="组合 17"/>
            <p:cNvGrpSpPr/>
            <p:nvPr/>
          </p:nvGrpSpPr>
          <p:grpSpPr bwMode="auto">
            <a:xfrm>
              <a:off x="5623560" y="1479512"/>
              <a:ext cx="6324600" cy="3254773"/>
              <a:chOff x="5623560" y="1479512"/>
              <a:chExt cx="6324600" cy="3254773"/>
            </a:xfrm>
          </p:grpSpPr>
          <p:sp>
            <p:nvSpPr>
              <p:cNvPr id="15" name="矩形 14"/>
              <p:cNvSpPr/>
              <p:nvPr/>
            </p:nvSpPr>
            <p:spPr>
              <a:xfrm>
                <a:off x="5623560" y="1479512"/>
                <a:ext cx="6324600" cy="753958"/>
              </a:xfrm>
              <a:prstGeom prst="rect">
                <a:avLst/>
              </a:prstGeom>
              <a:solidFill>
                <a:srgbClr val="CAC4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p:cNvSpPr/>
              <p:nvPr/>
            </p:nvSpPr>
            <p:spPr>
              <a:xfrm>
                <a:off x="5791835" y="2335964"/>
                <a:ext cx="6156325" cy="2398321"/>
              </a:xfrm>
              <a:prstGeom prst="rect">
                <a:avLst/>
              </a:prstGeom>
            </p:spPr>
            <p:txBody>
              <a:bodyPr>
                <a:spAutoFit/>
              </a:bodyPr>
              <a:lstStyle/>
              <a:p>
                <a:pPr eaLnBrk="1" fontAlgn="auto" hangingPunct="1">
                  <a:lnSpc>
                    <a:spcPct val="150000"/>
                  </a:lnSpc>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rPr>
                  <a:t>摄影台，也叫静物摄影台，只要将尺寸合适的商品放在摄影台上，固定好背 景纸，就能配合各种光源进行拍摄。摄影台对商品本身没有光处理功能，因此拍摄 的时候对光源的要求比较高，这是静物摄影常用的较为方便的工具。</a:t>
                </a:r>
              </a:p>
            </p:txBody>
          </p:sp>
        </p:grpSp>
        <p:sp>
          <p:nvSpPr>
            <p:cNvPr id="18453" name="文本框 15"/>
            <p:cNvSpPr txBox="1">
              <a:spLocks noChangeArrowheads="1"/>
            </p:cNvSpPr>
            <p:nvPr/>
          </p:nvSpPr>
          <p:spPr bwMode="auto">
            <a:xfrm>
              <a:off x="5897880" y="1512293"/>
              <a:ext cx="3439160" cy="583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l" eaLnBrk="1" hangingPunct="1">
                <a:lnSpc>
                  <a:spcPct val="100000"/>
                </a:lnSpc>
                <a:spcBef>
                  <a:spcPct val="0"/>
                </a:spcBef>
                <a:buFontTx/>
                <a:buNone/>
              </a:pPr>
              <a:r>
                <a:rPr lang="zh-CN" altLang="en-US" sz="3200" b="1">
                  <a:solidFill>
                    <a:schemeClr val="bg1"/>
                  </a:solidFill>
                </a:rPr>
                <a:t>摄影台的正确使用</a:t>
              </a:r>
            </a:p>
          </p:txBody>
        </p:sp>
      </p:grpSp>
      <p:sp>
        <p:nvSpPr>
          <p:cNvPr id="18441" name="文本框 29"/>
          <p:cNvSpPr txBox="1">
            <a:spLocks noChangeArrowheads="1"/>
          </p:cNvSpPr>
          <p:nvPr/>
        </p:nvSpPr>
        <p:spPr bwMode="auto">
          <a:xfrm>
            <a:off x="5481797" y="1312863"/>
            <a:ext cx="563245" cy="922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5400">
                <a:solidFill>
                  <a:schemeClr val="bg1"/>
                </a:solidFill>
                <a:latin typeface="Century Gothic" panose="020B0502020202020204" pitchFamily="34" charset="0"/>
              </a:rPr>
              <a:t>4</a:t>
            </a:r>
          </a:p>
        </p:txBody>
      </p:sp>
      <p:sp>
        <p:nvSpPr>
          <p:cNvPr id="33" name="文本框 32"/>
          <p:cNvSpPr txBox="1"/>
          <p:nvPr/>
        </p:nvSpPr>
        <p:spPr bwMode="auto">
          <a:xfrm>
            <a:off x="401638" y="242888"/>
            <a:ext cx="32308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辅助器材的选择和使用</a:t>
            </a:r>
          </a:p>
        </p:txBody>
      </p:sp>
      <p:pic>
        <p:nvPicPr>
          <p:cNvPr id="280" name="图片 280" descr="淘宝宝贝拍摄常用的辅助器 材"/>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728980" y="1664970"/>
            <a:ext cx="4415790" cy="2735580"/>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0"/>
                                        </p:tgtEl>
                                        <p:attrNameLst>
                                          <p:attrName>style.visibility</p:attrName>
                                        </p:attrNameLst>
                                      </p:cBhvr>
                                      <p:to>
                                        <p:strVal val="visible"/>
                                      </p:to>
                                    </p:set>
                                    <p:animEffect transition="in" filter="fade">
                                      <p:cBhvr>
                                        <p:cTn id="7" dur="500"/>
                                        <p:tgtEl>
                                          <p:spTgt spid="28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4E8276AB-F8FF-4B9B-B06B-AF11592B9CF9}"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4</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FFC5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77" name="组合 76"/>
          <p:cNvGrpSpPr/>
          <p:nvPr/>
        </p:nvGrpSpPr>
        <p:grpSpPr bwMode="auto">
          <a:xfrm>
            <a:off x="945515" y="4455795"/>
            <a:ext cx="1073150" cy="1073150"/>
            <a:chOff x="7026060" y="1437835"/>
            <a:chExt cx="1073580" cy="1073578"/>
          </a:xfrm>
        </p:grpSpPr>
        <p:sp>
          <p:nvSpPr>
            <p:cNvPr id="60" name="椭圆 59"/>
            <p:cNvSpPr/>
            <p:nvPr/>
          </p:nvSpPr>
          <p:spPr>
            <a:xfrm>
              <a:off x="7026060" y="1437835"/>
              <a:ext cx="1073580" cy="1073578"/>
            </a:xfrm>
            <a:prstGeom prst="ellipse">
              <a:avLst/>
            </a:prstGeom>
            <a:solidFill>
              <a:srgbClr val="FFC5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402" name="文本框 23"/>
            <p:cNvSpPr txBox="1">
              <a:spLocks noChangeArrowheads="1"/>
            </p:cNvSpPr>
            <p:nvPr/>
          </p:nvSpPr>
          <p:spPr bwMode="auto">
            <a:xfrm>
              <a:off x="7064348" y="1497549"/>
              <a:ext cx="996714" cy="9535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b="1">
                  <a:solidFill>
                    <a:schemeClr val="bg1"/>
                  </a:solidFill>
                  <a:latin typeface="Century Gothic" panose="020B0502020202020204" pitchFamily="34" charset="0"/>
                </a:rPr>
                <a:t>商品采编</a:t>
              </a:r>
            </a:p>
          </p:txBody>
        </p:sp>
      </p:grpSp>
      <p:sp>
        <p:nvSpPr>
          <p:cNvPr id="62" name="矩形 61"/>
          <p:cNvSpPr/>
          <p:nvPr/>
        </p:nvSpPr>
        <p:spPr>
          <a:xfrm>
            <a:off x="2018665" y="4515485"/>
            <a:ext cx="8470900" cy="1706880"/>
          </a:xfrm>
          <a:prstGeom prst="rect">
            <a:avLst/>
          </a:prstGeom>
        </p:spPr>
        <p:txBody>
          <a:bodyPr wrap="square">
            <a:spAutoFit/>
          </a:bodyPr>
          <a:lstStyle/>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如果</a:t>
            </a:r>
            <a:r>
              <a:rPr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rPr>
              <a:t>顾客</a:t>
            </a: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需要购买一双鞋，他可以先去鞋店里看看鞋的颜色、款式及价位，然后拿在手上感受一下它的质感，甚至可以穿上它走几步来判断一下舒适度和美观程度，最终通过比较买下心仪的鞋。在传统购物过程中，这些过程是自然发生的，因为真实的商品就在消费者面前。但在网店中购买鞋，消费者无法通过触摸去感知，不能试穿，只能通过展示商品的图片获得信息，因此商品图片是否美观、信息是否全面等都直接影响着消费者的购买决定，是一个非常重要的环节。</a:t>
            </a:r>
          </a:p>
        </p:txBody>
      </p:sp>
      <p:sp>
        <p:nvSpPr>
          <p:cNvPr id="54" name="文本框 53"/>
          <p:cNvSpPr txBox="1"/>
          <p:nvPr/>
        </p:nvSpPr>
        <p:spPr bwMode="auto">
          <a:xfrm>
            <a:off x="401638" y="242888"/>
            <a:ext cx="23164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商品采编的概念</a:t>
            </a:r>
          </a:p>
        </p:txBody>
      </p:sp>
      <p:pic>
        <p:nvPicPr>
          <p:cNvPr id="5" name="图片 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2669540" y="1091565"/>
            <a:ext cx="6852920" cy="3036570"/>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500"/>
                                        <p:tgtEl>
                                          <p:spTgt spid="62"/>
                                        </p:tgtEl>
                                      </p:cBhvr>
                                    </p:animEffect>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文本框 34"/>
          <p:cNvSpPr txBox="1"/>
          <p:nvPr/>
        </p:nvSpPr>
        <p:spPr bwMode="auto">
          <a:xfrm>
            <a:off x="401638" y="242888"/>
            <a:ext cx="1402080" cy="460375"/>
          </a:xfrm>
          <a:prstGeom prst="rect">
            <a:avLst/>
          </a:prstGeom>
          <a:noFill/>
        </p:spPr>
        <p:txBody>
          <a:bodyPr wrap="none">
            <a:spAutoFit/>
          </a:bodyPr>
          <a:lstStyle/>
          <a:p>
            <a:pPr eaLnBrk="1" fontAlgn="auto" hangingPunct="1">
              <a:spcBef>
                <a:spcPts val="0"/>
              </a:spcBef>
              <a:spcAft>
                <a:spcPts val="0"/>
              </a:spcAft>
              <a:defRPr/>
            </a:pPr>
            <a:r>
              <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2" name="表格 -1"/>
          <p:cNvGraphicFramePr/>
          <p:nvPr/>
        </p:nvGraphicFramePr>
        <p:xfrm>
          <a:off x="2780665" y="1757045"/>
          <a:ext cx="8428355" cy="3527425"/>
        </p:xfrm>
        <a:graphic>
          <a:graphicData uri="http://schemas.openxmlformats.org/drawingml/2006/table">
            <a:tbl>
              <a:tblPr firstRow="1" bandRow="1">
                <a:tableStyleId>{284E427A-3D55-4303-BF80-6455036E1DE7}</a:tableStyleId>
              </a:tblPr>
              <a:tblGrid>
                <a:gridCol w="2880360"/>
                <a:gridCol w="1232535"/>
                <a:gridCol w="1786890"/>
                <a:gridCol w="1581785"/>
                <a:gridCol w="946785"/>
              </a:tblGrid>
              <a:tr h="588010">
                <a:tc rowSpan="2">
                  <a:txBody>
                    <a:bodyPr/>
                    <a:lstStyle/>
                    <a:p>
                      <a:pPr indent="0" algn="ctr">
                        <a:buNone/>
                      </a:pPr>
                      <a:r>
                        <a:rPr lang="zh-CN" altLang="en-US" sz="3200">
                          <a:latin typeface="微软雅黑" panose="020B0503020204020204" pitchFamily="34" charset="-122"/>
                          <a:ea typeface="微软雅黑" panose="020B0503020204020204" pitchFamily="34" charset="-122"/>
                        </a:rPr>
                        <a:t>主要内容</a:t>
                      </a:r>
                    </a:p>
                  </a:txBody>
                  <a:tcPr marL="0" marR="0" marT="0" marB="1" anchor="ctr"/>
                </a:tc>
                <a:tc gridSpan="4">
                  <a:txBody>
                    <a:bodyPr/>
                    <a:lstStyle/>
                    <a:p>
                      <a:pPr indent="0" algn="ctr">
                        <a:buNone/>
                      </a:pPr>
                      <a:r>
                        <a:rPr lang="zh-CN" altLang="en-US" sz="2000">
                          <a:latin typeface="微软雅黑" panose="020B0503020204020204" pitchFamily="34" charset="-122"/>
                          <a:ea typeface="微软雅黑" panose="020B0503020204020204" pitchFamily="34" charset="-122"/>
                        </a:rPr>
                        <a:t>小组评价等级（在符合的情况下面打“√”）</a:t>
                      </a:r>
                    </a:p>
                  </a:txBody>
                  <a:tcPr marL="0" marR="0" marT="0" marB="1" anchor="ctr"/>
                </a:tc>
                <a:tc hMerge="1">
                  <a:txBody>
                    <a:bodyPr/>
                    <a:lstStyle/>
                    <a:p>
                      <a:endParaRPr lang="zh-CN"/>
                    </a:p>
                  </a:txBody>
                  <a:tcPr/>
                </a:tc>
                <a:tc hMerge="1">
                  <a:txBody>
                    <a:bodyPr/>
                    <a:lstStyle/>
                    <a:p>
                      <a:endParaRPr lang="zh-CN"/>
                    </a:p>
                  </a:txBody>
                  <a:tcPr/>
                </a:tc>
                <a:tc hMerge="1">
                  <a:txBody>
                    <a:bodyPr/>
                    <a:lstStyle/>
                    <a:p>
                      <a:endParaRPr lang="zh-CN"/>
                    </a:p>
                  </a:txBody>
                  <a:tcPr/>
                </a:tc>
              </a:tr>
              <a:tr h="1176020">
                <a:tc vMerge="1">
                  <a:txBody>
                    <a:bodyPr/>
                    <a:lstStyle/>
                    <a:p>
                      <a:endParaRPr lang="zh-CN"/>
                    </a:p>
                  </a:txBody>
                  <a:tcPr marL="0" marR="0" marT="0" marB="1" anchor="ctr"/>
                </a:tc>
                <a:tc>
                  <a:txBody>
                    <a:bodyPr/>
                    <a:lstStyle/>
                    <a:p>
                      <a:pPr indent="0" algn="ctr">
                        <a:buNone/>
                      </a:pPr>
                      <a:r>
                        <a:rPr lang="zh-CN" altLang="en-US" sz="2000">
                          <a:latin typeface="微软雅黑" panose="020B0503020204020204" pitchFamily="34" charset="-122"/>
                          <a:ea typeface="微软雅黑" panose="020B0503020204020204" pitchFamily="34" charset="-122"/>
                        </a:rPr>
                        <a:t>全都做到了</a:t>
                      </a:r>
                    </a:p>
                  </a:txBody>
                  <a:tcPr marL="0" marR="0" marT="0" marB="1" anchor="ctr"/>
                </a:tc>
                <a:tc>
                  <a:txBody>
                    <a:bodyPr/>
                    <a:lstStyle/>
                    <a:p>
                      <a:pPr indent="0" algn="ctr">
                        <a:buNone/>
                      </a:pPr>
                      <a:r>
                        <a:rPr lang="zh-CN" altLang="en-US" sz="2000">
                          <a:latin typeface="微软雅黑" panose="020B0503020204020204" pitchFamily="34" charset="-122"/>
                          <a:ea typeface="微软雅黑" panose="020B0503020204020204" pitchFamily="34" charset="-122"/>
                        </a:rPr>
                        <a:t>大部分（80%）做到了</a:t>
                      </a:r>
                    </a:p>
                  </a:txBody>
                  <a:tcPr marL="0" marR="0" marT="0" marB="1" anchor="ctr"/>
                </a:tc>
                <a:tc>
                  <a:txBody>
                    <a:bodyPr/>
                    <a:lstStyle/>
                    <a:p>
                      <a:pPr indent="0" algn="ctr">
                        <a:buNone/>
                      </a:pPr>
                      <a:r>
                        <a:rPr lang="zh-CN" altLang="en-US" sz="2000">
                          <a:latin typeface="微软雅黑" panose="020B0503020204020204" pitchFamily="34" charset="-122"/>
                          <a:ea typeface="微软雅黑" panose="020B0503020204020204" pitchFamily="34" charset="-122"/>
                        </a:rPr>
                        <a:t>基本（60%）做到了</a:t>
                      </a:r>
                    </a:p>
                  </a:txBody>
                  <a:tcPr marL="0" marR="0" marT="0" marB="1" anchor="ctr"/>
                </a:tc>
                <a:tc>
                  <a:txBody>
                    <a:bodyPr/>
                    <a:lstStyle/>
                    <a:p>
                      <a:pPr indent="0" algn="ctr">
                        <a:buNone/>
                      </a:pPr>
                      <a:r>
                        <a:rPr lang="zh-CN" altLang="en-US" sz="2000">
                          <a:latin typeface="微软雅黑" panose="020B0503020204020204" pitchFamily="34" charset="-122"/>
                          <a:ea typeface="微软雅黑" panose="020B0503020204020204" pitchFamily="34" charset="-122"/>
                        </a:rPr>
                        <a:t>没做到</a:t>
                      </a:r>
                    </a:p>
                  </a:txBody>
                  <a:tcPr marL="0" marR="0" marT="0" marB="1" anchor="ctr"/>
                </a:tc>
              </a:tr>
              <a:tr h="587375">
                <a:tc>
                  <a:txBody>
                    <a:bodyPr/>
                    <a:lstStyle/>
                    <a:p>
                      <a:pPr indent="0" algn="ctr">
                        <a:buNone/>
                      </a:pPr>
                      <a:r>
                        <a:rPr lang="en-US" altLang="zh-CN" sz="1800">
                          <a:latin typeface="微软雅黑" panose="020B0503020204020204" pitchFamily="34" charset="-122"/>
                          <a:ea typeface="微软雅黑" panose="020B0503020204020204" pitchFamily="34" charset="-122"/>
                        </a:rPr>
                        <a:t>熟悉相机的基本操作</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r>
              <a:tr h="588010">
                <a:tc>
                  <a:txBody>
                    <a:bodyPr/>
                    <a:lstStyle/>
                    <a:p>
                      <a:pPr indent="0" algn="ctr">
                        <a:buNone/>
                      </a:pPr>
                      <a:r>
                        <a:rPr lang="en-US" altLang="zh-CN" sz="1800">
                          <a:latin typeface="微软雅黑" panose="020B0503020204020204" pitchFamily="34" charset="-122"/>
                          <a:ea typeface="微软雅黑" panose="020B0503020204020204" pitchFamily="34" charset="-122"/>
                        </a:rPr>
                        <a:t>理解辅助器材的作用</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r>
              <a:tr h="588010">
                <a:tc>
                  <a:txBody>
                    <a:bodyPr/>
                    <a:lstStyle/>
                    <a:p>
                      <a:pPr indent="0" algn="ctr">
                        <a:buNone/>
                      </a:pPr>
                      <a:r>
                        <a:rPr lang="en-US" altLang="zh-CN" sz="1800">
                          <a:latin typeface="微软雅黑" panose="020B0503020204020204" pitchFamily="34" charset="-122"/>
                          <a:ea typeface="微软雅黑" panose="020B0503020204020204" pitchFamily="34" charset="-122"/>
                        </a:rPr>
                        <a:t>了解相机的基本种类</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r>
                        <a:rPr lang="en-US" altLang="zh-CN" sz="1600">
                          <a:latin typeface="微软雅黑" panose="020B0503020204020204" pitchFamily="34" charset="-122"/>
                          <a:ea typeface="微软雅黑" panose="020B0503020204020204" pitchFamily="34" charset="-122"/>
                        </a:rPr>
                        <a:t> </a:t>
                      </a:r>
                    </a:p>
                  </a:txBody>
                  <a:tcPr marL="0" marR="0" marT="0" marB="1" anchor="ctr"/>
                </a:tc>
                <a:tc>
                  <a:txBody>
                    <a:bodyPr/>
                    <a:lstStyle/>
                    <a:p>
                      <a:pPr indent="0" algn="ctr">
                        <a:buNone/>
                      </a:pPr>
                      <a:endParaRPr lang="zh-CN" altLang="en-US" sz="1600">
                        <a:latin typeface="微软雅黑" panose="020B0503020204020204" pitchFamily="34" charset="-122"/>
                        <a:ea typeface="微软雅黑" panose="020B0503020204020204" pitchFamily="34" charset="-122"/>
                      </a:endParaRPr>
                    </a:p>
                  </a:txBody>
                  <a:tcPr marL="0" marR="0" marT="0" marB="1" anchor="ctr"/>
                </a:tc>
              </a:tr>
            </a:tbl>
          </a:graphicData>
        </a:graphic>
      </p:graphicFrame>
      <p:pic>
        <p:nvPicPr>
          <p:cNvPr id="4" name="图片 3" descr="Teacher_male_512px_1185976_easyicon.net"/>
          <p:cNvPicPr>
            <a:picLocks noChangeAspect="1"/>
          </p:cNvPicPr>
          <p:nvPr/>
        </p:nvPicPr>
        <p:blipFill>
          <a:blip r:embed="rId2" cstate="print"/>
          <a:stretch>
            <a:fillRect/>
          </a:stretch>
        </p:blipFill>
        <p:spPr>
          <a:xfrm>
            <a:off x="906780" y="1131570"/>
            <a:ext cx="2011045" cy="2011045"/>
          </a:xfrm>
          <a:prstGeom prst="rect">
            <a:avLst/>
          </a:prstGeom>
        </p:spPr>
      </p:pic>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椭圆 85"/>
          <p:cNvSpPr/>
          <p:nvPr/>
        </p:nvSpPr>
        <p:spPr>
          <a:xfrm rot="11047877" flipV="1">
            <a:off x="8308975" y="5719763"/>
            <a:ext cx="176213" cy="176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8" name="椭圆 87"/>
          <p:cNvSpPr/>
          <p:nvPr/>
        </p:nvSpPr>
        <p:spPr>
          <a:xfrm rot="11047877">
            <a:off x="3890963" y="5235575"/>
            <a:ext cx="123825" cy="123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9" name="椭圆 88"/>
          <p:cNvSpPr/>
          <p:nvPr/>
        </p:nvSpPr>
        <p:spPr>
          <a:xfrm rot="11047877">
            <a:off x="4294188" y="6721475"/>
            <a:ext cx="123825" cy="123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0" name="椭圆 89"/>
          <p:cNvSpPr/>
          <p:nvPr/>
        </p:nvSpPr>
        <p:spPr>
          <a:xfrm rot="11047877">
            <a:off x="8826500" y="5873750"/>
            <a:ext cx="127000" cy="127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1" name="椭圆 90"/>
          <p:cNvSpPr/>
          <p:nvPr/>
        </p:nvSpPr>
        <p:spPr>
          <a:xfrm rot="11047877">
            <a:off x="7078663" y="6456363"/>
            <a:ext cx="452437" cy="4524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2" name="椭圆 91"/>
          <p:cNvSpPr/>
          <p:nvPr/>
        </p:nvSpPr>
        <p:spPr>
          <a:xfrm rot="11047877" flipH="1">
            <a:off x="8724900" y="4476750"/>
            <a:ext cx="138113"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3" name="椭圆 92"/>
          <p:cNvSpPr/>
          <p:nvPr/>
        </p:nvSpPr>
        <p:spPr>
          <a:xfrm rot="11047877" flipH="1">
            <a:off x="4899025" y="6496050"/>
            <a:ext cx="139700"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4" name="椭圆 93"/>
          <p:cNvSpPr/>
          <p:nvPr/>
        </p:nvSpPr>
        <p:spPr>
          <a:xfrm rot="11047877" flipH="1">
            <a:off x="7996238" y="4240213"/>
            <a:ext cx="422275" cy="4222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5" name="椭圆 94"/>
          <p:cNvSpPr/>
          <p:nvPr/>
        </p:nvSpPr>
        <p:spPr>
          <a:xfrm>
            <a:off x="55563" y="3451225"/>
            <a:ext cx="519112" cy="5191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6" name="椭圆 95"/>
          <p:cNvSpPr/>
          <p:nvPr/>
        </p:nvSpPr>
        <p:spPr>
          <a:xfrm>
            <a:off x="6731000" y="6753225"/>
            <a:ext cx="271463" cy="2714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8" name="椭圆 97"/>
          <p:cNvSpPr/>
          <p:nvPr/>
        </p:nvSpPr>
        <p:spPr>
          <a:xfrm>
            <a:off x="10213975" y="3238500"/>
            <a:ext cx="501650" cy="5000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9" name="椭圆 98"/>
          <p:cNvSpPr/>
          <p:nvPr/>
        </p:nvSpPr>
        <p:spPr>
          <a:xfrm flipV="1">
            <a:off x="10110788" y="4351338"/>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0" name="椭圆 99"/>
          <p:cNvSpPr/>
          <p:nvPr/>
        </p:nvSpPr>
        <p:spPr>
          <a:xfrm flipV="1">
            <a:off x="4464050" y="5535613"/>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1" name="椭圆 100"/>
          <p:cNvSpPr/>
          <p:nvPr/>
        </p:nvSpPr>
        <p:spPr>
          <a:xfrm>
            <a:off x="1817688" y="6245225"/>
            <a:ext cx="471487" cy="471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 name="椭圆 101"/>
          <p:cNvSpPr/>
          <p:nvPr/>
        </p:nvSpPr>
        <p:spPr>
          <a:xfrm>
            <a:off x="11842750" y="3402013"/>
            <a:ext cx="271463" cy="2714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 name="椭圆 102"/>
          <p:cNvSpPr/>
          <p:nvPr/>
        </p:nvSpPr>
        <p:spPr>
          <a:xfrm>
            <a:off x="11102975" y="4179888"/>
            <a:ext cx="269875"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4" name="椭圆 103"/>
          <p:cNvSpPr/>
          <p:nvPr/>
        </p:nvSpPr>
        <p:spPr>
          <a:xfrm>
            <a:off x="9615488" y="6046788"/>
            <a:ext cx="271462"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5" name="椭圆 104"/>
          <p:cNvSpPr/>
          <p:nvPr/>
        </p:nvSpPr>
        <p:spPr>
          <a:xfrm>
            <a:off x="2860675" y="6430963"/>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6" name="椭圆 105"/>
          <p:cNvSpPr/>
          <p:nvPr/>
        </p:nvSpPr>
        <p:spPr>
          <a:xfrm>
            <a:off x="7159625" y="5703888"/>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7" name="椭圆 106"/>
          <p:cNvSpPr/>
          <p:nvPr/>
        </p:nvSpPr>
        <p:spPr>
          <a:xfrm>
            <a:off x="9618663" y="2452688"/>
            <a:ext cx="282575" cy="2857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8" name="椭圆 107"/>
          <p:cNvSpPr/>
          <p:nvPr/>
        </p:nvSpPr>
        <p:spPr>
          <a:xfrm>
            <a:off x="169863" y="4748213"/>
            <a:ext cx="550862"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9" name="椭圆 108"/>
          <p:cNvSpPr/>
          <p:nvPr/>
        </p:nvSpPr>
        <p:spPr>
          <a:xfrm flipH="1">
            <a:off x="1428750" y="5278438"/>
            <a:ext cx="368300" cy="3683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0" name="椭圆 109"/>
          <p:cNvSpPr/>
          <p:nvPr/>
        </p:nvSpPr>
        <p:spPr>
          <a:xfrm>
            <a:off x="3117850" y="5554663"/>
            <a:ext cx="608013" cy="6080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1" name="椭圆 110"/>
          <p:cNvSpPr/>
          <p:nvPr/>
        </p:nvSpPr>
        <p:spPr>
          <a:xfrm>
            <a:off x="6462713" y="6118225"/>
            <a:ext cx="344487" cy="346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 name="椭圆 111"/>
          <p:cNvSpPr/>
          <p:nvPr/>
        </p:nvSpPr>
        <p:spPr>
          <a:xfrm>
            <a:off x="8501063" y="5019675"/>
            <a:ext cx="247650" cy="2476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3" name="椭圆 112"/>
          <p:cNvSpPr/>
          <p:nvPr/>
        </p:nvSpPr>
        <p:spPr>
          <a:xfrm>
            <a:off x="8526463" y="6335713"/>
            <a:ext cx="1100137" cy="11001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5" name="椭圆 114"/>
          <p:cNvSpPr/>
          <p:nvPr/>
        </p:nvSpPr>
        <p:spPr>
          <a:xfrm>
            <a:off x="5118100" y="6583363"/>
            <a:ext cx="728663" cy="7286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7" name="椭圆 116"/>
          <p:cNvSpPr/>
          <p:nvPr/>
        </p:nvSpPr>
        <p:spPr>
          <a:xfrm flipH="1">
            <a:off x="3421063" y="4489450"/>
            <a:ext cx="309562" cy="3111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8" name="椭圆 117"/>
          <p:cNvSpPr/>
          <p:nvPr/>
        </p:nvSpPr>
        <p:spPr>
          <a:xfrm>
            <a:off x="9518650" y="5357813"/>
            <a:ext cx="350838" cy="3524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9" name="椭圆 118"/>
          <p:cNvSpPr/>
          <p:nvPr/>
        </p:nvSpPr>
        <p:spPr>
          <a:xfrm>
            <a:off x="7937500" y="6753225"/>
            <a:ext cx="361950" cy="3603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0" name="椭圆 119"/>
          <p:cNvSpPr/>
          <p:nvPr/>
        </p:nvSpPr>
        <p:spPr>
          <a:xfrm>
            <a:off x="10304463" y="5583238"/>
            <a:ext cx="522287" cy="522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1" name="椭圆 120"/>
          <p:cNvSpPr/>
          <p:nvPr/>
        </p:nvSpPr>
        <p:spPr>
          <a:xfrm flipH="1">
            <a:off x="5786438" y="6280150"/>
            <a:ext cx="315912" cy="3159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 name="椭圆 121"/>
          <p:cNvSpPr/>
          <p:nvPr/>
        </p:nvSpPr>
        <p:spPr>
          <a:xfrm flipH="1">
            <a:off x="787400" y="4184650"/>
            <a:ext cx="415925" cy="4175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 name="椭圆 122"/>
          <p:cNvSpPr/>
          <p:nvPr/>
        </p:nvSpPr>
        <p:spPr>
          <a:xfrm rot="11047877">
            <a:off x="4237038" y="6276975"/>
            <a:ext cx="123825" cy="1238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6" name="椭圆 125"/>
          <p:cNvSpPr/>
          <p:nvPr/>
        </p:nvSpPr>
        <p:spPr>
          <a:xfrm>
            <a:off x="4870450" y="5681663"/>
            <a:ext cx="669925" cy="6699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7" name="椭圆 126"/>
          <p:cNvSpPr/>
          <p:nvPr/>
        </p:nvSpPr>
        <p:spPr>
          <a:xfrm>
            <a:off x="7967663" y="6008688"/>
            <a:ext cx="439737" cy="4397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8" name="椭圆 127"/>
          <p:cNvSpPr/>
          <p:nvPr/>
        </p:nvSpPr>
        <p:spPr>
          <a:xfrm>
            <a:off x="6088063" y="6635750"/>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9" name="椭圆 128"/>
          <p:cNvSpPr/>
          <p:nvPr/>
        </p:nvSpPr>
        <p:spPr>
          <a:xfrm>
            <a:off x="11652250" y="4589463"/>
            <a:ext cx="728663" cy="7302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0" name="椭圆 129"/>
          <p:cNvSpPr/>
          <p:nvPr/>
        </p:nvSpPr>
        <p:spPr>
          <a:xfrm>
            <a:off x="10537825" y="6399213"/>
            <a:ext cx="412750" cy="4127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1" name="椭圆 130"/>
          <p:cNvSpPr/>
          <p:nvPr/>
        </p:nvSpPr>
        <p:spPr>
          <a:xfrm>
            <a:off x="465138" y="5934075"/>
            <a:ext cx="730250" cy="7286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 name="椭圆 132"/>
          <p:cNvSpPr/>
          <p:nvPr/>
        </p:nvSpPr>
        <p:spPr>
          <a:xfrm>
            <a:off x="4124325" y="5864225"/>
            <a:ext cx="282575" cy="2841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4" name="椭圆 133"/>
          <p:cNvSpPr/>
          <p:nvPr/>
        </p:nvSpPr>
        <p:spPr>
          <a:xfrm rot="11047877" flipH="1">
            <a:off x="7205663" y="5405438"/>
            <a:ext cx="138112" cy="1381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5" name="椭圆 134"/>
          <p:cNvSpPr/>
          <p:nvPr/>
        </p:nvSpPr>
        <p:spPr>
          <a:xfrm>
            <a:off x="3779838" y="6300788"/>
            <a:ext cx="990600" cy="990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6" name="椭圆 135"/>
          <p:cNvSpPr/>
          <p:nvPr/>
        </p:nvSpPr>
        <p:spPr>
          <a:xfrm>
            <a:off x="1812925" y="3538538"/>
            <a:ext cx="490538" cy="4905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1" name="椭圆 210"/>
          <p:cNvSpPr/>
          <p:nvPr/>
        </p:nvSpPr>
        <p:spPr>
          <a:xfrm flipH="1">
            <a:off x="11687175" y="2138363"/>
            <a:ext cx="444500" cy="444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2" name="椭圆 211"/>
          <p:cNvSpPr/>
          <p:nvPr/>
        </p:nvSpPr>
        <p:spPr>
          <a:xfrm>
            <a:off x="-434975" y="2360613"/>
            <a:ext cx="627063" cy="6286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3" name="椭圆 212"/>
          <p:cNvSpPr/>
          <p:nvPr/>
        </p:nvSpPr>
        <p:spPr>
          <a:xfrm flipH="1">
            <a:off x="2444750" y="2798763"/>
            <a:ext cx="266700" cy="268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4" name="椭圆 213"/>
          <p:cNvSpPr/>
          <p:nvPr/>
        </p:nvSpPr>
        <p:spPr>
          <a:xfrm rot="11047877" flipV="1">
            <a:off x="9999663" y="1350963"/>
            <a:ext cx="149225"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 name="椭圆 214"/>
          <p:cNvSpPr/>
          <p:nvPr/>
        </p:nvSpPr>
        <p:spPr>
          <a:xfrm flipH="1">
            <a:off x="2636838" y="4654550"/>
            <a:ext cx="601662" cy="6000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6" name="椭圆 215"/>
          <p:cNvSpPr/>
          <p:nvPr/>
        </p:nvSpPr>
        <p:spPr>
          <a:xfrm>
            <a:off x="2490788" y="5783263"/>
            <a:ext cx="382587" cy="3825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7" name="椭圆 216"/>
          <p:cNvSpPr/>
          <p:nvPr/>
        </p:nvSpPr>
        <p:spPr>
          <a:xfrm>
            <a:off x="7702550" y="4910138"/>
            <a:ext cx="638175" cy="6381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8" name="椭圆 217"/>
          <p:cNvSpPr/>
          <p:nvPr/>
        </p:nvSpPr>
        <p:spPr>
          <a:xfrm>
            <a:off x="9159875" y="4476750"/>
            <a:ext cx="541338"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9" name="椭圆 218"/>
          <p:cNvSpPr/>
          <p:nvPr/>
        </p:nvSpPr>
        <p:spPr>
          <a:xfrm>
            <a:off x="11637963" y="3808413"/>
            <a:ext cx="541337"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0" name="椭圆 219"/>
          <p:cNvSpPr/>
          <p:nvPr/>
        </p:nvSpPr>
        <p:spPr>
          <a:xfrm flipV="1">
            <a:off x="9682163" y="3733800"/>
            <a:ext cx="274637" cy="276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1" name="椭圆 220"/>
          <p:cNvSpPr/>
          <p:nvPr/>
        </p:nvSpPr>
        <p:spPr>
          <a:xfrm>
            <a:off x="6561138" y="5537200"/>
            <a:ext cx="409575" cy="4095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96" name="图片 195"/>
          <p:cNvPicPr>
            <a:picLocks noChangeAspect="1"/>
          </p:cNvPicPr>
          <p:nvPr/>
        </p:nvPicPr>
        <p:blipFill>
          <a:blip r:embed="rId2" cstate="print"/>
          <a:srcRect l="36905" t="33759" r="32570" b="22025"/>
          <a:stretch>
            <a:fillRect/>
          </a:stretch>
        </p:blipFill>
        <p:spPr>
          <a:xfrm rot="1501864">
            <a:off x="7973266" y="1354132"/>
            <a:ext cx="407562" cy="407562"/>
          </a:xfrm>
          <a:custGeom>
            <a:avLst/>
            <a:gdLst>
              <a:gd name="connsiteX0" fmla="*/ 588998 w 1177996"/>
              <a:gd name="connsiteY0" fmla="*/ 0 h 1177994"/>
              <a:gd name="connsiteX1" fmla="*/ 1177996 w 1177996"/>
              <a:gd name="connsiteY1" fmla="*/ 588997 h 1177994"/>
              <a:gd name="connsiteX2" fmla="*/ 588998 w 1177996"/>
              <a:gd name="connsiteY2" fmla="*/ 1177994 h 1177994"/>
              <a:gd name="connsiteX3" fmla="*/ 0 w 1177996"/>
              <a:gd name="connsiteY3" fmla="*/ 588997 h 1177994"/>
              <a:gd name="connsiteX4" fmla="*/ 588998 w 1177996"/>
              <a:gd name="connsiteY4" fmla="*/ 0 h 1177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996" h="1177994">
                <a:moveTo>
                  <a:pt x="588998" y="0"/>
                </a:moveTo>
                <a:cubicBezTo>
                  <a:pt x="914293" y="0"/>
                  <a:pt x="1177996" y="263703"/>
                  <a:pt x="1177996" y="588997"/>
                </a:cubicBezTo>
                <a:cubicBezTo>
                  <a:pt x="1177996" y="914291"/>
                  <a:pt x="914293" y="1177994"/>
                  <a:pt x="588998" y="1177994"/>
                </a:cubicBezTo>
                <a:cubicBezTo>
                  <a:pt x="263703" y="1177994"/>
                  <a:pt x="0" y="914291"/>
                  <a:pt x="0" y="588997"/>
                </a:cubicBezTo>
                <a:cubicBezTo>
                  <a:pt x="0" y="263703"/>
                  <a:pt x="263703" y="0"/>
                  <a:pt x="588998" y="0"/>
                </a:cubicBezTo>
                <a:close/>
              </a:path>
            </a:pathLst>
          </a:custGeom>
        </p:spPr>
      </p:pic>
      <p:sp>
        <p:nvSpPr>
          <p:cNvPr id="197" name="椭圆 196"/>
          <p:cNvSpPr/>
          <p:nvPr/>
        </p:nvSpPr>
        <p:spPr>
          <a:xfrm>
            <a:off x="11261725" y="5419725"/>
            <a:ext cx="271463" cy="2714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8" name="椭圆 197"/>
          <p:cNvSpPr/>
          <p:nvPr/>
        </p:nvSpPr>
        <p:spPr>
          <a:xfrm flipV="1">
            <a:off x="11339513" y="6289675"/>
            <a:ext cx="276225" cy="2746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 name="组合 2"/>
          <p:cNvGrpSpPr/>
          <p:nvPr/>
        </p:nvGrpSpPr>
        <p:grpSpPr bwMode="auto">
          <a:xfrm>
            <a:off x="3590955" y="273020"/>
            <a:ext cx="5072002" cy="6035705"/>
            <a:chOff x="3565662" y="300100"/>
            <a:chExt cx="5070953" cy="6036274"/>
          </a:xfrm>
        </p:grpSpPr>
        <p:sp>
          <p:nvSpPr>
            <p:cNvPr id="210" name="任意多边形 209"/>
            <p:cNvSpPr/>
            <p:nvPr/>
          </p:nvSpPr>
          <p:spPr>
            <a:xfrm rot="13500000" flipH="1">
              <a:off x="3565632" y="300130"/>
              <a:ext cx="5071014" cy="5070953"/>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25" name="直接连接符 224"/>
            <p:cNvCxnSpPr/>
            <p:nvPr/>
          </p:nvCxnSpPr>
          <p:spPr>
            <a:xfrm>
              <a:off x="3759267" y="2427581"/>
              <a:ext cx="463771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3759267" y="2462509"/>
              <a:ext cx="2688669"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3759267" y="3448440"/>
              <a:ext cx="463771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6939959" y="3511946"/>
              <a:ext cx="1457024"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349" name="图片 348"/>
            <p:cNvPicPr>
              <a:picLocks noChangeAspect="1"/>
            </p:cNvPicPr>
            <p:nvPr/>
          </p:nvPicPr>
          <p:blipFill>
            <a:blip r:embed="rId3" cstate="print"/>
            <a:srcRect l="35176"/>
            <a:stretch>
              <a:fillRect/>
            </a:stretch>
          </p:blipFill>
          <p:spPr>
            <a:xfrm>
              <a:off x="3775670" y="3572820"/>
              <a:ext cx="2276311" cy="2763554"/>
            </a:xfrm>
            <a:custGeom>
              <a:avLst/>
              <a:gdLst>
                <a:gd name="connsiteX0" fmla="*/ 0 w 2501639"/>
                <a:gd name="connsiteY0" fmla="*/ 0 h 3037113"/>
                <a:gd name="connsiteX1" fmla="*/ 2501639 w 2501639"/>
                <a:gd name="connsiteY1" fmla="*/ 0 h 3037113"/>
                <a:gd name="connsiteX2" fmla="*/ 2501639 w 2501639"/>
                <a:gd name="connsiteY2" fmla="*/ 3031844 h 3037113"/>
                <a:gd name="connsiteX3" fmla="*/ 2499610 w 2501639"/>
                <a:gd name="connsiteY3" fmla="*/ 3037113 h 3037113"/>
                <a:gd name="connsiteX4" fmla="*/ 2494398 w 2501639"/>
                <a:gd name="connsiteY4" fmla="*/ 3037113 h 3037113"/>
                <a:gd name="connsiteX5" fmla="*/ 2494398 w 2501639"/>
                <a:gd name="connsiteY5" fmla="*/ 2995749 h 3037113"/>
                <a:gd name="connsiteX6" fmla="*/ 2459527 w 2501639"/>
                <a:gd name="connsiteY6" fmla="*/ 2905197 h 3037113"/>
                <a:gd name="connsiteX7" fmla="*/ 717381 w 2501639"/>
                <a:gd name="connsiteY7" fmla="*/ 1444903 h 3037113"/>
                <a:gd name="connsiteX8" fmla="*/ 19111 w 2501639"/>
                <a:gd name="connsiteY8" fmla="*/ 132437 h 303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1639" h="3037113">
                  <a:moveTo>
                    <a:pt x="0" y="0"/>
                  </a:moveTo>
                  <a:lnTo>
                    <a:pt x="2501639" y="0"/>
                  </a:lnTo>
                  <a:lnTo>
                    <a:pt x="2501639" y="3031844"/>
                  </a:lnTo>
                  <a:lnTo>
                    <a:pt x="2499610" y="3037113"/>
                  </a:lnTo>
                  <a:lnTo>
                    <a:pt x="2494398" y="3037113"/>
                  </a:lnTo>
                  <a:lnTo>
                    <a:pt x="2494398" y="2995749"/>
                  </a:lnTo>
                  <a:lnTo>
                    <a:pt x="2459527" y="2905197"/>
                  </a:lnTo>
                  <a:cubicBezTo>
                    <a:pt x="2141873" y="2211741"/>
                    <a:pt x="1279306" y="2006828"/>
                    <a:pt x="717381" y="1444903"/>
                  </a:cubicBezTo>
                  <a:cubicBezTo>
                    <a:pt x="344970" y="1072492"/>
                    <a:pt x="112213" y="613311"/>
                    <a:pt x="19111" y="132437"/>
                  </a:cubicBezTo>
                  <a:close/>
                </a:path>
              </a:pathLst>
            </a:custGeom>
          </p:spPr>
        </p:pic>
      </p:grpSp>
      <p:sp>
        <p:nvSpPr>
          <p:cNvPr id="201" name="椭圆 200"/>
          <p:cNvSpPr/>
          <p:nvPr/>
        </p:nvSpPr>
        <p:spPr>
          <a:xfrm>
            <a:off x="8102600" y="1300163"/>
            <a:ext cx="477838" cy="4778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2" name="椭圆 221"/>
          <p:cNvSpPr/>
          <p:nvPr/>
        </p:nvSpPr>
        <p:spPr>
          <a:xfrm>
            <a:off x="3444875" y="3463925"/>
            <a:ext cx="676275" cy="6778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文本框 1"/>
          <p:cNvSpPr txBox="1"/>
          <p:nvPr/>
        </p:nvSpPr>
        <p:spPr>
          <a:xfrm>
            <a:off x="4634865" y="2548890"/>
            <a:ext cx="3067050" cy="768350"/>
          </a:xfrm>
          <a:prstGeom prst="rect">
            <a:avLst/>
          </a:prstGeom>
          <a:noFill/>
        </p:spPr>
        <p:txBody>
          <a:bodyPr wrap="square" rtlCol="0">
            <a:spAutoFit/>
          </a:bodyPr>
          <a:lstStyle/>
          <a:p>
            <a:pPr algn="dist"/>
            <a:r>
              <a:rPr lang="zh-CN" altLang="en-US" sz="4400" b="1" dirty="0">
                <a:solidFill>
                  <a:schemeClr val="bg1"/>
                </a:solidFill>
                <a:latin typeface="微软雅黑" panose="020B0503020204020204" pitchFamily="34" charset="-122"/>
                <a:ea typeface="微软雅黑" panose="020B0503020204020204" pitchFamily="34" charset="-122"/>
              </a:rPr>
              <a:t>感谢观看</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anim calcmode="lin" valueType="num">
                                      <p:cBhvr>
                                        <p:cTn id="8" dur="500" fill="hold"/>
                                        <p:tgtEl>
                                          <p:spTgt spid="86"/>
                                        </p:tgtEl>
                                        <p:attrNameLst>
                                          <p:attrName>ppt_x</p:attrName>
                                        </p:attrNameLst>
                                      </p:cBhvr>
                                      <p:tavLst>
                                        <p:tav tm="0">
                                          <p:val>
                                            <p:strVal val="#ppt_x"/>
                                          </p:val>
                                        </p:tav>
                                        <p:tav tm="100000">
                                          <p:val>
                                            <p:strVal val="#ppt_x"/>
                                          </p:val>
                                        </p:tav>
                                      </p:tavLst>
                                    </p:anim>
                                    <p:anim calcmode="lin" valueType="num">
                                      <p:cBhvr>
                                        <p:cTn id="9" dur="500" fill="hold"/>
                                        <p:tgtEl>
                                          <p:spTgt spid="8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fade">
                                      <p:cBhvr>
                                        <p:cTn id="12" dur="500"/>
                                        <p:tgtEl>
                                          <p:spTgt spid="88"/>
                                        </p:tgtEl>
                                      </p:cBhvr>
                                    </p:animEffect>
                                    <p:anim calcmode="lin" valueType="num">
                                      <p:cBhvr>
                                        <p:cTn id="13" dur="500" fill="hold"/>
                                        <p:tgtEl>
                                          <p:spTgt spid="88"/>
                                        </p:tgtEl>
                                        <p:attrNameLst>
                                          <p:attrName>ppt_x</p:attrName>
                                        </p:attrNameLst>
                                      </p:cBhvr>
                                      <p:tavLst>
                                        <p:tav tm="0">
                                          <p:val>
                                            <p:strVal val="#ppt_x"/>
                                          </p:val>
                                        </p:tav>
                                        <p:tav tm="100000">
                                          <p:val>
                                            <p:strVal val="#ppt_x"/>
                                          </p:val>
                                        </p:tav>
                                      </p:tavLst>
                                    </p:anim>
                                    <p:anim calcmode="lin" valueType="num">
                                      <p:cBhvr>
                                        <p:cTn id="14" dur="500" fill="hold"/>
                                        <p:tgtEl>
                                          <p:spTgt spid="8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500"/>
                                        <p:tgtEl>
                                          <p:spTgt spid="89"/>
                                        </p:tgtEl>
                                      </p:cBhvr>
                                    </p:animEffect>
                                    <p:anim calcmode="lin" valueType="num">
                                      <p:cBhvr>
                                        <p:cTn id="18" dur="500" fill="hold"/>
                                        <p:tgtEl>
                                          <p:spTgt spid="89"/>
                                        </p:tgtEl>
                                        <p:attrNameLst>
                                          <p:attrName>ppt_x</p:attrName>
                                        </p:attrNameLst>
                                      </p:cBhvr>
                                      <p:tavLst>
                                        <p:tav tm="0">
                                          <p:val>
                                            <p:strVal val="#ppt_x"/>
                                          </p:val>
                                        </p:tav>
                                        <p:tav tm="100000">
                                          <p:val>
                                            <p:strVal val="#ppt_x"/>
                                          </p:val>
                                        </p:tav>
                                      </p:tavLst>
                                    </p:anim>
                                    <p:anim calcmode="lin" valueType="num">
                                      <p:cBhvr>
                                        <p:cTn id="19" dur="500" fill="hold"/>
                                        <p:tgtEl>
                                          <p:spTgt spid="8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anim calcmode="lin" valueType="num">
                                      <p:cBhvr>
                                        <p:cTn id="23" dur="500" fill="hold"/>
                                        <p:tgtEl>
                                          <p:spTgt spid="90"/>
                                        </p:tgtEl>
                                        <p:attrNameLst>
                                          <p:attrName>ppt_x</p:attrName>
                                        </p:attrNameLst>
                                      </p:cBhvr>
                                      <p:tavLst>
                                        <p:tav tm="0">
                                          <p:val>
                                            <p:strVal val="#ppt_x"/>
                                          </p:val>
                                        </p:tav>
                                        <p:tav tm="100000">
                                          <p:val>
                                            <p:strVal val="#ppt_x"/>
                                          </p:val>
                                        </p:tav>
                                      </p:tavLst>
                                    </p:anim>
                                    <p:anim calcmode="lin" valueType="num">
                                      <p:cBhvr>
                                        <p:cTn id="24" dur="500" fill="hold"/>
                                        <p:tgtEl>
                                          <p:spTgt spid="9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anim calcmode="lin" valueType="num">
                                      <p:cBhvr>
                                        <p:cTn id="28" dur="500" fill="hold"/>
                                        <p:tgtEl>
                                          <p:spTgt spid="91"/>
                                        </p:tgtEl>
                                        <p:attrNameLst>
                                          <p:attrName>ppt_x</p:attrName>
                                        </p:attrNameLst>
                                      </p:cBhvr>
                                      <p:tavLst>
                                        <p:tav tm="0">
                                          <p:val>
                                            <p:strVal val="#ppt_x"/>
                                          </p:val>
                                        </p:tav>
                                        <p:tav tm="100000">
                                          <p:val>
                                            <p:strVal val="#ppt_x"/>
                                          </p:val>
                                        </p:tav>
                                      </p:tavLst>
                                    </p:anim>
                                    <p:anim calcmode="lin" valueType="num">
                                      <p:cBhvr>
                                        <p:cTn id="29" dur="500" fill="hold"/>
                                        <p:tgtEl>
                                          <p:spTgt spid="9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2"/>
                                        </p:tgtEl>
                                        <p:attrNameLst>
                                          <p:attrName>style.visibility</p:attrName>
                                        </p:attrNameLst>
                                      </p:cBhvr>
                                      <p:to>
                                        <p:strVal val="visible"/>
                                      </p:to>
                                    </p:set>
                                    <p:animEffect transition="in" filter="fade">
                                      <p:cBhvr>
                                        <p:cTn id="32" dur="500"/>
                                        <p:tgtEl>
                                          <p:spTgt spid="92"/>
                                        </p:tgtEl>
                                      </p:cBhvr>
                                    </p:animEffect>
                                    <p:anim calcmode="lin" valueType="num">
                                      <p:cBhvr>
                                        <p:cTn id="33" dur="500" fill="hold"/>
                                        <p:tgtEl>
                                          <p:spTgt spid="92"/>
                                        </p:tgtEl>
                                        <p:attrNameLst>
                                          <p:attrName>ppt_x</p:attrName>
                                        </p:attrNameLst>
                                      </p:cBhvr>
                                      <p:tavLst>
                                        <p:tav tm="0">
                                          <p:val>
                                            <p:strVal val="#ppt_x"/>
                                          </p:val>
                                        </p:tav>
                                        <p:tav tm="100000">
                                          <p:val>
                                            <p:strVal val="#ppt_x"/>
                                          </p:val>
                                        </p:tav>
                                      </p:tavLst>
                                    </p:anim>
                                    <p:anim calcmode="lin" valueType="num">
                                      <p:cBhvr>
                                        <p:cTn id="34" dur="500" fill="hold"/>
                                        <p:tgtEl>
                                          <p:spTgt spid="9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fade">
                                      <p:cBhvr>
                                        <p:cTn id="37" dur="500"/>
                                        <p:tgtEl>
                                          <p:spTgt spid="93"/>
                                        </p:tgtEl>
                                      </p:cBhvr>
                                    </p:animEffect>
                                    <p:anim calcmode="lin" valueType="num">
                                      <p:cBhvr>
                                        <p:cTn id="38" dur="500" fill="hold"/>
                                        <p:tgtEl>
                                          <p:spTgt spid="93"/>
                                        </p:tgtEl>
                                        <p:attrNameLst>
                                          <p:attrName>ppt_x</p:attrName>
                                        </p:attrNameLst>
                                      </p:cBhvr>
                                      <p:tavLst>
                                        <p:tav tm="0">
                                          <p:val>
                                            <p:strVal val="#ppt_x"/>
                                          </p:val>
                                        </p:tav>
                                        <p:tav tm="100000">
                                          <p:val>
                                            <p:strVal val="#ppt_x"/>
                                          </p:val>
                                        </p:tav>
                                      </p:tavLst>
                                    </p:anim>
                                    <p:anim calcmode="lin" valueType="num">
                                      <p:cBhvr>
                                        <p:cTn id="39" dur="500" fill="hold"/>
                                        <p:tgtEl>
                                          <p:spTgt spid="9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
                                  </p:stCondLst>
                                  <p:childTnLst>
                                    <p:set>
                                      <p:cBhvr>
                                        <p:cTn id="46" dur="1" fill="hold">
                                          <p:stCondLst>
                                            <p:cond delay="0"/>
                                          </p:stCondLst>
                                        </p:cTn>
                                        <p:tgtEl>
                                          <p:spTgt spid="95"/>
                                        </p:tgtEl>
                                        <p:attrNameLst>
                                          <p:attrName>style.visibility</p:attrName>
                                        </p:attrNameLst>
                                      </p:cBhvr>
                                      <p:to>
                                        <p:strVal val="visible"/>
                                      </p:to>
                                    </p:set>
                                    <p:animEffect transition="in" filter="fade">
                                      <p:cBhvr>
                                        <p:cTn id="47" dur="500"/>
                                        <p:tgtEl>
                                          <p:spTgt spid="95"/>
                                        </p:tgtEl>
                                      </p:cBhvr>
                                    </p:animEffect>
                                    <p:anim calcmode="lin" valueType="num">
                                      <p:cBhvr>
                                        <p:cTn id="48" dur="500" fill="hold"/>
                                        <p:tgtEl>
                                          <p:spTgt spid="95"/>
                                        </p:tgtEl>
                                        <p:attrNameLst>
                                          <p:attrName>ppt_x</p:attrName>
                                        </p:attrNameLst>
                                      </p:cBhvr>
                                      <p:tavLst>
                                        <p:tav tm="0">
                                          <p:val>
                                            <p:strVal val="#ppt_x"/>
                                          </p:val>
                                        </p:tav>
                                        <p:tav tm="100000">
                                          <p:val>
                                            <p:strVal val="#ppt_x"/>
                                          </p:val>
                                        </p:tav>
                                      </p:tavLst>
                                    </p:anim>
                                    <p:anim calcmode="lin" valueType="num">
                                      <p:cBhvr>
                                        <p:cTn id="49" dur="500" fill="hold"/>
                                        <p:tgtEl>
                                          <p:spTgt spid="9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
                                  </p:stCondLst>
                                  <p:childTnLst>
                                    <p:set>
                                      <p:cBhvr>
                                        <p:cTn id="51" dur="1" fill="hold">
                                          <p:stCondLst>
                                            <p:cond delay="0"/>
                                          </p:stCondLst>
                                        </p:cTn>
                                        <p:tgtEl>
                                          <p:spTgt spid="96"/>
                                        </p:tgtEl>
                                        <p:attrNameLst>
                                          <p:attrName>style.visibility</p:attrName>
                                        </p:attrNameLst>
                                      </p:cBhvr>
                                      <p:to>
                                        <p:strVal val="visible"/>
                                      </p:to>
                                    </p:set>
                                    <p:animEffect transition="in" filter="fade">
                                      <p:cBhvr>
                                        <p:cTn id="52" dur="500"/>
                                        <p:tgtEl>
                                          <p:spTgt spid="96"/>
                                        </p:tgtEl>
                                      </p:cBhvr>
                                    </p:animEffect>
                                    <p:anim calcmode="lin" valueType="num">
                                      <p:cBhvr>
                                        <p:cTn id="53" dur="500" fill="hold"/>
                                        <p:tgtEl>
                                          <p:spTgt spid="96"/>
                                        </p:tgtEl>
                                        <p:attrNameLst>
                                          <p:attrName>ppt_x</p:attrName>
                                        </p:attrNameLst>
                                      </p:cBhvr>
                                      <p:tavLst>
                                        <p:tav tm="0">
                                          <p:val>
                                            <p:strVal val="#ppt_x"/>
                                          </p:val>
                                        </p:tav>
                                        <p:tav tm="100000">
                                          <p:val>
                                            <p:strVal val="#ppt_x"/>
                                          </p:val>
                                        </p:tav>
                                      </p:tavLst>
                                    </p:anim>
                                    <p:anim calcmode="lin" valueType="num">
                                      <p:cBhvr>
                                        <p:cTn id="54" dur="500" fill="hold"/>
                                        <p:tgtEl>
                                          <p:spTgt spid="9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0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500"/>
                                        <p:tgtEl>
                                          <p:spTgt spid="98"/>
                                        </p:tgtEl>
                                      </p:cBhvr>
                                    </p:animEffect>
                                    <p:anim calcmode="lin" valueType="num">
                                      <p:cBhvr>
                                        <p:cTn id="58" dur="500" fill="hold"/>
                                        <p:tgtEl>
                                          <p:spTgt spid="98"/>
                                        </p:tgtEl>
                                        <p:attrNameLst>
                                          <p:attrName>ppt_x</p:attrName>
                                        </p:attrNameLst>
                                      </p:cBhvr>
                                      <p:tavLst>
                                        <p:tav tm="0">
                                          <p:val>
                                            <p:strVal val="#ppt_x"/>
                                          </p:val>
                                        </p:tav>
                                        <p:tav tm="100000">
                                          <p:val>
                                            <p:strVal val="#ppt_x"/>
                                          </p:val>
                                        </p:tav>
                                      </p:tavLst>
                                    </p:anim>
                                    <p:anim calcmode="lin" valueType="num">
                                      <p:cBhvr>
                                        <p:cTn id="59" dur="500" fill="hold"/>
                                        <p:tgtEl>
                                          <p:spTgt spid="9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0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500"/>
                                        <p:tgtEl>
                                          <p:spTgt spid="99"/>
                                        </p:tgtEl>
                                      </p:cBhvr>
                                    </p:animEffect>
                                    <p:anim calcmode="lin" valueType="num">
                                      <p:cBhvr>
                                        <p:cTn id="63" dur="500" fill="hold"/>
                                        <p:tgtEl>
                                          <p:spTgt spid="99"/>
                                        </p:tgtEl>
                                        <p:attrNameLst>
                                          <p:attrName>ppt_x</p:attrName>
                                        </p:attrNameLst>
                                      </p:cBhvr>
                                      <p:tavLst>
                                        <p:tav tm="0">
                                          <p:val>
                                            <p:strVal val="#ppt_x"/>
                                          </p:val>
                                        </p:tav>
                                        <p:tav tm="100000">
                                          <p:val>
                                            <p:strVal val="#ppt_x"/>
                                          </p:val>
                                        </p:tav>
                                      </p:tavLst>
                                    </p:anim>
                                    <p:anim calcmode="lin" valueType="num">
                                      <p:cBhvr>
                                        <p:cTn id="64" dur="500" fill="hold"/>
                                        <p:tgtEl>
                                          <p:spTgt spid="9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00"/>
                                  </p:stCondLst>
                                  <p:childTnLst>
                                    <p:set>
                                      <p:cBhvr>
                                        <p:cTn id="66" dur="1" fill="hold">
                                          <p:stCondLst>
                                            <p:cond delay="0"/>
                                          </p:stCondLst>
                                        </p:cTn>
                                        <p:tgtEl>
                                          <p:spTgt spid="100"/>
                                        </p:tgtEl>
                                        <p:attrNameLst>
                                          <p:attrName>style.visibility</p:attrName>
                                        </p:attrNameLst>
                                      </p:cBhvr>
                                      <p:to>
                                        <p:strVal val="visible"/>
                                      </p:to>
                                    </p:set>
                                    <p:animEffect transition="in" filter="fade">
                                      <p:cBhvr>
                                        <p:cTn id="67" dur="500"/>
                                        <p:tgtEl>
                                          <p:spTgt spid="100"/>
                                        </p:tgtEl>
                                      </p:cBhvr>
                                    </p:animEffect>
                                    <p:anim calcmode="lin" valueType="num">
                                      <p:cBhvr>
                                        <p:cTn id="68" dur="500" fill="hold"/>
                                        <p:tgtEl>
                                          <p:spTgt spid="100"/>
                                        </p:tgtEl>
                                        <p:attrNameLst>
                                          <p:attrName>ppt_x</p:attrName>
                                        </p:attrNameLst>
                                      </p:cBhvr>
                                      <p:tavLst>
                                        <p:tav tm="0">
                                          <p:val>
                                            <p:strVal val="#ppt_x"/>
                                          </p:val>
                                        </p:tav>
                                        <p:tav tm="100000">
                                          <p:val>
                                            <p:strVal val="#ppt_x"/>
                                          </p:val>
                                        </p:tav>
                                      </p:tavLst>
                                    </p:anim>
                                    <p:anim calcmode="lin" valueType="num">
                                      <p:cBhvr>
                                        <p:cTn id="69" dur="500" fill="hold"/>
                                        <p:tgtEl>
                                          <p:spTgt spid="10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
                                  </p:stCondLst>
                                  <p:childTnLst>
                                    <p:set>
                                      <p:cBhvr>
                                        <p:cTn id="71" dur="1" fill="hold">
                                          <p:stCondLst>
                                            <p:cond delay="0"/>
                                          </p:stCondLst>
                                        </p:cTn>
                                        <p:tgtEl>
                                          <p:spTgt spid="101"/>
                                        </p:tgtEl>
                                        <p:attrNameLst>
                                          <p:attrName>style.visibility</p:attrName>
                                        </p:attrNameLst>
                                      </p:cBhvr>
                                      <p:to>
                                        <p:strVal val="visible"/>
                                      </p:to>
                                    </p:set>
                                    <p:animEffect transition="in" filter="fade">
                                      <p:cBhvr>
                                        <p:cTn id="72" dur="500"/>
                                        <p:tgtEl>
                                          <p:spTgt spid="101"/>
                                        </p:tgtEl>
                                      </p:cBhvr>
                                    </p:animEffect>
                                    <p:anim calcmode="lin" valueType="num">
                                      <p:cBhvr>
                                        <p:cTn id="73" dur="500" fill="hold"/>
                                        <p:tgtEl>
                                          <p:spTgt spid="101"/>
                                        </p:tgtEl>
                                        <p:attrNameLst>
                                          <p:attrName>ppt_x</p:attrName>
                                        </p:attrNameLst>
                                      </p:cBhvr>
                                      <p:tavLst>
                                        <p:tav tm="0">
                                          <p:val>
                                            <p:strVal val="#ppt_x"/>
                                          </p:val>
                                        </p:tav>
                                        <p:tav tm="100000">
                                          <p:val>
                                            <p:strVal val="#ppt_x"/>
                                          </p:val>
                                        </p:tav>
                                      </p:tavLst>
                                    </p:anim>
                                    <p:anim calcmode="lin" valueType="num">
                                      <p:cBhvr>
                                        <p:cTn id="74" dur="500" fill="hold"/>
                                        <p:tgtEl>
                                          <p:spTgt spid="10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100"/>
                                  </p:stCondLst>
                                  <p:childTnLst>
                                    <p:set>
                                      <p:cBhvr>
                                        <p:cTn id="76" dur="1" fill="hold">
                                          <p:stCondLst>
                                            <p:cond delay="0"/>
                                          </p:stCondLst>
                                        </p:cTn>
                                        <p:tgtEl>
                                          <p:spTgt spid="102"/>
                                        </p:tgtEl>
                                        <p:attrNameLst>
                                          <p:attrName>style.visibility</p:attrName>
                                        </p:attrNameLst>
                                      </p:cBhvr>
                                      <p:to>
                                        <p:strVal val="visible"/>
                                      </p:to>
                                    </p:set>
                                    <p:animEffect transition="in" filter="fade">
                                      <p:cBhvr>
                                        <p:cTn id="77" dur="500"/>
                                        <p:tgtEl>
                                          <p:spTgt spid="102"/>
                                        </p:tgtEl>
                                      </p:cBhvr>
                                    </p:animEffect>
                                    <p:anim calcmode="lin" valueType="num">
                                      <p:cBhvr>
                                        <p:cTn id="78" dur="500" fill="hold"/>
                                        <p:tgtEl>
                                          <p:spTgt spid="102"/>
                                        </p:tgtEl>
                                        <p:attrNameLst>
                                          <p:attrName>ppt_x</p:attrName>
                                        </p:attrNameLst>
                                      </p:cBhvr>
                                      <p:tavLst>
                                        <p:tav tm="0">
                                          <p:val>
                                            <p:strVal val="#ppt_x"/>
                                          </p:val>
                                        </p:tav>
                                        <p:tav tm="100000">
                                          <p:val>
                                            <p:strVal val="#ppt_x"/>
                                          </p:val>
                                        </p:tav>
                                      </p:tavLst>
                                    </p:anim>
                                    <p:anim calcmode="lin" valueType="num">
                                      <p:cBhvr>
                                        <p:cTn id="79" dur="500" fill="hold"/>
                                        <p:tgtEl>
                                          <p:spTgt spid="10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00"/>
                                  </p:stCondLst>
                                  <p:childTnLst>
                                    <p:set>
                                      <p:cBhvr>
                                        <p:cTn id="81" dur="1" fill="hold">
                                          <p:stCondLst>
                                            <p:cond delay="0"/>
                                          </p:stCondLst>
                                        </p:cTn>
                                        <p:tgtEl>
                                          <p:spTgt spid="103"/>
                                        </p:tgtEl>
                                        <p:attrNameLst>
                                          <p:attrName>style.visibility</p:attrName>
                                        </p:attrNameLst>
                                      </p:cBhvr>
                                      <p:to>
                                        <p:strVal val="visible"/>
                                      </p:to>
                                    </p:set>
                                    <p:animEffect transition="in" filter="fade">
                                      <p:cBhvr>
                                        <p:cTn id="82" dur="500"/>
                                        <p:tgtEl>
                                          <p:spTgt spid="103"/>
                                        </p:tgtEl>
                                      </p:cBhvr>
                                    </p:animEffect>
                                    <p:anim calcmode="lin" valueType="num">
                                      <p:cBhvr>
                                        <p:cTn id="83" dur="500" fill="hold"/>
                                        <p:tgtEl>
                                          <p:spTgt spid="103"/>
                                        </p:tgtEl>
                                        <p:attrNameLst>
                                          <p:attrName>ppt_x</p:attrName>
                                        </p:attrNameLst>
                                      </p:cBhvr>
                                      <p:tavLst>
                                        <p:tav tm="0">
                                          <p:val>
                                            <p:strVal val="#ppt_x"/>
                                          </p:val>
                                        </p:tav>
                                        <p:tav tm="100000">
                                          <p:val>
                                            <p:strVal val="#ppt_x"/>
                                          </p:val>
                                        </p:tav>
                                      </p:tavLst>
                                    </p:anim>
                                    <p:anim calcmode="lin" valueType="num">
                                      <p:cBhvr>
                                        <p:cTn id="84" dur="500" fill="hold"/>
                                        <p:tgtEl>
                                          <p:spTgt spid="10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
                                  </p:stCondLst>
                                  <p:childTnLst>
                                    <p:set>
                                      <p:cBhvr>
                                        <p:cTn id="86" dur="1" fill="hold">
                                          <p:stCondLst>
                                            <p:cond delay="0"/>
                                          </p:stCondLst>
                                        </p:cTn>
                                        <p:tgtEl>
                                          <p:spTgt spid="104"/>
                                        </p:tgtEl>
                                        <p:attrNameLst>
                                          <p:attrName>style.visibility</p:attrName>
                                        </p:attrNameLst>
                                      </p:cBhvr>
                                      <p:to>
                                        <p:strVal val="visible"/>
                                      </p:to>
                                    </p:set>
                                    <p:animEffect transition="in" filter="fade">
                                      <p:cBhvr>
                                        <p:cTn id="87" dur="500"/>
                                        <p:tgtEl>
                                          <p:spTgt spid="104"/>
                                        </p:tgtEl>
                                      </p:cBhvr>
                                    </p:animEffect>
                                    <p:anim calcmode="lin" valueType="num">
                                      <p:cBhvr>
                                        <p:cTn id="88" dur="500" fill="hold"/>
                                        <p:tgtEl>
                                          <p:spTgt spid="104"/>
                                        </p:tgtEl>
                                        <p:attrNameLst>
                                          <p:attrName>ppt_x</p:attrName>
                                        </p:attrNameLst>
                                      </p:cBhvr>
                                      <p:tavLst>
                                        <p:tav tm="0">
                                          <p:val>
                                            <p:strVal val="#ppt_x"/>
                                          </p:val>
                                        </p:tav>
                                        <p:tav tm="100000">
                                          <p:val>
                                            <p:strVal val="#ppt_x"/>
                                          </p:val>
                                        </p:tav>
                                      </p:tavLst>
                                    </p:anim>
                                    <p:anim calcmode="lin" valueType="num">
                                      <p:cBhvr>
                                        <p:cTn id="89" dur="500" fill="hold"/>
                                        <p:tgtEl>
                                          <p:spTgt spid="10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500"/>
                                        <p:tgtEl>
                                          <p:spTgt spid="105"/>
                                        </p:tgtEl>
                                      </p:cBhvr>
                                    </p:animEffect>
                                    <p:anim calcmode="lin" valueType="num">
                                      <p:cBhvr>
                                        <p:cTn id="93" dur="500" fill="hold"/>
                                        <p:tgtEl>
                                          <p:spTgt spid="105"/>
                                        </p:tgtEl>
                                        <p:attrNameLst>
                                          <p:attrName>ppt_x</p:attrName>
                                        </p:attrNameLst>
                                      </p:cBhvr>
                                      <p:tavLst>
                                        <p:tav tm="0">
                                          <p:val>
                                            <p:strVal val="#ppt_x"/>
                                          </p:val>
                                        </p:tav>
                                        <p:tav tm="100000">
                                          <p:val>
                                            <p:strVal val="#ppt_x"/>
                                          </p:val>
                                        </p:tav>
                                      </p:tavLst>
                                    </p:anim>
                                    <p:anim calcmode="lin" valueType="num">
                                      <p:cBhvr>
                                        <p:cTn id="94" dur="500" fill="hold"/>
                                        <p:tgtEl>
                                          <p:spTgt spid="10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40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500"/>
                                        <p:tgtEl>
                                          <p:spTgt spid="106"/>
                                        </p:tgtEl>
                                      </p:cBhvr>
                                    </p:animEffect>
                                    <p:anim calcmode="lin" valueType="num">
                                      <p:cBhvr>
                                        <p:cTn id="98" dur="500" fill="hold"/>
                                        <p:tgtEl>
                                          <p:spTgt spid="106"/>
                                        </p:tgtEl>
                                        <p:attrNameLst>
                                          <p:attrName>ppt_x</p:attrName>
                                        </p:attrNameLst>
                                      </p:cBhvr>
                                      <p:tavLst>
                                        <p:tav tm="0">
                                          <p:val>
                                            <p:strVal val="#ppt_x"/>
                                          </p:val>
                                        </p:tav>
                                        <p:tav tm="100000">
                                          <p:val>
                                            <p:strVal val="#ppt_x"/>
                                          </p:val>
                                        </p:tav>
                                      </p:tavLst>
                                    </p:anim>
                                    <p:anim calcmode="lin" valueType="num">
                                      <p:cBhvr>
                                        <p:cTn id="99" dur="500" fill="hold"/>
                                        <p:tgtEl>
                                          <p:spTgt spid="10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00"/>
                                  </p:stCondLst>
                                  <p:childTnLst>
                                    <p:set>
                                      <p:cBhvr>
                                        <p:cTn id="101" dur="1" fill="hold">
                                          <p:stCondLst>
                                            <p:cond delay="0"/>
                                          </p:stCondLst>
                                        </p:cTn>
                                        <p:tgtEl>
                                          <p:spTgt spid="107"/>
                                        </p:tgtEl>
                                        <p:attrNameLst>
                                          <p:attrName>style.visibility</p:attrName>
                                        </p:attrNameLst>
                                      </p:cBhvr>
                                      <p:to>
                                        <p:strVal val="visible"/>
                                      </p:to>
                                    </p:set>
                                    <p:animEffect transition="in" filter="fade">
                                      <p:cBhvr>
                                        <p:cTn id="102" dur="500"/>
                                        <p:tgtEl>
                                          <p:spTgt spid="107"/>
                                        </p:tgtEl>
                                      </p:cBhvr>
                                    </p:animEffect>
                                    <p:anim calcmode="lin" valueType="num">
                                      <p:cBhvr>
                                        <p:cTn id="103" dur="500" fill="hold"/>
                                        <p:tgtEl>
                                          <p:spTgt spid="107"/>
                                        </p:tgtEl>
                                        <p:attrNameLst>
                                          <p:attrName>ppt_x</p:attrName>
                                        </p:attrNameLst>
                                      </p:cBhvr>
                                      <p:tavLst>
                                        <p:tav tm="0">
                                          <p:val>
                                            <p:strVal val="#ppt_x"/>
                                          </p:val>
                                        </p:tav>
                                        <p:tav tm="100000">
                                          <p:val>
                                            <p:strVal val="#ppt_x"/>
                                          </p:val>
                                        </p:tav>
                                      </p:tavLst>
                                    </p:anim>
                                    <p:anim calcmode="lin" valueType="num">
                                      <p:cBhvr>
                                        <p:cTn id="104" dur="500" fill="hold"/>
                                        <p:tgtEl>
                                          <p:spTgt spid="107"/>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00"/>
                                  </p:stCondLst>
                                  <p:childTnLst>
                                    <p:set>
                                      <p:cBhvr>
                                        <p:cTn id="106" dur="1" fill="hold">
                                          <p:stCondLst>
                                            <p:cond delay="0"/>
                                          </p:stCondLst>
                                        </p:cTn>
                                        <p:tgtEl>
                                          <p:spTgt spid="108"/>
                                        </p:tgtEl>
                                        <p:attrNameLst>
                                          <p:attrName>style.visibility</p:attrName>
                                        </p:attrNameLst>
                                      </p:cBhvr>
                                      <p:to>
                                        <p:strVal val="visible"/>
                                      </p:to>
                                    </p:set>
                                    <p:animEffect transition="in" filter="fade">
                                      <p:cBhvr>
                                        <p:cTn id="107" dur="500"/>
                                        <p:tgtEl>
                                          <p:spTgt spid="108"/>
                                        </p:tgtEl>
                                      </p:cBhvr>
                                    </p:animEffect>
                                    <p:anim calcmode="lin" valueType="num">
                                      <p:cBhvr>
                                        <p:cTn id="108" dur="500" fill="hold"/>
                                        <p:tgtEl>
                                          <p:spTgt spid="108"/>
                                        </p:tgtEl>
                                        <p:attrNameLst>
                                          <p:attrName>ppt_x</p:attrName>
                                        </p:attrNameLst>
                                      </p:cBhvr>
                                      <p:tavLst>
                                        <p:tav tm="0">
                                          <p:val>
                                            <p:strVal val="#ppt_x"/>
                                          </p:val>
                                        </p:tav>
                                        <p:tav tm="100000">
                                          <p:val>
                                            <p:strVal val="#ppt_x"/>
                                          </p:val>
                                        </p:tav>
                                      </p:tavLst>
                                    </p:anim>
                                    <p:anim calcmode="lin" valueType="num">
                                      <p:cBhvr>
                                        <p:cTn id="109" dur="500" fill="hold"/>
                                        <p:tgtEl>
                                          <p:spTgt spid="108"/>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300"/>
                                  </p:stCondLst>
                                  <p:childTnLst>
                                    <p:set>
                                      <p:cBhvr>
                                        <p:cTn id="111" dur="1" fill="hold">
                                          <p:stCondLst>
                                            <p:cond delay="0"/>
                                          </p:stCondLst>
                                        </p:cTn>
                                        <p:tgtEl>
                                          <p:spTgt spid="109"/>
                                        </p:tgtEl>
                                        <p:attrNameLst>
                                          <p:attrName>style.visibility</p:attrName>
                                        </p:attrNameLst>
                                      </p:cBhvr>
                                      <p:to>
                                        <p:strVal val="visible"/>
                                      </p:to>
                                    </p:set>
                                    <p:animEffect transition="in" filter="fade">
                                      <p:cBhvr>
                                        <p:cTn id="112" dur="500"/>
                                        <p:tgtEl>
                                          <p:spTgt spid="109"/>
                                        </p:tgtEl>
                                      </p:cBhvr>
                                    </p:animEffect>
                                    <p:anim calcmode="lin" valueType="num">
                                      <p:cBhvr>
                                        <p:cTn id="113" dur="500" fill="hold"/>
                                        <p:tgtEl>
                                          <p:spTgt spid="109"/>
                                        </p:tgtEl>
                                        <p:attrNameLst>
                                          <p:attrName>ppt_x</p:attrName>
                                        </p:attrNameLst>
                                      </p:cBhvr>
                                      <p:tavLst>
                                        <p:tav tm="0">
                                          <p:val>
                                            <p:strVal val="#ppt_x"/>
                                          </p:val>
                                        </p:tav>
                                        <p:tav tm="100000">
                                          <p:val>
                                            <p:strVal val="#ppt_x"/>
                                          </p:val>
                                        </p:tav>
                                      </p:tavLst>
                                    </p:anim>
                                    <p:anim calcmode="lin" valueType="num">
                                      <p:cBhvr>
                                        <p:cTn id="114" dur="500" fill="hold"/>
                                        <p:tgtEl>
                                          <p:spTgt spid="109"/>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300"/>
                                  </p:stCondLst>
                                  <p:childTnLst>
                                    <p:set>
                                      <p:cBhvr>
                                        <p:cTn id="116" dur="1" fill="hold">
                                          <p:stCondLst>
                                            <p:cond delay="0"/>
                                          </p:stCondLst>
                                        </p:cTn>
                                        <p:tgtEl>
                                          <p:spTgt spid="110"/>
                                        </p:tgtEl>
                                        <p:attrNameLst>
                                          <p:attrName>style.visibility</p:attrName>
                                        </p:attrNameLst>
                                      </p:cBhvr>
                                      <p:to>
                                        <p:strVal val="visible"/>
                                      </p:to>
                                    </p:set>
                                    <p:animEffect transition="in" filter="fade">
                                      <p:cBhvr>
                                        <p:cTn id="117" dur="500"/>
                                        <p:tgtEl>
                                          <p:spTgt spid="110"/>
                                        </p:tgtEl>
                                      </p:cBhvr>
                                    </p:animEffect>
                                    <p:anim calcmode="lin" valueType="num">
                                      <p:cBhvr>
                                        <p:cTn id="118" dur="500" fill="hold"/>
                                        <p:tgtEl>
                                          <p:spTgt spid="110"/>
                                        </p:tgtEl>
                                        <p:attrNameLst>
                                          <p:attrName>ppt_x</p:attrName>
                                        </p:attrNameLst>
                                      </p:cBhvr>
                                      <p:tavLst>
                                        <p:tav tm="0">
                                          <p:val>
                                            <p:strVal val="#ppt_x"/>
                                          </p:val>
                                        </p:tav>
                                        <p:tav tm="100000">
                                          <p:val>
                                            <p:strVal val="#ppt_x"/>
                                          </p:val>
                                        </p:tav>
                                      </p:tavLst>
                                    </p:anim>
                                    <p:anim calcmode="lin" valueType="num">
                                      <p:cBhvr>
                                        <p:cTn id="119" dur="500" fill="hold"/>
                                        <p:tgtEl>
                                          <p:spTgt spid="11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300"/>
                                  </p:stCondLst>
                                  <p:childTnLst>
                                    <p:set>
                                      <p:cBhvr>
                                        <p:cTn id="121" dur="1" fill="hold">
                                          <p:stCondLst>
                                            <p:cond delay="0"/>
                                          </p:stCondLst>
                                        </p:cTn>
                                        <p:tgtEl>
                                          <p:spTgt spid="111"/>
                                        </p:tgtEl>
                                        <p:attrNameLst>
                                          <p:attrName>style.visibility</p:attrName>
                                        </p:attrNameLst>
                                      </p:cBhvr>
                                      <p:to>
                                        <p:strVal val="visible"/>
                                      </p:to>
                                    </p:set>
                                    <p:animEffect transition="in" filter="fade">
                                      <p:cBhvr>
                                        <p:cTn id="122" dur="500"/>
                                        <p:tgtEl>
                                          <p:spTgt spid="111"/>
                                        </p:tgtEl>
                                      </p:cBhvr>
                                    </p:animEffect>
                                    <p:anim calcmode="lin" valueType="num">
                                      <p:cBhvr>
                                        <p:cTn id="123" dur="500" fill="hold"/>
                                        <p:tgtEl>
                                          <p:spTgt spid="111"/>
                                        </p:tgtEl>
                                        <p:attrNameLst>
                                          <p:attrName>ppt_x</p:attrName>
                                        </p:attrNameLst>
                                      </p:cBhvr>
                                      <p:tavLst>
                                        <p:tav tm="0">
                                          <p:val>
                                            <p:strVal val="#ppt_x"/>
                                          </p:val>
                                        </p:tav>
                                        <p:tav tm="100000">
                                          <p:val>
                                            <p:strVal val="#ppt_x"/>
                                          </p:val>
                                        </p:tav>
                                      </p:tavLst>
                                    </p:anim>
                                    <p:anim calcmode="lin" valueType="num">
                                      <p:cBhvr>
                                        <p:cTn id="124" dur="500" fill="hold"/>
                                        <p:tgtEl>
                                          <p:spTgt spid="111"/>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300"/>
                                  </p:stCondLst>
                                  <p:childTnLst>
                                    <p:set>
                                      <p:cBhvr>
                                        <p:cTn id="126" dur="1" fill="hold">
                                          <p:stCondLst>
                                            <p:cond delay="0"/>
                                          </p:stCondLst>
                                        </p:cTn>
                                        <p:tgtEl>
                                          <p:spTgt spid="112"/>
                                        </p:tgtEl>
                                        <p:attrNameLst>
                                          <p:attrName>style.visibility</p:attrName>
                                        </p:attrNameLst>
                                      </p:cBhvr>
                                      <p:to>
                                        <p:strVal val="visible"/>
                                      </p:to>
                                    </p:set>
                                    <p:animEffect transition="in" filter="fade">
                                      <p:cBhvr>
                                        <p:cTn id="127" dur="500"/>
                                        <p:tgtEl>
                                          <p:spTgt spid="112"/>
                                        </p:tgtEl>
                                      </p:cBhvr>
                                    </p:animEffect>
                                    <p:anim calcmode="lin" valueType="num">
                                      <p:cBhvr>
                                        <p:cTn id="128" dur="500" fill="hold"/>
                                        <p:tgtEl>
                                          <p:spTgt spid="112"/>
                                        </p:tgtEl>
                                        <p:attrNameLst>
                                          <p:attrName>ppt_x</p:attrName>
                                        </p:attrNameLst>
                                      </p:cBhvr>
                                      <p:tavLst>
                                        <p:tav tm="0">
                                          <p:val>
                                            <p:strVal val="#ppt_x"/>
                                          </p:val>
                                        </p:tav>
                                        <p:tav tm="100000">
                                          <p:val>
                                            <p:strVal val="#ppt_x"/>
                                          </p:val>
                                        </p:tav>
                                      </p:tavLst>
                                    </p:anim>
                                    <p:anim calcmode="lin" valueType="num">
                                      <p:cBhvr>
                                        <p:cTn id="129" dur="500" fill="hold"/>
                                        <p:tgtEl>
                                          <p:spTgt spid="112"/>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300"/>
                                  </p:stCondLst>
                                  <p:childTnLst>
                                    <p:set>
                                      <p:cBhvr>
                                        <p:cTn id="131" dur="1" fill="hold">
                                          <p:stCondLst>
                                            <p:cond delay="0"/>
                                          </p:stCondLst>
                                        </p:cTn>
                                        <p:tgtEl>
                                          <p:spTgt spid="113"/>
                                        </p:tgtEl>
                                        <p:attrNameLst>
                                          <p:attrName>style.visibility</p:attrName>
                                        </p:attrNameLst>
                                      </p:cBhvr>
                                      <p:to>
                                        <p:strVal val="visible"/>
                                      </p:to>
                                    </p:set>
                                    <p:animEffect transition="in" filter="fade">
                                      <p:cBhvr>
                                        <p:cTn id="132" dur="500"/>
                                        <p:tgtEl>
                                          <p:spTgt spid="113"/>
                                        </p:tgtEl>
                                      </p:cBhvr>
                                    </p:animEffect>
                                    <p:anim calcmode="lin" valueType="num">
                                      <p:cBhvr>
                                        <p:cTn id="133" dur="500" fill="hold"/>
                                        <p:tgtEl>
                                          <p:spTgt spid="113"/>
                                        </p:tgtEl>
                                        <p:attrNameLst>
                                          <p:attrName>ppt_x</p:attrName>
                                        </p:attrNameLst>
                                      </p:cBhvr>
                                      <p:tavLst>
                                        <p:tav tm="0">
                                          <p:val>
                                            <p:strVal val="#ppt_x"/>
                                          </p:val>
                                        </p:tav>
                                        <p:tav tm="100000">
                                          <p:val>
                                            <p:strVal val="#ppt_x"/>
                                          </p:val>
                                        </p:tav>
                                      </p:tavLst>
                                    </p:anim>
                                    <p:anim calcmode="lin" valueType="num">
                                      <p:cBhvr>
                                        <p:cTn id="134" dur="500" fill="hold"/>
                                        <p:tgtEl>
                                          <p:spTgt spid="113"/>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300"/>
                                  </p:stCondLst>
                                  <p:childTnLst>
                                    <p:set>
                                      <p:cBhvr>
                                        <p:cTn id="136" dur="1" fill="hold">
                                          <p:stCondLst>
                                            <p:cond delay="0"/>
                                          </p:stCondLst>
                                        </p:cTn>
                                        <p:tgtEl>
                                          <p:spTgt spid="115"/>
                                        </p:tgtEl>
                                        <p:attrNameLst>
                                          <p:attrName>style.visibility</p:attrName>
                                        </p:attrNameLst>
                                      </p:cBhvr>
                                      <p:to>
                                        <p:strVal val="visible"/>
                                      </p:to>
                                    </p:set>
                                    <p:animEffect transition="in" filter="fade">
                                      <p:cBhvr>
                                        <p:cTn id="137" dur="500"/>
                                        <p:tgtEl>
                                          <p:spTgt spid="115"/>
                                        </p:tgtEl>
                                      </p:cBhvr>
                                    </p:animEffect>
                                    <p:anim calcmode="lin" valueType="num">
                                      <p:cBhvr>
                                        <p:cTn id="138" dur="500" fill="hold"/>
                                        <p:tgtEl>
                                          <p:spTgt spid="115"/>
                                        </p:tgtEl>
                                        <p:attrNameLst>
                                          <p:attrName>ppt_x</p:attrName>
                                        </p:attrNameLst>
                                      </p:cBhvr>
                                      <p:tavLst>
                                        <p:tav tm="0">
                                          <p:val>
                                            <p:strVal val="#ppt_x"/>
                                          </p:val>
                                        </p:tav>
                                        <p:tav tm="100000">
                                          <p:val>
                                            <p:strVal val="#ppt_x"/>
                                          </p:val>
                                        </p:tav>
                                      </p:tavLst>
                                    </p:anim>
                                    <p:anim calcmode="lin" valueType="num">
                                      <p:cBhvr>
                                        <p:cTn id="139" dur="500" fill="hold"/>
                                        <p:tgtEl>
                                          <p:spTgt spid="115"/>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00"/>
                                  </p:stCondLst>
                                  <p:childTnLst>
                                    <p:set>
                                      <p:cBhvr>
                                        <p:cTn id="141" dur="1" fill="hold">
                                          <p:stCondLst>
                                            <p:cond delay="0"/>
                                          </p:stCondLst>
                                        </p:cTn>
                                        <p:tgtEl>
                                          <p:spTgt spid="117"/>
                                        </p:tgtEl>
                                        <p:attrNameLst>
                                          <p:attrName>style.visibility</p:attrName>
                                        </p:attrNameLst>
                                      </p:cBhvr>
                                      <p:to>
                                        <p:strVal val="visible"/>
                                      </p:to>
                                    </p:set>
                                    <p:animEffect transition="in" filter="fade">
                                      <p:cBhvr>
                                        <p:cTn id="142" dur="500"/>
                                        <p:tgtEl>
                                          <p:spTgt spid="117"/>
                                        </p:tgtEl>
                                      </p:cBhvr>
                                    </p:animEffect>
                                    <p:anim calcmode="lin" valueType="num">
                                      <p:cBhvr>
                                        <p:cTn id="143" dur="500" fill="hold"/>
                                        <p:tgtEl>
                                          <p:spTgt spid="117"/>
                                        </p:tgtEl>
                                        <p:attrNameLst>
                                          <p:attrName>ppt_x</p:attrName>
                                        </p:attrNameLst>
                                      </p:cBhvr>
                                      <p:tavLst>
                                        <p:tav tm="0">
                                          <p:val>
                                            <p:strVal val="#ppt_x"/>
                                          </p:val>
                                        </p:tav>
                                        <p:tav tm="100000">
                                          <p:val>
                                            <p:strVal val="#ppt_x"/>
                                          </p:val>
                                        </p:tav>
                                      </p:tavLst>
                                    </p:anim>
                                    <p:anim calcmode="lin" valueType="num">
                                      <p:cBhvr>
                                        <p:cTn id="144" dur="500" fill="hold"/>
                                        <p:tgtEl>
                                          <p:spTgt spid="117"/>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600"/>
                                  </p:stCondLst>
                                  <p:childTnLst>
                                    <p:set>
                                      <p:cBhvr>
                                        <p:cTn id="146" dur="1" fill="hold">
                                          <p:stCondLst>
                                            <p:cond delay="0"/>
                                          </p:stCondLst>
                                        </p:cTn>
                                        <p:tgtEl>
                                          <p:spTgt spid="118"/>
                                        </p:tgtEl>
                                        <p:attrNameLst>
                                          <p:attrName>style.visibility</p:attrName>
                                        </p:attrNameLst>
                                      </p:cBhvr>
                                      <p:to>
                                        <p:strVal val="visible"/>
                                      </p:to>
                                    </p:set>
                                    <p:animEffect transition="in" filter="fade">
                                      <p:cBhvr>
                                        <p:cTn id="147" dur="500"/>
                                        <p:tgtEl>
                                          <p:spTgt spid="118"/>
                                        </p:tgtEl>
                                      </p:cBhvr>
                                    </p:animEffect>
                                    <p:anim calcmode="lin" valueType="num">
                                      <p:cBhvr>
                                        <p:cTn id="148" dur="500" fill="hold"/>
                                        <p:tgtEl>
                                          <p:spTgt spid="118"/>
                                        </p:tgtEl>
                                        <p:attrNameLst>
                                          <p:attrName>ppt_x</p:attrName>
                                        </p:attrNameLst>
                                      </p:cBhvr>
                                      <p:tavLst>
                                        <p:tav tm="0">
                                          <p:val>
                                            <p:strVal val="#ppt_x"/>
                                          </p:val>
                                        </p:tav>
                                        <p:tav tm="100000">
                                          <p:val>
                                            <p:strVal val="#ppt_x"/>
                                          </p:val>
                                        </p:tav>
                                      </p:tavLst>
                                    </p:anim>
                                    <p:anim calcmode="lin" valueType="num">
                                      <p:cBhvr>
                                        <p:cTn id="149" dur="500" fill="hold"/>
                                        <p:tgtEl>
                                          <p:spTgt spid="118"/>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600"/>
                                  </p:stCondLst>
                                  <p:childTnLst>
                                    <p:set>
                                      <p:cBhvr>
                                        <p:cTn id="151" dur="1" fill="hold">
                                          <p:stCondLst>
                                            <p:cond delay="0"/>
                                          </p:stCondLst>
                                        </p:cTn>
                                        <p:tgtEl>
                                          <p:spTgt spid="119"/>
                                        </p:tgtEl>
                                        <p:attrNameLst>
                                          <p:attrName>style.visibility</p:attrName>
                                        </p:attrNameLst>
                                      </p:cBhvr>
                                      <p:to>
                                        <p:strVal val="visible"/>
                                      </p:to>
                                    </p:set>
                                    <p:animEffect transition="in" filter="fade">
                                      <p:cBhvr>
                                        <p:cTn id="152" dur="500"/>
                                        <p:tgtEl>
                                          <p:spTgt spid="119"/>
                                        </p:tgtEl>
                                      </p:cBhvr>
                                    </p:animEffect>
                                    <p:anim calcmode="lin" valueType="num">
                                      <p:cBhvr>
                                        <p:cTn id="153" dur="500" fill="hold"/>
                                        <p:tgtEl>
                                          <p:spTgt spid="119"/>
                                        </p:tgtEl>
                                        <p:attrNameLst>
                                          <p:attrName>ppt_x</p:attrName>
                                        </p:attrNameLst>
                                      </p:cBhvr>
                                      <p:tavLst>
                                        <p:tav tm="0">
                                          <p:val>
                                            <p:strVal val="#ppt_x"/>
                                          </p:val>
                                        </p:tav>
                                        <p:tav tm="100000">
                                          <p:val>
                                            <p:strVal val="#ppt_x"/>
                                          </p:val>
                                        </p:tav>
                                      </p:tavLst>
                                    </p:anim>
                                    <p:anim calcmode="lin" valueType="num">
                                      <p:cBhvr>
                                        <p:cTn id="154" dur="500" fill="hold"/>
                                        <p:tgtEl>
                                          <p:spTgt spid="119"/>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600"/>
                                  </p:stCondLst>
                                  <p:childTnLst>
                                    <p:set>
                                      <p:cBhvr>
                                        <p:cTn id="156" dur="1" fill="hold">
                                          <p:stCondLst>
                                            <p:cond delay="0"/>
                                          </p:stCondLst>
                                        </p:cTn>
                                        <p:tgtEl>
                                          <p:spTgt spid="120"/>
                                        </p:tgtEl>
                                        <p:attrNameLst>
                                          <p:attrName>style.visibility</p:attrName>
                                        </p:attrNameLst>
                                      </p:cBhvr>
                                      <p:to>
                                        <p:strVal val="visible"/>
                                      </p:to>
                                    </p:set>
                                    <p:animEffect transition="in" filter="fade">
                                      <p:cBhvr>
                                        <p:cTn id="157" dur="500"/>
                                        <p:tgtEl>
                                          <p:spTgt spid="120"/>
                                        </p:tgtEl>
                                      </p:cBhvr>
                                    </p:animEffect>
                                    <p:anim calcmode="lin" valueType="num">
                                      <p:cBhvr>
                                        <p:cTn id="158" dur="500" fill="hold"/>
                                        <p:tgtEl>
                                          <p:spTgt spid="120"/>
                                        </p:tgtEl>
                                        <p:attrNameLst>
                                          <p:attrName>ppt_x</p:attrName>
                                        </p:attrNameLst>
                                      </p:cBhvr>
                                      <p:tavLst>
                                        <p:tav tm="0">
                                          <p:val>
                                            <p:strVal val="#ppt_x"/>
                                          </p:val>
                                        </p:tav>
                                        <p:tav tm="100000">
                                          <p:val>
                                            <p:strVal val="#ppt_x"/>
                                          </p:val>
                                        </p:tav>
                                      </p:tavLst>
                                    </p:anim>
                                    <p:anim calcmode="lin" valueType="num">
                                      <p:cBhvr>
                                        <p:cTn id="159" dur="500" fill="hold"/>
                                        <p:tgtEl>
                                          <p:spTgt spid="120"/>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600"/>
                                  </p:stCondLst>
                                  <p:childTnLst>
                                    <p:set>
                                      <p:cBhvr>
                                        <p:cTn id="161" dur="1" fill="hold">
                                          <p:stCondLst>
                                            <p:cond delay="0"/>
                                          </p:stCondLst>
                                        </p:cTn>
                                        <p:tgtEl>
                                          <p:spTgt spid="121"/>
                                        </p:tgtEl>
                                        <p:attrNameLst>
                                          <p:attrName>style.visibility</p:attrName>
                                        </p:attrNameLst>
                                      </p:cBhvr>
                                      <p:to>
                                        <p:strVal val="visible"/>
                                      </p:to>
                                    </p:set>
                                    <p:animEffect transition="in" filter="fade">
                                      <p:cBhvr>
                                        <p:cTn id="162" dur="500"/>
                                        <p:tgtEl>
                                          <p:spTgt spid="121"/>
                                        </p:tgtEl>
                                      </p:cBhvr>
                                    </p:animEffect>
                                    <p:anim calcmode="lin" valueType="num">
                                      <p:cBhvr>
                                        <p:cTn id="163" dur="500" fill="hold"/>
                                        <p:tgtEl>
                                          <p:spTgt spid="121"/>
                                        </p:tgtEl>
                                        <p:attrNameLst>
                                          <p:attrName>ppt_x</p:attrName>
                                        </p:attrNameLst>
                                      </p:cBhvr>
                                      <p:tavLst>
                                        <p:tav tm="0">
                                          <p:val>
                                            <p:strVal val="#ppt_x"/>
                                          </p:val>
                                        </p:tav>
                                        <p:tav tm="100000">
                                          <p:val>
                                            <p:strVal val="#ppt_x"/>
                                          </p:val>
                                        </p:tav>
                                      </p:tavLst>
                                    </p:anim>
                                    <p:anim calcmode="lin" valueType="num">
                                      <p:cBhvr>
                                        <p:cTn id="164" dur="500" fill="hold"/>
                                        <p:tgtEl>
                                          <p:spTgt spid="121"/>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600"/>
                                  </p:stCondLst>
                                  <p:childTnLst>
                                    <p:set>
                                      <p:cBhvr>
                                        <p:cTn id="166" dur="1" fill="hold">
                                          <p:stCondLst>
                                            <p:cond delay="0"/>
                                          </p:stCondLst>
                                        </p:cTn>
                                        <p:tgtEl>
                                          <p:spTgt spid="122"/>
                                        </p:tgtEl>
                                        <p:attrNameLst>
                                          <p:attrName>style.visibility</p:attrName>
                                        </p:attrNameLst>
                                      </p:cBhvr>
                                      <p:to>
                                        <p:strVal val="visible"/>
                                      </p:to>
                                    </p:set>
                                    <p:animEffect transition="in" filter="fade">
                                      <p:cBhvr>
                                        <p:cTn id="167" dur="500"/>
                                        <p:tgtEl>
                                          <p:spTgt spid="122"/>
                                        </p:tgtEl>
                                      </p:cBhvr>
                                    </p:animEffect>
                                    <p:anim calcmode="lin" valueType="num">
                                      <p:cBhvr>
                                        <p:cTn id="168" dur="500" fill="hold"/>
                                        <p:tgtEl>
                                          <p:spTgt spid="122"/>
                                        </p:tgtEl>
                                        <p:attrNameLst>
                                          <p:attrName>ppt_x</p:attrName>
                                        </p:attrNameLst>
                                      </p:cBhvr>
                                      <p:tavLst>
                                        <p:tav tm="0">
                                          <p:val>
                                            <p:strVal val="#ppt_x"/>
                                          </p:val>
                                        </p:tav>
                                        <p:tav tm="100000">
                                          <p:val>
                                            <p:strVal val="#ppt_x"/>
                                          </p:val>
                                        </p:tav>
                                      </p:tavLst>
                                    </p:anim>
                                    <p:anim calcmode="lin" valueType="num">
                                      <p:cBhvr>
                                        <p:cTn id="169" dur="500" fill="hold"/>
                                        <p:tgtEl>
                                          <p:spTgt spid="122"/>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600"/>
                                  </p:stCondLst>
                                  <p:childTnLst>
                                    <p:set>
                                      <p:cBhvr>
                                        <p:cTn id="171" dur="1" fill="hold">
                                          <p:stCondLst>
                                            <p:cond delay="0"/>
                                          </p:stCondLst>
                                        </p:cTn>
                                        <p:tgtEl>
                                          <p:spTgt spid="123"/>
                                        </p:tgtEl>
                                        <p:attrNameLst>
                                          <p:attrName>style.visibility</p:attrName>
                                        </p:attrNameLst>
                                      </p:cBhvr>
                                      <p:to>
                                        <p:strVal val="visible"/>
                                      </p:to>
                                    </p:set>
                                    <p:animEffect transition="in" filter="fade">
                                      <p:cBhvr>
                                        <p:cTn id="172" dur="500"/>
                                        <p:tgtEl>
                                          <p:spTgt spid="123"/>
                                        </p:tgtEl>
                                      </p:cBhvr>
                                    </p:animEffect>
                                    <p:anim calcmode="lin" valueType="num">
                                      <p:cBhvr>
                                        <p:cTn id="173" dur="500" fill="hold"/>
                                        <p:tgtEl>
                                          <p:spTgt spid="123"/>
                                        </p:tgtEl>
                                        <p:attrNameLst>
                                          <p:attrName>ppt_x</p:attrName>
                                        </p:attrNameLst>
                                      </p:cBhvr>
                                      <p:tavLst>
                                        <p:tav tm="0">
                                          <p:val>
                                            <p:strVal val="#ppt_x"/>
                                          </p:val>
                                        </p:tav>
                                        <p:tav tm="100000">
                                          <p:val>
                                            <p:strVal val="#ppt_x"/>
                                          </p:val>
                                        </p:tav>
                                      </p:tavLst>
                                    </p:anim>
                                    <p:anim calcmode="lin" valueType="num">
                                      <p:cBhvr>
                                        <p:cTn id="174" dur="500" fill="hold"/>
                                        <p:tgtEl>
                                          <p:spTgt spid="123"/>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200"/>
                                  </p:stCondLst>
                                  <p:childTnLst>
                                    <p:set>
                                      <p:cBhvr>
                                        <p:cTn id="176" dur="1" fill="hold">
                                          <p:stCondLst>
                                            <p:cond delay="0"/>
                                          </p:stCondLst>
                                        </p:cTn>
                                        <p:tgtEl>
                                          <p:spTgt spid="126"/>
                                        </p:tgtEl>
                                        <p:attrNameLst>
                                          <p:attrName>style.visibility</p:attrName>
                                        </p:attrNameLst>
                                      </p:cBhvr>
                                      <p:to>
                                        <p:strVal val="visible"/>
                                      </p:to>
                                    </p:set>
                                    <p:animEffect transition="in" filter="fade">
                                      <p:cBhvr>
                                        <p:cTn id="177" dur="500"/>
                                        <p:tgtEl>
                                          <p:spTgt spid="126"/>
                                        </p:tgtEl>
                                      </p:cBhvr>
                                    </p:animEffect>
                                    <p:anim calcmode="lin" valueType="num">
                                      <p:cBhvr>
                                        <p:cTn id="178" dur="500" fill="hold"/>
                                        <p:tgtEl>
                                          <p:spTgt spid="126"/>
                                        </p:tgtEl>
                                        <p:attrNameLst>
                                          <p:attrName>ppt_x</p:attrName>
                                        </p:attrNameLst>
                                      </p:cBhvr>
                                      <p:tavLst>
                                        <p:tav tm="0">
                                          <p:val>
                                            <p:strVal val="#ppt_x"/>
                                          </p:val>
                                        </p:tav>
                                        <p:tav tm="100000">
                                          <p:val>
                                            <p:strVal val="#ppt_x"/>
                                          </p:val>
                                        </p:tav>
                                      </p:tavLst>
                                    </p:anim>
                                    <p:anim calcmode="lin" valueType="num">
                                      <p:cBhvr>
                                        <p:cTn id="179" dur="500" fill="hold"/>
                                        <p:tgtEl>
                                          <p:spTgt spid="126"/>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200"/>
                                  </p:stCondLst>
                                  <p:childTnLst>
                                    <p:set>
                                      <p:cBhvr>
                                        <p:cTn id="181" dur="1" fill="hold">
                                          <p:stCondLst>
                                            <p:cond delay="0"/>
                                          </p:stCondLst>
                                        </p:cTn>
                                        <p:tgtEl>
                                          <p:spTgt spid="127"/>
                                        </p:tgtEl>
                                        <p:attrNameLst>
                                          <p:attrName>style.visibility</p:attrName>
                                        </p:attrNameLst>
                                      </p:cBhvr>
                                      <p:to>
                                        <p:strVal val="visible"/>
                                      </p:to>
                                    </p:set>
                                    <p:animEffect transition="in" filter="fade">
                                      <p:cBhvr>
                                        <p:cTn id="182" dur="500"/>
                                        <p:tgtEl>
                                          <p:spTgt spid="127"/>
                                        </p:tgtEl>
                                      </p:cBhvr>
                                    </p:animEffect>
                                    <p:anim calcmode="lin" valueType="num">
                                      <p:cBhvr>
                                        <p:cTn id="183" dur="500" fill="hold"/>
                                        <p:tgtEl>
                                          <p:spTgt spid="127"/>
                                        </p:tgtEl>
                                        <p:attrNameLst>
                                          <p:attrName>ppt_x</p:attrName>
                                        </p:attrNameLst>
                                      </p:cBhvr>
                                      <p:tavLst>
                                        <p:tav tm="0">
                                          <p:val>
                                            <p:strVal val="#ppt_x"/>
                                          </p:val>
                                        </p:tav>
                                        <p:tav tm="100000">
                                          <p:val>
                                            <p:strVal val="#ppt_x"/>
                                          </p:val>
                                        </p:tav>
                                      </p:tavLst>
                                    </p:anim>
                                    <p:anim calcmode="lin" valueType="num">
                                      <p:cBhvr>
                                        <p:cTn id="184" dur="500" fill="hold"/>
                                        <p:tgtEl>
                                          <p:spTgt spid="127"/>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200"/>
                                  </p:stCondLst>
                                  <p:childTnLst>
                                    <p:set>
                                      <p:cBhvr>
                                        <p:cTn id="186" dur="1" fill="hold">
                                          <p:stCondLst>
                                            <p:cond delay="0"/>
                                          </p:stCondLst>
                                        </p:cTn>
                                        <p:tgtEl>
                                          <p:spTgt spid="128"/>
                                        </p:tgtEl>
                                        <p:attrNameLst>
                                          <p:attrName>style.visibility</p:attrName>
                                        </p:attrNameLst>
                                      </p:cBhvr>
                                      <p:to>
                                        <p:strVal val="visible"/>
                                      </p:to>
                                    </p:set>
                                    <p:animEffect transition="in" filter="fade">
                                      <p:cBhvr>
                                        <p:cTn id="187" dur="500"/>
                                        <p:tgtEl>
                                          <p:spTgt spid="128"/>
                                        </p:tgtEl>
                                      </p:cBhvr>
                                    </p:animEffect>
                                    <p:anim calcmode="lin" valueType="num">
                                      <p:cBhvr>
                                        <p:cTn id="188" dur="500" fill="hold"/>
                                        <p:tgtEl>
                                          <p:spTgt spid="128"/>
                                        </p:tgtEl>
                                        <p:attrNameLst>
                                          <p:attrName>ppt_x</p:attrName>
                                        </p:attrNameLst>
                                      </p:cBhvr>
                                      <p:tavLst>
                                        <p:tav tm="0">
                                          <p:val>
                                            <p:strVal val="#ppt_x"/>
                                          </p:val>
                                        </p:tav>
                                        <p:tav tm="100000">
                                          <p:val>
                                            <p:strVal val="#ppt_x"/>
                                          </p:val>
                                        </p:tav>
                                      </p:tavLst>
                                    </p:anim>
                                    <p:anim calcmode="lin" valueType="num">
                                      <p:cBhvr>
                                        <p:cTn id="189" dur="500" fill="hold"/>
                                        <p:tgtEl>
                                          <p:spTgt spid="128"/>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200"/>
                                  </p:stCondLst>
                                  <p:childTnLst>
                                    <p:set>
                                      <p:cBhvr>
                                        <p:cTn id="191" dur="1" fill="hold">
                                          <p:stCondLst>
                                            <p:cond delay="0"/>
                                          </p:stCondLst>
                                        </p:cTn>
                                        <p:tgtEl>
                                          <p:spTgt spid="129"/>
                                        </p:tgtEl>
                                        <p:attrNameLst>
                                          <p:attrName>style.visibility</p:attrName>
                                        </p:attrNameLst>
                                      </p:cBhvr>
                                      <p:to>
                                        <p:strVal val="visible"/>
                                      </p:to>
                                    </p:set>
                                    <p:animEffect transition="in" filter="fade">
                                      <p:cBhvr>
                                        <p:cTn id="192" dur="500"/>
                                        <p:tgtEl>
                                          <p:spTgt spid="129"/>
                                        </p:tgtEl>
                                      </p:cBhvr>
                                    </p:animEffect>
                                    <p:anim calcmode="lin" valueType="num">
                                      <p:cBhvr>
                                        <p:cTn id="193" dur="500" fill="hold"/>
                                        <p:tgtEl>
                                          <p:spTgt spid="129"/>
                                        </p:tgtEl>
                                        <p:attrNameLst>
                                          <p:attrName>ppt_x</p:attrName>
                                        </p:attrNameLst>
                                      </p:cBhvr>
                                      <p:tavLst>
                                        <p:tav tm="0">
                                          <p:val>
                                            <p:strVal val="#ppt_x"/>
                                          </p:val>
                                        </p:tav>
                                        <p:tav tm="100000">
                                          <p:val>
                                            <p:strVal val="#ppt_x"/>
                                          </p:val>
                                        </p:tav>
                                      </p:tavLst>
                                    </p:anim>
                                    <p:anim calcmode="lin" valueType="num">
                                      <p:cBhvr>
                                        <p:cTn id="194" dur="500" fill="hold"/>
                                        <p:tgtEl>
                                          <p:spTgt spid="129"/>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200"/>
                                  </p:stCondLst>
                                  <p:childTnLst>
                                    <p:set>
                                      <p:cBhvr>
                                        <p:cTn id="196" dur="1" fill="hold">
                                          <p:stCondLst>
                                            <p:cond delay="0"/>
                                          </p:stCondLst>
                                        </p:cTn>
                                        <p:tgtEl>
                                          <p:spTgt spid="130"/>
                                        </p:tgtEl>
                                        <p:attrNameLst>
                                          <p:attrName>style.visibility</p:attrName>
                                        </p:attrNameLst>
                                      </p:cBhvr>
                                      <p:to>
                                        <p:strVal val="visible"/>
                                      </p:to>
                                    </p:set>
                                    <p:animEffect transition="in" filter="fade">
                                      <p:cBhvr>
                                        <p:cTn id="197" dur="500"/>
                                        <p:tgtEl>
                                          <p:spTgt spid="130"/>
                                        </p:tgtEl>
                                      </p:cBhvr>
                                    </p:animEffect>
                                    <p:anim calcmode="lin" valueType="num">
                                      <p:cBhvr>
                                        <p:cTn id="198" dur="500" fill="hold"/>
                                        <p:tgtEl>
                                          <p:spTgt spid="130"/>
                                        </p:tgtEl>
                                        <p:attrNameLst>
                                          <p:attrName>ppt_x</p:attrName>
                                        </p:attrNameLst>
                                      </p:cBhvr>
                                      <p:tavLst>
                                        <p:tav tm="0">
                                          <p:val>
                                            <p:strVal val="#ppt_x"/>
                                          </p:val>
                                        </p:tav>
                                        <p:tav tm="100000">
                                          <p:val>
                                            <p:strVal val="#ppt_x"/>
                                          </p:val>
                                        </p:tav>
                                      </p:tavLst>
                                    </p:anim>
                                    <p:anim calcmode="lin" valueType="num">
                                      <p:cBhvr>
                                        <p:cTn id="199" dur="500" fill="hold"/>
                                        <p:tgtEl>
                                          <p:spTgt spid="130"/>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200"/>
                                  </p:stCondLst>
                                  <p:childTnLst>
                                    <p:set>
                                      <p:cBhvr>
                                        <p:cTn id="201" dur="1" fill="hold">
                                          <p:stCondLst>
                                            <p:cond delay="0"/>
                                          </p:stCondLst>
                                        </p:cTn>
                                        <p:tgtEl>
                                          <p:spTgt spid="131"/>
                                        </p:tgtEl>
                                        <p:attrNameLst>
                                          <p:attrName>style.visibility</p:attrName>
                                        </p:attrNameLst>
                                      </p:cBhvr>
                                      <p:to>
                                        <p:strVal val="visible"/>
                                      </p:to>
                                    </p:set>
                                    <p:animEffect transition="in" filter="fade">
                                      <p:cBhvr>
                                        <p:cTn id="202" dur="500"/>
                                        <p:tgtEl>
                                          <p:spTgt spid="131"/>
                                        </p:tgtEl>
                                      </p:cBhvr>
                                    </p:animEffect>
                                    <p:anim calcmode="lin" valueType="num">
                                      <p:cBhvr>
                                        <p:cTn id="203" dur="500" fill="hold"/>
                                        <p:tgtEl>
                                          <p:spTgt spid="131"/>
                                        </p:tgtEl>
                                        <p:attrNameLst>
                                          <p:attrName>ppt_x</p:attrName>
                                        </p:attrNameLst>
                                      </p:cBhvr>
                                      <p:tavLst>
                                        <p:tav tm="0">
                                          <p:val>
                                            <p:strVal val="#ppt_x"/>
                                          </p:val>
                                        </p:tav>
                                        <p:tav tm="100000">
                                          <p:val>
                                            <p:strVal val="#ppt_x"/>
                                          </p:val>
                                        </p:tav>
                                      </p:tavLst>
                                    </p:anim>
                                    <p:anim calcmode="lin" valueType="num">
                                      <p:cBhvr>
                                        <p:cTn id="204" dur="500" fill="hold"/>
                                        <p:tgtEl>
                                          <p:spTgt spid="131"/>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200"/>
                                  </p:stCondLst>
                                  <p:childTnLst>
                                    <p:set>
                                      <p:cBhvr>
                                        <p:cTn id="206" dur="1" fill="hold">
                                          <p:stCondLst>
                                            <p:cond delay="0"/>
                                          </p:stCondLst>
                                        </p:cTn>
                                        <p:tgtEl>
                                          <p:spTgt spid="133"/>
                                        </p:tgtEl>
                                        <p:attrNameLst>
                                          <p:attrName>style.visibility</p:attrName>
                                        </p:attrNameLst>
                                      </p:cBhvr>
                                      <p:to>
                                        <p:strVal val="visible"/>
                                      </p:to>
                                    </p:set>
                                    <p:animEffect transition="in" filter="fade">
                                      <p:cBhvr>
                                        <p:cTn id="207" dur="500"/>
                                        <p:tgtEl>
                                          <p:spTgt spid="133"/>
                                        </p:tgtEl>
                                      </p:cBhvr>
                                    </p:animEffect>
                                    <p:anim calcmode="lin" valueType="num">
                                      <p:cBhvr>
                                        <p:cTn id="208" dur="500" fill="hold"/>
                                        <p:tgtEl>
                                          <p:spTgt spid="133"/>
                                        </p:tgtEl>
                                        <p:attrNameLst>
                                          <p:attrName>ppt_x</p:attrName>
                                        </p:attrNameLst>
                                      </p:cBhvr>
                                      <p:tavLst>
                                        <p:tav tm="0">
                                          <p:val>
                                            <p:strVal val="#ppt_x"/>
                                          </p:val>
                                        </p:tav>
                                        <p:tav tm="100000">
                                          <p:val>
                                            <p:strVal val="#ppt_x"/>
                                          </p:val>
                                        </p:tav>
                                      </p:tavLst>
                                    </p:anim>
                                    <p:anim calcmode="lin" valueType="num">
                                      <p:cBhvr>
                                        <p:cTn id="209" dur="500" fill="hold"/>
                                        <p:tgtEl>
                                          <p:spTgt spid="133"/>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400"/>
                                  </p:stCondLst>
                                  <p:childTnLst>
                                    <p:set>
                                      <p:cBhvr>
                                        <p:cTn id="211" dur="1" fill="hold">
                                          <p:stCondLst>
                                            <p:cond delay="0"/>
                                          </p:stCondLst>
                                        </p:cTn>
                                        <p:tgtEl>
                                          <p:spTgt spid="134"/>
                                        </p:tgtEl>
                                        <p:attrNameLst>
                                          <p:attrName>style.visibility</p:attrName>
                                        </p:attrNameLst>
                                      </p:cBhvr>
                                      <p:to>
                                        <p:strVal val="visible"/>
                                      </p:to>
                                    </p:set>
                                    <p:animEffect transition="in" filter="fade">
                                      <p:cBhvr>
                                        <p:cTn id="212" dur="500"/>
                                        <p:tgtEl>
                                          <p:spTgt spid="134"/>
                                        </p:tgtEl>
                                      </p:cBhvr>
                                    </p:animEffect>
                                    <p:anim calcmode="lin" valueType="num">
                                      <p:cBhvr>
                                        <p:cTn id="213" dur="500" fill="hold"/>
                                        <p:tgtEl>
                                          <p:spTgt spid="134"/>
                                        </p:tgtEl>
                                        <p:attrNameLst>
                                          <p:attrName>ppt_x</p:attrName>
                                        </p:attrNameLst>
                                      </p:cBhvr>
                                      <p:tavLst>
                                        <p:tav tm="0">
                                          <p:val>
                                            <p:strVal val="#ppt_x"/>
                                          </p:val>
                                        </p:tav>
                                        <p:tav tm="100000">
                                          <p:val>
                                            <p:strVal val="#ppt_x"/>
                                          </p:val>
                                        </p:tav>
                                      </p:tavLst>
                                    </p:anim>
                                    <p:anim calcmode="lin" valueType="num">
                                      <p:cBhvr>
                                        <p:cTn id="214" dur="500" fill="hold"/>
                                        <p:tgtEl>
                                          <p:spTgt spid="134"/>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400"/>
                                  </p:stCondLst>
                                  <p:childTnLst>
                                    <p:set>
                                      <p:cBhvr>
                                        <p:cTn id="216" dur="1" fill="hold">
                                          <p:stCondLst>
                                            <p:cond delay="0"/>
                                          </p:stCondLst>
                                        </p:cTn>
                                        <p:tgtEl>
                                          <p:spTgt spid="135"/>
                                        </p:tgtEl>
                                        <p:attrNameLst>
                                          <p:attrName>style.visibility</p:attrName>
                                        </p:attrNameLst>
                                      </p:cBhvr>
                                      <p:to>
                                        <p:strVal val="visible"/>
                                      </p:to>
                                    </p:set>
                                    <p:animEffect transition="in" filter="fade">
                                      <p:cBhvr>
                                        <p:cTn id="217" dur="500"/>
                                        <p:tgtEl>
                                          <p:spTgt spid="135"/>
                                        </p:tgtEl>
                                      </p:cBhvr>
                                    </p:animEffect>
                                    <p:anim calcmode="lin" valueType="num">
                                      <p:cBhvr>
                                        <p:cTn id="218" dur="500" fill="hold"/>
                                        <p:tgtEl>
                                          <p:spTgt spid="135"/>
                                        </p:tgtEl>
                                        <p:attrNameLst>
                                          <p:attrName>ppt_x</p:attrName>
                                        </p:attrNameLst>
                                      </p:cBhvr>
                                      <p:tavLst>
                                        <p:tav tm="0">
                                          <p:val>
                                            <p:strVal val="#ppt_x"/>
                                          </p:val>
                                        </p:tav>
                                        <p:tav tm="100000">
                                          <p:val>
                                            <p:strVal val="#ppt_x"/>
                                          </p:val>
                                        </p:tav>
                                      </p:tavLst>
                                    </p:anim>
                                    <p:anim calcmode="lin" valueType="num">
                                      <p:cBhvr>
                                        <p:cTn id="219" dur="500" fill="hold"/>
                                        <p:tgtEl>
                                          <p:spTgt spid="135"/>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400"/>
                                  </p:stCondLst>
                                  <p:childTnLst>
                                    <p:set>
                                      <p:cBhvr>
                                        <p:cTn id="221" dur="1" fill="hold">
                                          <p:stCondLst>
                                            <p:cond delay="0"/>
                                          </p:stCondLst>
                                        </p:cTn>
                                        <p:tgtEl>
                                          <p:spTgt spid="136"/>
                                        </p:tgtEl>
                                        <p:attrNameLst>
                                          <p:attrName>style.visibility</p:attrName>
                                        </p:attrNameLst>
                                      </p:cBhvr>
                                      <p:to>
                                        <p:strVal val="visible"/>
                                      </p:to>
                                    </p:set>
                                    <p:animEffect transition="in" filter="fade">
                                      <p:cBhvr>
                                        <p:cTn id="222" dur="500"/>
                                        <p:tgtEl>
                                          <p:spTgt spid="136"/>
                                        </p:tgtEl>
                                      </p:cBhvr>
                                    </p:animEffect>
                                    <p:anim calcmode="lin" valueType="num">
                                      <p:cBhvr>
                                        <p:cTn id="223" dur="500" fill="hold"/>
                                        <p:tgtEl>
                                          <p:spTgt spid="136"/>
                                        </p:tgtEl>
                                        <p:attrNameLst>
                                          <p:attrName>ppt_x</p:attrName>
                                        </p:attrNameLst>
                                      </p:cBhvr>
                                      <p:tavLst>
                                        <p:tav tm="0">
                                          <p:val>
                                            <p:strVal val="#ppt_x"/>
                                          </p:val>
                                        </p:tav>
                                        <p:tav tm="100000">
                                          <p:val>
                                            <p:strVal val="#ppt_x"/>
                                          </p:val>
                                        </p:tav>
                                      </p:tavLst>
                                    </p:anim>
                                    <p:anim calcmode="lin" valueType="num">
                                      <p:cBhvr>
                                        <p:cTn id="224" dur="500" fill="hold"/>
                                        <p:tgtEl>
                                          <p:spTgt spid="136"/>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400"/>
                                  </p:stCondLst>
                                  <p:childTnLst>
                                    <p:set>
                                      <p:cBhvr>
                                        <p:cTn id="226" dur="1" fill="hold">
                                          <p:stCondLst>
                                            <p:cond delay="0"/>
                                          </p:stCondLst>
                                        </p:cTn>
                                        <p:tgtEl>
                                          <p:spTgt spid="211"/>
                                        </p:tgtEl>
                                        <p:attrNameLst>
                                          <p:attrName>style.visibility</p:attrName>
                                        </p:attrNameLst>
                                      </p:cBhvr>
                                      <p:to>
                                        <p:strVal val="visible"/>
                                      </p:to>
                                    </p:set>
                                    <p:animEffect transition="in" filter="fade">
                                      <p:cBhvr>
                                        <p:cTn id="227" dur="500"/>
                                        <p:tgtEl>
                                          <p:spTgt spid="211"/>
                                        </p:tgtEl>
                                      </p:cBhvr>
                                    </p:animEffect>
                                    <p:anim calcmode="lin" valueType="num">
                                      <p:cBhvr>
                                        <p:cTn id="228" dur="500" fill="hold"/>
                                        <p:tgtEl>
                                          <p:spTgt spid="211"/>
                                        </p:tgtEl>
                                        <p:attrNameLst>
                                          <p:attrName>ppt_x</p:attrName>
                                        </p:attrNameLst>
                                      </p:cBhvr>
                                      <p:tavLst>
                                        <p:tav tm="0">
                                          <p:val>
                                            <p:strVal val="#ppt_x"/>
                                          </p:val>
                                        </p:tav>
                                        <p:tav tm="100000">
                                          <p:val>
                                            <p:strVal val="#ppt_x"/>
                                          </p:val>
                                        </p:tav>
                                      </p:tavLst>
                                    </p:anim>
                                    <p:anim calcmode="lin" valueType="num">
                                      <p:cBhvr>
                                        <p:cTn id="229" dur="500" fill="hold"/>
                                        <p:tgtEl>
                                          <p:spTgt spid="211"/>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400"/>
                                  </p:stCondLst>
                                  <p:childTnLst>
                                    <p:set>
                                      <p:cBhvr>
                                        <p:cTn id="231" dur="1" fill="hold">
                                          <p:stCondLst>
                                            <p:cond delay="0"/>
                                          </p:stCondLst>
                                        </p:cTn>
                                        <p:tgtEl>
                                          <p:spTgt spid="212"/>
                                        </p:tgtEl>
                                        <p:attrNameLst>
                                          <p:attrName>style.visibility</p:attrName>
                                        </p:attrNameLst>
                                      </p:cBhvr>
                                      <p:to>
                                        <p:strVal val="visible"/>
                                      </p:to>
                                    </p:set>
                                    <p:animEffect transition="in" filter="fade">
                                      <p:cBhvr>
                                        <p:cTn id="232" dur="500"/>
                                        <p:tgtEl>
                                          <p:spTgt spid="212"/>
                                        </p:tgtEl>
                                      </p:cBhvr>
                                    </p:animEffect>
                                    <p:anim calcmode="lin" valueType="num">
                                      <p:cBhvr>
                                        <p:cTn id="233" dur="500" fill="hold"/>
                                        <p:tgtEl>
                                          <p:spTgt spid="212"/>
                                        </p:tgtEl>
                                        <p:attrNameLst>
                                          <p:attrName>ppt_x</p:attrName>
                                        </p:attrNameLst>
                                      </p:cBhvr>
                                      <p:tavLst>
                                        <p:tav tm="0">
                                          <p:val>
                                            <p:strVal val="#ppt_x"/>
                                          </p:val>
                                        </p:tav>
                                        <p:tav tm="100000">
                                          <p:val>
                                            <p:strVal val="#ppt_x"/>
                                          </p:val>
                                        </p:tav>
                                      </p:tavLst>
                                    </p:anim>
                                    <p:anim calcmode="lin" valueType="num">
                                      <p:cBhvr>
                                        <p:cTn id="234" dur="500" fill="hold"/>
                                        <p:tgtEl>
                                          <p:spTgt spid="212"/>
                                        </p:tgtEl>
                                        <p:attrNameLst>
                                          <p:attrName>ppt_y</p:attrName>
                                        </p:attrNameLst>
                                      </p:cBhvr>
                                      <p:tavLst>
                                        <p:tav tm="0">
                                          <p:val>
                                            <p:strVal val="#ppt_y+.1"/>
                                          </p:val>
                                        </p:tav>
                                        <p:tav tm="100000">
                                          <p:val>
                                            <p:strVal val="#ppt_y"/>
                                          </p:val>
                                        </p:tav>
                                      </p:tavLst>
                                    </p:anim>
                                  </p:childTnLst>
                                </p:cTn>
                              </p:par>
                              <p:par>
                                <p:cTn id="235" presetID="42" presetClass="entr" presetSubtype="0" fill="hold" grpId="0" nodeType="withEffect">
                                  <p:stCondLst>
                                    <p:cond delay="400"/>
                                  </p:stCondLst>
                                  <p:childTnLst>
                                    <p:set>
                                      <p:cBhvr>
                                        <p:cTn id="236" dur="1" fill="hold">
                                          <p:stCondLst>
                                            <p:cond delay="0"/>
                                          </p:stCondLst>
                                        </p:cTn>
                                        <p:tgtEl>
                                          <p:spTgt spid="213"/>
                                        </p:tgtEl>
                                        <p:attrNameLst>
                                          <p:attrName>style.visibility</p:attrName>
                                        </p:attrNameLst>
                                      </p:cBhvr>
                                      <p:to>
                                        <p:strVal val="visible"/>
                                      </p:to>
                                    </p:set>
                                    <p:animEffect transition="in" filter="fade">
                                      <p:cBhvr>
                                        <p:cTn id="237" dur="500"/>
                                        <p:tgtEl>
                                          <p:spTgt spid="213"/>
                                        </p:tgtEl>
                                      </p:cBhvr>
                                    </p:animEffect>
                                    <p:anim calcmode="lin" valueType="num">
                                      <p:cBhvr>
                                        <p:cTn id="238" dur="500" fill="hold"/>
                                        <p:tgtEl>
                                          <p:spTgt spid="213"/>
                                        </p:tgtEl>
                                        <p:attrNameLst>
                                          <p:attrName>ppt_x</p:attrName>
                                        </p:attrNameLst>
                                      </p:cBhvr>
                                      <p:tavLst>
                                        <p:tav tm="0">
                                          <p:val>
                                            <p:strVal val="#ppt_x"/>
                                          </p:val>
                                        </p:tav>
                                        <p:tav tm="100000">
                                          <p:val>
                                            <p:strVal val="#ppt_x"/>
                                          </p:val>
                                        </p:tav>
                                      </p:tavLst>
                                    </p:anim>
                                    <p:anim calcmode="lin" valueType="num">
                                      <p:cBhvr>
                                        <p:cTn id="239" dur="500" fill="hold"/>
                                        <p:tgtEl>
                                          <p:spTgt spid="213"/>
                                        </p:tgtEl>
                                        <p:attrNameLst>
                                          <p:attrName>ppt_y</p:attrName>
                                        </p:attrNameLst>
                                      </p:cBhvr>
                                      <p:tavLst>
                                        <p:tav tm="0">
                                          <p:val>
                                            <p:strVal val="#ppt_y+.1"/>
                                          </p:val>
                                        </p:tav>
                                        <p:tav tm="100000">
                                          <p:val>
                                            <p:strVal val="#ppt_y"/>
                                          </p:val>
                                        </p:tav>
                                      </p:tavLst>
                                    </p:anim>
                                  </p:childTnLst>
                                </p:cTn>
                              </p:par>
                              <p:par>
                                <p:cTn id="240" presetID="42" presetClass="entr" presetSubtype="0" fill="hold" grpId="0" nodeType="withEffect">
                                  <p:stCondLst>
                                    <p:cond delay="400"/>
                                  </p:stCondLst>
                                  <p:childTnLst>
                                    <p:set>
                                      <p:cBhvr>
                                        <p:cTn id="241" dur="1" fill="hold">
                                          <p:stCondLst>
                                            <p:cond delay="0"/>
                                          </p:stCondLst>
                                        </p:cTn>
                                        <p:tgtEl>
                                          <p:spTgt spid="214"/>
                                        </p:tgtEl>
                                        <p:attrNameLst>
                                          <p:attrName>style.visibility</p:attrName>
                                        </p:attrNameLst>
                                      </p:cBhvr>
                                      <p:to>
                                        <p:strVal val="visible"/>
                                      </p:to>
                                    </p:set>
                                    <p:animEffect transition="in" filter="fade">
                                      <p:cBhvr>
                                        <p:cTn id="242" dur="500"/>
                                        <p:tgtEl>
                                          <p:spTgt spid="214"/>
                                        </p:tgtEl>
                                      </p:cBhvr>
                                    </p:animEffect>
                                    <p:anim calcmode="lin" valueType="num">
                                      <p:cBhvr>
                                        <p:cTn id="243" dur="500" fill="hold"/>
                                        <p:tgtEl>
                                          <p:spTgt spid="214"/>
                                        </p:tgtEl>
                                        <p:attrNameLst>
                                          <p:attrName>ppt_x</p:attrName>
                                        </p:attrNameLst>
                                      </p:cBhvr>
                                      <p:tavLst>
                                        <p:tav tm="0">
                                          <p:val>
                                            <p:strVal val="#ppt_x"/>
                                          </p:val>
                                        </p:tav>
                                        <p:tav tm="100000">
                                          <p:val>
                                            <p:strVal val="#ppt_x"/>
                                          </p:val>
                                        </p:tav>
                                      </p:tavLst>
                                    </p:anim>
                                    <p:anim calcmode="lin" valueType="num">
                                      <p:cBhvr>
                                        <p:cTn id="244" dur="500" fill="hold"/>
                                        <p:tgtEl>
                                          <p:spTgt spid="214"/>
                                        </p:tgtEl>
                                        <p:attrNameLst>
                                          <p:attrName>ppt_y</p:attrName>
                                        </p:attrNameLst>
                                      </p:cBhvr>
                                      <p:tavLst>
                                        <p:tav tm="0">
                                          <p:val>
                                            <p:strVal val="#ppt_y+.1"/>
                                          </p:val>
                                        </p:tav>
                                        <p:tav tm="100000">
                                          <p:val>
                                            <p:strVal val="#ppt_y"/>
                                          </p:val>
                                        </p:tav>
                                      </p:tavLst>
                                    </p:anim>
                                  </p:childTnLst>
                                </p:cTn>
                              </p:par>
                              <p:par>
                                <p:cTn id="245" presetID="42" presetClass="entr" presetSubtype="0" fill="hold" grpId="0" nodeType="withEffect">
                                  <p:stCondLst>
                                    <p:cond delay="400"/>
                                  </p:stCondLst>
                                  <p:childTnLst>
                                    <p:set>
                                      <p:cBhvr>
                                        <p:cTn id="246" dur="1" fill="hold">
                                          <p:stCondLst>
                                            <p:cond delay="0"/>
                                          </p:stCondLst>
                                        </p:cTn>
                                        <p:tgtEl>
                                          <p:spTgt spid="215"/>
                                        </p:tgtEl>
                                        <p:attrNameLst>
                                          <p:attrName>style.visibility</p:attrName>
                                        </p:attrNameLst>
                                      </p:cBhvr>
                                      <p:to>
                                        <p:strVal val="visible"/>
                                      </p:to>
                                    </p:set>
                                    <p:animEffect transition="in" filter="fade">
                                      <p:cBhvr>
                                        <p:cTn id="247" dur="500"/>
                                        <p:tgtEl>
                                          <p:spTgt spid="215"/>
                                        </p:tgtEl>
                                      </p:cBhvr>
                                    </p:animEffect>
                                    <p:anim calcmode="lin" valueType="num">
                                      <p:cBhvr>
                                        <p:cTn id="248" dur="500" fill="hold"/>
                                        <p:tgtEl>
                                          <p:spTgt spid="215"/>
                                        </p:tgtEl>
                                        <p:attrNameLst>
                                          <p:attrName>ppt_x</p:attrName>
                                        </p:attrNameLst>
                                      </p:cBhvr>
                                      <p:tavLst>
                                        <p:tav tm="0">
                                          <p:val>
                                            <p:strVal val="#ppt_x"/>
                                          </p:val>
                                        </p:tav>
                                        <p:tav tm="100000">
                                          <p:val>
                                            <p:strVal val="#ppt_x"/>
                                          </p:val>
                                        </p:tav>
                                      </p:tavLst>
                                    </p:anim>
                                    <p:anim calcmode="lin" valueType="num">
                                      <p:cBhvr>
                                        <p:cTn id="249" dur="500" fill="hold"/>
                                        <p:tgtEl>
                                          <p:spTgt spid="215"/>
                                        </p:tgtEl>
                                        <p:attrNameLst>
                                          <p:attrName>ppt_y</p:attrName>
                                        </p:attrNameLst>
                                      </p:cBhvr>
                                      <p:tavLst>
                                        <p:tav tm="0">
                                          <p:val>
                                            <p:strVal val="#ppt_y+.1"/>
                                          </p:val>
                                        </p:tav>
                                        <p:tav tm="100000">
                                          <p:val>
                                            <p:strVal val="#ppt_y"/>
                                          </p:val>
                                        </p:tav>
                                      </p:tavLst>
                                    </p:anim>
                                  </p:childTnLst>
                                </p:cTn>
                              </p:par>
                              <p:par>
                                <p:cTn id="250" presetID="42" presetClass="entr" presetSubtype="0" fill="hold" grpId="0" nodeType="withEffect">
                                  <p:stCondLst>
                                    <p:cond delay="400"/>
                                  </p:stCondLst>
                                  <p:childTnLst>
                                    <p:set>
                                      <p:cBhvr>
                                        <p:cTn id="251" dur="1" fill="hold">
                                          <p:stCondLst>
                                            <p:cond delay="0"/>
                                          </p:stCondLst>
                                        </p:cTn>
                                        <p:tgtEl>
                                          <p:spTgt spid="216"/>
                                        </p:tgtEl>
                                        <p:attrNameLst>
                                          <p:attrName>style.visibility</p:attrName>
                                        </p:attrNameLst>
                                      </p:cBhvr>
                                      <p:to>
                                        <p:strVal val="visible"/>
                                      </p:to>
                                    </p:set>
                                    <p:animEffect transition="in" filter="fade">
                                      <p:cBhvr>
                                        <p:cTn id="252" dur="500"/>
                                        <p:tgtEl>
                                          <p:spTgt spid="216"/>
                                        </p:tgtEl>
                                      </p:cBhvr>
                                    </p:animEffect>
                                    <p:anim calcmode="lin" valueType="num">
                                      <p:cBhvr>
                                        <p:cTn id="253" dur="500" fill="hold"/>
                                        <p:tgtEl>
                                          <p:spTgt spid="216"/>
                                        </p:tgtEl>
                                        <p:attrNameLst>
                                          <p:attrName>ppt_x</p:attrName>
                                        </p:attrNameLst>
                                      </p:cBhvr>
                                      <p:tavLst>
                                        <p:tav tm="0">
                                          <p:val>
                                            <p:strVal val="#ppt_x"/>
                                          </p:val>
                                        </p:tav>
                                        <p:tav tm="100000">
                                          <p:val>
                                            <p:strVal val="#ppt_x"/>
                                          </p:val>
                                        </p:tav>
                                      </p:tavLst>
                                    </p:anim>
                                    <p:anim calcmode="lin" valueType="num">
                                      <p:cBhvr>
                                        <p:cTn id="254" dur="500" fill="hold"/>
                                        <p:tgtEl>
                                          <p:spTgt spid="216"/>
                                        </p:tgtEl>
                                        <p:attrNameLst>
                                          <p:attrName>ppt_y</p:attrName>
                                        </p:attrNameLst>
                                      </p:cBhvr>
                                      <p:tavLst>
                                        <p:tav tm="0">
                                          <p:val>
                                            <p:strVal val="#ppt_y+.1"/>
                                          </p:val>
                                        </p:tav>
                                        <p:tav tm="100000">
                                          <p:val>
                                            <p:strVal val="#ppt_y"/>
                                          </p:val>
                                        </p:tav>
                                      </p:tavLst>
                                    </p:anim>
                                  </p:childTnLst>
                                </p:cTn>
                              </p:par>
                              <p:par>
                                <p:cTn id="255" presetID="42" presetClass="entr" presetSubtype="0" fill="hold" grpId="0" nodeType="withEffect">
                                  <p:stCondLst>
                                    <p:cond delay="800"/>
                                  </p:stCondLst>
                                  <p:childTnLst>
                                    <p:set>
                                      <p:cBhvr>
                                        <p:cTn id="256" dur="1" fill="hold">
                                          <p:stCondLst>
                                            <p:cond delay="0"/>
                                          </p:stCondLst>
                                        </p:cTn>
                                        <p:tgtEl>
                                          <p:spTgt spid="217"/>
                                        </p:tgtEl>
                                        <p:attrNameLst>
                                          <p:attrName>style.visibility</p:attrName>
                                        </p:attrNameLst>
                                      </p:cBhvr>
                                      <p:to>
                                        <p:strVal val="visible"/>
                                      </p:to>
                                    </p:set>
                                    <p:animEffect transition="in" filter="fade">
                                      <p:cBhvr>
                                        <p:cTn id="257" dur="500"/>
                                        <p:tgtEl>
                                          <p:spTgt spid="217"/>
                                        </p:tgtEl>
                                      </p:cBhvr>
                                    </p:animEffect>
                                    <p:anim calcmode="lin" valueType="num">
                                      <p:cBhvr>
                                        <p:cTn id="258" dur="500" fill="hold"/>
                                        <p:tgtEl>
                                          <p:spTgt spid="217"/>
                                        </p:tgtEl>
                                        <p:attrNameLst>
                                          <p:attrName>ppt_x</p:attrName>
                                        </p:attrNameLst>
                                      </p:cBhvr>
                                      <p:tavLst>
                                        <p:tav tm="0">
                                          <p:val>
                                            <p:strVal val="#ppt_x"/>
                                          </p:val>
                                        </p:tav>
                                        <p:tav tm="100000">
                                          <p:val>
                                            <p:strVal val="#ppt_x"/>
                                          </p:val>
                                        </p:tav>
                                      </p:tavLst>
                                    </p:anim>
                                    <p:anim calcmode="lin" valueType="num">
                                      <p:cBhvr>
                                        <p:cTn id="259" dur="500" fill="hold"/>
                                        <p:tgtEl>
                                          <p:spTgt spid="217"/>
                                        </p:tgtEl>
                                        <p:attrNameLst>
                                          <p:attrName>ppt_y</p:attrName>
                                        </p:attrNameLst>
                                      </p:cBhvr>
                                      <p:tavLst>
                                        <p:tav tm="0">
                                          <p:val>
                                            <p:strVal val="#ppt_y+.1"/>
                                          </p:val>
                                        </p:tav>
                                        <p:tav tm="100000">
                                          <p:val>
                                            <p:strVal val="#ppt_y"/>
                                          </p:val>
                                        </p:tav>
                                      </p:tavLst>
                                    </p:anim>
                                  </p:childTnLst>
                                </p:cTn>
                              </p:par>
                              <p:par>
                                <p:cTn id="260" presetID="42" presetClass="entr" presetSubtype="0" fill="hold" grpId="0" nodeType="withEffect">
                                  <p:stCondLst>
                                    <p:cond delay="800"/>
                                  </p:stCondLst>
                                  <p:childTnLst>
                                    <p:set>
                                      <p:cBhvr>
                                        <p:cTn id="261" dur="1" fill="hold">
                                          <p:stCondLst>
                                            <p:cond delay="0"/>
                                          </p:stCondLst>
                                        </p:cTn>
                                        <p:tgtEl>
                                          <p:spTgt spid="218"/>
                                        </p:tgtEl>
                                        <p:attrNameLst>
                                          <p:attrName>style.visibility</p:attrName>
                                        </p:attrNameLst>
                                      </p:cBhvr>
                                      <p:to>
                                        <p:strVal val="visible"/>
                                      </p:to>
                                    </p:set>
                                    <p:animEffect transition="in" filter="fade">
                                      <p:cBhvr>
                                        <p:cTn id="262" dur="500"/>
                                        <p:tgtEl>
                                          <p:spTgt spid="218"/>
                                        </p:tgtEl>
                                      </p:cBhvr>
                                    </p:animEffect>
                                    <p:anim calcmode="lin" valueType="num">
                                      <p:cBhvr>
                                        <p:cTn id="263" dur="500" fill="hold"/>
                                        <p:tgtEl>
                                          <p:spTgt spid="218"/>
                                        </p:tgtEl>
                                        <p:attrNameLst>
                                          <p:attrName>ppt_x</p:attrName>
                                        </p:attrNameLst>
                                      </p:cBhvr>
                                      <p:tavLst>
                                        <p:tav tm="0">
                                          <p:val>
                                            <p:strVal val="#ppt_x"/>
                                          </p:val>
                                        </p:tav>
                                        <p:tav tm="100000">
                                          <p:val>
                                            <p:strVal val="#ppt_x"/>
                                          </p:val>
                                        </p:tav>
                                      </p:tavLst>
                                    </p:anim>
                                    <p:anim calcmode="lin" valueType="num">
                                      <p:cBhvr>
                                        <p:cTn id="264" dur="500" fill="hold"/>
                                        <p:tgtEl>
                                          <p:spTgt spid="218"/>
                                        </p:tgtEl>
                                        <p:attrNameLst>
                                          <p:attrName>ppt_y</p:attrName>
                                        </p:attrNameLst>
                                      </p:cBhvr>
                                      <p:tavLst>
                                        <p:tav tm="0">
                                          <p:val>
                                            <p:strVal val="#ppt_y+.1"/>
                                          </p:val>
                                        </p:tav>
                                        <p:tav tm="100000">
                                          <p:val>
                                            <p:strVal val="#ppt_y"/>
                                          </p:val>
                                        </p:tav>
                                      </p:tavLst>
                                    </p:anim>
                                  </p:childTnLst>
                                </p:cTn>
                              </p:par>
                              <p:par>
                                <p:cTn id="265" presetID="42" presetClass="entr" presetSubtype="0" fill="hold" grpId="0" nodeType="withEffect">
                                  <p:stCondLst>
                                    <p:cond delay="800"/>
                                  </p:stCondLst>
                                  <p:childTnLst>
                                    <p:set>
                                      <p:cBhvr>
                                        <p:cTn id="266" dur="1" fill="hold">
                                          <p:stCondLst>
                                            <p:cond delay="0"/>
                                          </p:stCondLst>
                                        </p:cTn>
                                        <p:tgtEl>
                                          <p:spTgt spid="219"/>
                                        </p:tgtEl>
                                        <p:attrNameLst>
                                          <p:attrName>style.visibility</p:attrName>
                                        </p:attrNameLst>
                                      </p:cBhvr>
                                      <p:to>
                                        <p:strVal val="visible"/>
                                      </p:to>
                                    </p:set>
                                    <p:animEffect transition="in" filter="fade">
                                      <p:cBhvr>
                                        <p:cTn id="267" dur="500"/>
                                        <p:tgtEl>
                                          <p:spTgt spid="219"/>
                                        </p:tgtEl>
                                      </p:cBhvr>
                                    </p:animEffect>
                                    <p:anim calcmode="lin" valueType="num">
                                      <p:cBhvr>
                                        <p:cTn id="268" dur="500" fill="hold"/>
                                        <p:tgtEl>
                                          <p:spTgt spid="219"/>
                                        </p:tgtEl>
                                        <p:attrNameLst>
                                          <p:attrName>ppt_x</p:attrName>
                                        </p:attrNameLst>
                                      </p:cBhvr>
                                      <p:tavLst>
                                        <p:tav tm="0">
                                          <p:val>
                                            <p:strVal val="#ppt_x"/>
                                          </p:val>
                                        </p:tav>
                                        <p:tav tm="100000">
                                          <p:val>
                                            <p:strVal val="#ppt_x"/>
                                          </p:val>
                                        </p:tav>
                                      </p:tavLst>
                                    </p:anim>
                                    <p:anim calcmode="lin" valueType="num">
                                      <p:cBhvr>
                                        <p:cTn id="269" dur="500" fill="hold"/>
                                        <p:tgtEl>
                                          <p:spTgt spid="219"/>
                                        </p:tgtEl>
                                        <p:attrNameLst>
                                          <p:attrName>ppt_y</p:attrName>
                                        </p:attrNameLst>
                                      </p:cBhvr>
                                      <p:tavLst>
                                        <p:tav tm="0">
                                          <p:val>
                                            <p:strVal val="#ppt_y+.1"/>
                                          </p:val>
                                        </p:tav>
                                        <p:tav tm="100000">
                                          <p:val>
                                            <p:strVal val="#ppt_y"/>
                                          </p:val>
                                        </p:tav>
                                      </p:tavLst>
                                    </p:anim>
                                  </p:childTnLst>
                                </p:cTn>
                              </p:par>
                              <p:par>
                                <p:cTn id="270" presetID="42" presetClass="entr" presetSubtype="0" fill="hold" grpId="0" nodeType="withEffect">
                                  <p:stCondLst>
                                    <p:cond delay="800"/>
                                  </p:stCondLst>
                                  <p:childTnLst>
                                    <p:set>
                                      <p:cBhvr>
                                        <p:cTn id="271" dur="1" fill="hold">
                                          <p:stCondLst>
                                            <p:cond delay="0"/>
                                          </p:stCondLst>
                                        </p:cTn>
                                        <p:tgtEl>
                                          <p:spTgt spid="220"/>
                                        </p:tgtEl>
                                        <p:attrNameLst>
                                          <p:attrName>style.visibility</p:attrName>
                                        </p:attrNameLst>
                                      </p:cBhvr>
                                      <p:to>
                                        <p:strVal val="visible"/>
                                      </p:to>
                                    </p:set>
                                    <p:animEffect transition="in" filter="fade">
                                      <p:cBhvr>
                                        <p:cTn id="272" dur="500"/>
                                        <p:tgtEl>
                                          <p:spTgt spid="220"/>
                                        </p:tgtEl>
                                      </p:cBhvr>
                                    </p:animEffect>
                                    <p:anim calcmode="lin" valueType="num">
                                      <p:cBhvr>
                                        <p:cTn id="273" dur="500" fill="hold"/>
                                        <p:tgtEl>
                                          <p:spTgt spid="220"/>
                                        </p:tgtEl>
                                        <p:attrNameLst>
                                          <p:attrName>ppt_x</p:attrName>
                                        </p:attrNameLst>
                                      </p:cBhvr>
                                      <p:tavLst>
                                        <p:tav tm="0">
                                          <p:val>
                                            <p:strVal val="#ppt_x"/>
                                          </p:val>
                                        </p:tav>
                                        <p:tav tm="100000">
                                          <p:val>
                                            <p:strVal val="#ppt_x"/>
                                          </p:val>
                                        </p:tav>
                                      </p:tavLst>
                                    </p:anim>
                                    <p:anim calcmode="lin" valueType="num">
                                      <p:cBhvr>
                                        <p:cTn id="274" dur="500" fill="hold"/>
                                        <p:tgtEl>
                                          <p:spTgt spid="220"/>
                                        </p:tgtEl>
                                        <p:attrNameLst>
                                          <p:attrName>ppt_y</p:attrName>
                                        </p:attrNameLst>
                                      </p:cBhvr>
                                      <p:tavLst>
                                        <p:tav tm="0">
                                          <p:val>
                                            <p:strVal val="#ppt_y+.1"/>
                                          </p:val>
                                        </p:tav>
                                        <p:tav tm="100000">
                                          <p:val>
                                            <p:strVal val="#ppt_y"/>
                                          </p:val>
                                        </p:tav>
                                      </p:tavLst>
                                    </p:anim>
                                  </p:childTnLst>
                                </p:cTn>
                              </p:par>
                              <p:par>
                                <p:cTn id="275" presetID="42" presetClass="entr" presetSubtype="0" fill="hold" grpId="0" nodeType="withEffect">
                                  <p:stCondLst>
                                    <p:cond delay="800"/>
                                  </p:stCondLst>
                                  <p:childTnLst>
                                    <p:set>
                                      <p:cBhvr>
                                        <p:cTn id="276" dur="1" fill="hold">
                                          <p:stCondLst>
                                            <p:cond delay="0"/>
                                          </p:stCondLst>
                                        </p:cTn>
                                        <p:tgtEl>
                                          <p:spTgt spid="221"/>
                                        </p:tgtEl>
                                        <p:attrNameLst>
                                          <p:attrName>style.visibility</p:attrName>
                                        </p:attrNameLst>
                                      </p:cBhvr>
                                      <p:to>
                                        <p:strVal val="visible"/>
                                      </p:to>
                                    </p:set>
                                    <p:animEffect transition="in" filter="fade">
                                      <p:cBhvr>
                                        <p:cTn id="277" dur="500"/>
                                        <p:tgtEl>
                                          <p:spTgt spid="221"/>
                                        </p:tgtEl>
                                      </p:cBhvr>
                                    </p:animEffect>
                                    <p:anim calcmode="lin" valueType="num">
                                      <p:cBhvr>
                                        <p:cTn id="278" dur="500" fill="hold"/>
                                        <p:tgtEl>
                                          <p:spTgt spid="221"/>
                                        </p:tgtEl>
                                        <p:attrNameLst>
                                          <p:attrName>ppt_x</p:attrName>
                                        </p:attrNameLst>
                                      </p:cBhvr>
                                      <p:tavLst>
                                        <p:tav tm="0">
                                          <p:val>
                                            <p:strVal val="#ppt_x"/>
                                          </p:val>
                                        </p:tav>
                                        <p:tav tm="100000">
                                          <p:val>
                                            <p:strVal val="#ppt_x"/>
                                          </p:val>
                                        </p:tav>
                                      </p:tavLst>
                                    </p:anim>
                                    <p:anim calcmode="lin" valueType="num">
                                      <p:cBhvr>
                                        <p:cTn id="279" dur="500" fill="hold"/>
                                        <p:tgtEl>
                                          <p:spTgt spid="221"/>
                                        </p:tgtEl>
                                        <p:attrNameLst>
                                          <p:attrName>ppt_y</p:attrName>
                                        </p:attrNameLst>
                                      </p:cBhvr>
                                      <p:tavLst>
                                        <p:tav tm="0">
                                          <p:val>
                                            <p:strVal val="#ppt_y+.1"/>
                                          </p:val>
                                        </p:tav>
                                        <p:tav tm="100000">
                                          <p:val>
                                            <p:strVal val="#ppt_y"/>
                                          </p:val>
                                        </p:tav>
                                      </p:tavLst>
                                    </p:anim>
                                  </p:childTnLst>
                                </p:cTn>
                              </p:par>
                              <p:par>
                                <p:cTn id="280" presetID="42" presetClass="entr" presetSubtype="0" fill="hold" nodeType="withEffect">
                                  <p:stCondLst>
                                    <p:cond delay="800"/>
                                  </p:stCondLst>
                                  <p:childTnLst>
                                    <p:set>
                                      <p:cBhvr>
                                        <p:cTn id="281" dur="1" fill="hold">
                                          <p:stCondLst>
                                            <p:cond delay="0"/>
                                          </p:stCondLst>
                                        </p:cTn>
                                        <p:tgtEl>
                                          <p:spTgt spid="196"/>
                                        </p:tgtEl>
                                        <p:attrNameLst>
                                          <p:attrName>style.visibility</p:attrName>
                                        </p:attrNameLst>
                                      </p:cBhvr>
                                      <p:to>
                                        <p:strVal val="visible"/>
                                      </p:to>
                                    </p:set>
                                    <p:animEffect transition="in" filter="fade">
                                      <p:cBhvr>
                                        <p:cTn id="282" dur="500"/>
                                        <p:tgtEl>
                                          <p:spTgt spid="196"/>
                                        </p:tgtEl>
                                      </p:cBhvr>
                                    </p:animEffect>
                                    <p:anim calcmode="lin" valueType="num">
                                      <p:cBhvr>
                                        <p:cTn id="283" dur="500" fill="hold"/>
                                        <p:tgtEl>
                                          <p:spTgt spid="196"/>
                                        </p:tgtEl>
                                        <p:attrNameLst>
                                          <p:attrName>ppt_x</p:attrName>
                                        </p:attrNameLst>
                                      </p:cBhvr>
                                      <p:tavLst>
                                        <p:tav tm="0">
                                          <p:val>
                                            <p:strVal val="#ppt_x"/>
                                          </p:val>
                                        </p:tav>
                                        <p:tav tm="100000">
                                          <p:val>
                                            <p:strVal val="#ppt_x"/>
                                          </p:val>
                                        </p:tav>
                                      </p:tavLst>
                                    </p:anim>
                                    <p:anim calcmode="lin" valueType="num">
                                      <p:cBhvr>
                                        <p:cTn id="284" dur="500" fill="hold"/>
                                        <p:tgtEl>
                                          <p:spTgt spid="196"/>
                                        </p:tgtEl>
                                        <p:attrNameLst>
                                          <p:attrName>ppt_y</p:attrName>
                                        </p:attrNameLst>
                                      </p:cBhvr>
                                      <p:tavLst>
                                        <p:tav tm="0">
                                          <p:val>
                                            <p:strVal val="#ppt_y+.1"/>
                                          </p:val>
                                        </p:tav>
                                        <p:tav tm="100000">
                                          <p:val>
                                            <p:strVal val="#ppt_y"/>
                                          </p:val>
                                        </p:tav>
                                      </p:tavLst>
                                    </p:anim>
                                  </p:childTnLst>
                                </p:cTn>
                              </p:par>
                              <p:par>
                                <p:cTn id="285" presetID="42" presetClass="entr" presetSubtype="0" fill="hold" grpId="0" nodeType="withEffect">
                                  <p:stCondLst>
                                    <p:cond delay="800"/>
                                  </p:stCondLst>
                                  <p:childTnLst>
                                    <p:set>
                                      <p:cBhvr>
                                        <p:cTn id="286" dur="1" fill="hold">
                                          <p:stCondLst>
                                            <p:cond delay="0"/>
                                          </p:stCondLst>
                                        </p:cTn>
                                        <p:tgtEl>
                                          <p:spTgt spid="197"/>
                                        </p:tgtEl>
                                        <p:attrNameLst>
                                          <p:attrName>style.visibility</p:attrName>
                                        </p:attrNameLst>
                                      </p:cBhvr>
                                      <p:to>
                                        <p:strVal val="visible"/>
                                      </p:to>
                                    </p:set>
                                    <p:animEffect transition="in" filter="fade">
                                      <p:cBhvr>
                                        <p:cTn id="287" dur="500"/>
                                        <p:tgtEl>
                                          <p:spTgt spid="197"/>
                                        </p:tgtEl>
                                      </p:cBhvr>
                                    </p:animEffect>
                                    <p:anim calcmode="lin" valueType="num">
                                      <p:cBhvr>
                                        <p:cTn id="288" dur="500" fill="hold"/>
                                        <p:tgtEl>
                                          <p:spTgt spid="197"/>
                                        </p:tgtEl>
                                        <p:attrNameLst>
                                          <p:attrName>ppt_x</p:attrName>
                                        </p:attrNameLst>
                                      </p:cBhvr>
                                      <p:tavLst>
                                        <p:tav tm="0">
                                          <p:val>
                                            <p:strVal val="#ppt_x"/>
                                          </p:val>
                                        </p:tav>
                                        <p:tav tm="100000">
                                          <p:val>
                                            <p:strVal val="#ppt_x"/>
                                          </p:val>
                                        </p:tav>
                                      </p:tavLst>
                                    </p:anim>
                                    <p:anim calcmode="lin" valueType="num">
                                      <p:cBhvr>
                                        <p:cTn id="289" dur="500" fill="hold"/>
                                        <p:tgtEl>
                                          <p:spTgt spid="197"/>
                                        </p:tgtEl>
                                        <p:attrNameLst>
                                          <p:attrName>ppt_y</p:attrName>
                                        </p:attrNameLst>
                                      </p:cBhvr>
                                      <p:tavLst>
                                        <p:tav tm="0">
                                          <p:val>
                                            <p:strVal val="#ppt_y+.1"/>
                                          </p:val>
                                        </p:tav>
                                        <p:tav tm="100000">
                                          <p:val>
                                            <p:strVal val="#ppt_y"/>
                                          </p:val>
                                        </p:tav>
                                      </p:tavLst>
                                    </p:anim>
                                  </p:childTnLst>
                                </p:cTn>
                              </p:par>
                              <p:par>
                                <p:cTn id="290" presetID="42" presetClass="entr" presetSubtype="0" fill="hold" grpId="0" nodeType="withEffect">
                                  <p:stCondLst>
                                    <p:cond delay="400"/>
                                  </p:stCondLst>
                                  <p:childTnLst>
                                    <p:set>
                                      <p:cBhvr>
                                        <p:cTn id="291" dur="1" fill="hold">
                                          <p:stCondLst>
                                            <p:cond delay="0"/>
                                          </p:stCondLst>
                                        </p:cTn>
                                        <p:tgtEl>
                                          <p:spTgt spid="198"/>
                                        </p:tgtEl>
                                        <p:attrNameLst>
                                          <p:attrName>style.visibility</p:attrName>
                                        </p:attrNameLst>
                                      </p:cBhvr>
                                      <p:to>
                                        <p:strVal val="visible"/>
                                      </p:to>
                                    </p:set>
                                    <p:animEffect transition="in" filter="fade">
                                      <p:cBhvr>
                                        <p:cTn id="292" dur="500"/>
                                        <p:tgtEl>
                                          <p:spTgt spid="198"/>
                                        </p:tgtEl>
                                      </p:cBhvr>
                                    </p:animEffect>
                                    <p:anim calcmode="lin" valueType="num">
                                      <p:cBhvr>
                                        <p:cTn id="293" dur="500" fill="hold"/>
                                        <p:tgtEl>
                                          <p:spTgt spid="198"/>
                                        </p:tgtEl>
                                        <p:attrNameLst>
                                          <p:attrName>ppt_x</p:attrName>
                                        </p:attrNameLst>
                                      </p:cBhvr>
                                      <p:tavLst>
                                        <p:tav tm="0">
                                          <p:val>
                                            <p:strVal val="#ppt_x"/>
                                          </p:val>
                                        </p:tav>
                                        <p:tav tm="100000">
                                          <p:val>
                                            <p:strVal val="#ppt_x"/>
                                          </p:val>
                                        </p:tav>
                                      </p:tavLst>
                                    </p:anim>
                                    <p:anim calcmode="lin" valueType="num">
                                      <p:cBhvr>
                                        <p:cTn id="294" dur="500" fill="hold"/>
                                        <p:tgtEl>
                                          <p:spTgt spid="198"/>
                                        </p:tgtEl>
                                        <p:attrNameLst>
                                          <p:attrName>ppt_y</p:attrName>
                                        </p:attrNameLst>
                                      </p:cBhvr>
                                      <p:tavLst>
                                        <p:tav tm="0">
                                          <p:val>
                                            <p:strVal val="#ppt_y+.1"/>
                                          </p:val>
                                        </p:tav>
                                        <p:tav tm="100000">
                                          <p:val>
                                            <p:strVal val="#ppt_y"/>
                                          </p:val>
                                        </p:tav>
                                      </p:tavLst>
                                    </p:anim>
                                  </p:childTnLst>
                                </p:cTn>
                              </p:par>
                              <p:par>
                                <p:cTn id="295" presetID="42" presetClass="entr" presetSubtype="0" fill="hold" grpId="0" nodeType="withEffect">
                                  <p:stCondLst>
                                    <p:cond delay="400"/>
                                  </p:stCondLst>
                                  <p:childTnLst>
                                    <p:set>
                                      <p:cBhvr>
                                        <p:cTn id="296" dur="1" fill="hold">
                                          <p:stCondLst>
                                            <p:cond delay="0"/>
                                          </p:stCondLst>
                                        </p:cTn>
                                        <p:tgtEl>
                                          <p:spTgt spid="201"/>
                                        </p:tgtEl>
                                        <p:attrNameLst>
                                          <p:attrName>style.visibility</p:attrName>
                                        </p:attrNameLst>
                                      </p:cBhvr>
                                      <p:to>
                                        <p:strVal val="visible"/>
                                      </p:to>
                                    </p:set>
                                    <p:animEffect transition="in" filter="fade">
                                      <p:cBhvr>
                                        <p:cTn id="297" dur="500"/>
                                        <p:tgtEl>
                                          <p:spTgt spid="201"/>
                                        </p:tgtEl>
                                      </p:cBhvr>
                                    </p:animEffect>
                                    <p:anim calcmode="lin" valueType="num">
                                      <p:cBhvr>
                                        <p:cTn id="298" dur="500" fill="hold"/>
                                        <p:tgtEl>
                                          <p:spTgt spid="201"/>
                                        </p:tgtEl>
                                        <p:attrNameLst>
                                          <p:attrName>ppt_x</p:attrName>
                                        </p:attrNameLst>
                                      </p:cBhvr>
                                      <p:tavLst>
                                        <p:tav tm="0">
                                          <p:val>
                                            <p:strVal val="#ppt_x"/>
                                          </p:val>
                                        </p:tav>
                                        <p:tav tm="100000">
                                          <p:val>
                                            <p:strVal val="#ppt_x"/>
                                          </p:val>
                                        </p:tav>
                                      </p:tavLst>
                                    </p:anim>
                                    <p:anim calcmode="lin" valueType="num">
                                      <p:cBhvr>
                                        <p:cTn id="299" dur="500" fill="hold"/>
                                        <p:tgtEl>
                                          <p:spTgt spid="201"/>
                                        </p:tgtEl>
                                        <p:attrNameLst>
                                          <p:attrName>ppt_y</p:attrName>
                                        </p:attrNameLst>
                                      </p:cBhvr>
                                      <p:tavLst>
                                        <p:tav tm="0">
                                          <p:val>
                                            <p:strVal val="#ppt_y+.1"/>
                                          </p:val>
                                        </p:tav>
                                        <p:tav tm="100000">
                                          <p:val>
                                            <p:strVal val="#ppt_y"/>
                                          </p:val>
                                        </p:tav>
                                      </p:tavLst>
                                    </p:anim>
                                  </p:childTnLst>
                                </p:cTn>
                              </p:par>
                              <p:par>
                                <p:cTn id="300" presetID="42" presetClass="entr" presetSubtype="0" fill="hold" grpId="0" nodeType="withEffect">
                                  <p:stCondLst>
                                    <p:cond delay="400"/>
                                  </p:stCondLst>
                                  <p:childTnLst>
                                    <p:set>
                                      <p:cBhvr>
                                        <p:cTn id="301" dur="1" fill="hold">
                                          <p:stCondLst>
                                            <p:cond delay="0"/>
                                          </p:stCondLst>
                                        </p:cTn>
                                        <p:tgtEl>
                                          <p:spTgt spid="222"/>
                                        </p:tgtEl>
                                        <p:attrNameLst>
                                          <p:attrName>style.visibility</p:attrName>
                                        </p:attrNameLst>
                                      </p:cBhvr>
                                      <p:to>
                                        <p:strVal val="visible"/>
                                      </p:to>
                                    </p:set>
                                    <p:animEffect transition="in" filter="fade">
                                      <p:cBhvr>
                                        <p:cTn id="302" dur="500"/>
                                        <p:tgtEl>
                                          <p:spTgt spid="222"/>
                                        </p:tgtEl>
                                      </p:cBhvr>
                                    </p:animEffect>
                                    <p:anim calcmode="lin" valueType="num">
                                      <p:cBhvr>
                                        <p:cTn id="303" dur="500" fill="hold"/>
                                        <p:tgtEl>
                                          <p:spTgt spid="222"/>
                                        </p:tgtEl>
                                        <p:attrNameLst>
                                          <p:attrName>ppt_x</p:attrName>
                                        </p:attrNameLst>
                                      </p:cBhvr>
                                      <p:tavLst>
                                        <p:tav tm="0">
                                          <p:val>
                                            <p:strVal val="#ppt_x"/>
                                          </p:val>
                                        </p:tav>
                                        <p:tav tm="100000">
                                          <p:val>
                                            <p:strVal val="#ppt_x"/>
                                          </p:val>
                                        </p:tav>
                                      </p:tavLst>
                                    </p:anim>
                                    <p:anim calcmode="lin" valueType="num">
                                      <p:cBhvr>
                                        <p:cTn id="304" dur="500" fill="hold"/>
                                        <p:tgtEl>
                                          <p:spTgt spid="222"/>
                                        </p:tgtEl>
                                        <p:attrNameLst>
                                          <p:attrName>ppt_y</p:attrName>
                                        </p:attrNameLst>
                                      </p:cBhvr>
                                      <p:tavLst>
                                        <p:tav tm="0">
                                          <p:val>
                                            <p:strVal val="#ppt_y+.1"/>
                                          </p:val>
                                        </p:tav>
                                        <p:tav tm="100000">
                                          <p:val>
                                            <p:strVal val="#ppt_y"/>
                                          </p:val>
                                        </p:tav>
                                      </p:tavLst>
                                    </p:anim>
                                  </p:childTnLst>
                                </p:cTn>
                              </p:par>
                              <p:par>
                                <p:cTn id="305" presetID="37" presetClass="entr" presetSubtype="0" fill="hold" nodeType="withEffect">
                                  <p:stCondLst>
                                    <p:cond delay="800"/>
                                  </p:stCondLst>
                                  <p:childTnLst>
                                    <p:set>
                                      <p:cBhvr>
                                        <p:cTn id="306" dur="1" fill="hold">
                                          <p:stCondLst>
                                            <p:cond delay="0"/>
                                          </p:stCondLst>
                                        </p:cTn>
                                        <p:tgtEl>
                                          <p:spTgt spid="3"/>
                                        </p:tgtEl>
                                        <p:attrNameLst>
                                          <p:attrName>style.visibility</p:attrName>
                                        </p:attrNameLst>
                                      </p:cBhvr>
                                      <p:to>
                                        <p:strVal val="visible"/>
                                      </p:to>
                                    </p:set>
                                    <p:animEffect transition="in" filter="fade">
                                      <p:cBhvr>
                                        <p:cTn id="307" dur="500"/>
                                        <p:tgtEl>
                                          <p:spTgt spid="3"/>
                                        </p:tgtEl>
                                      </p:cBhvr>
                                    </p:animEffect>
                                    <p:anim calcmode="lin" valueType="num">
                                      <p:cBhvr>
                                        <p:cTn id="308" dur="500" fill="hold"/>
                                        <p:tgtEl>
                                          <p:spTgt spid="3"/>
                                        </p:tgtEl>
                                        <p:attrNameLst>
                                          <p:attrName>ppt_x</p:attrName>
                                        </p:attrNameLst>
                                      </p:cBhvr>
                                      <p:tavLst>
                                        <p:tav tm="0">
                                          <p:val>
                                            <p:strVal val="#ppt_x"/>
                                          </p:val>
                                        </p:tav>
                                        <p:tav tm="100000">
                                          <p:val>
                                            <p:strVal val="#ppt_x"/>
                                          </p:val>
                                        </p:tav>
                                      </p:tavLst>
                                    </p:anim>
                                    <p:anim calcmode="lin" valueType="num">
                                      <p:cBhvr>
                                        <p:cTn id="309" dur="450" decel="100000" fill="hold"/>
                                        <p:tgtEl>
                                          <p:spTgt spid="3"/>
                                        </p:tgtEl>
                                        <p:attrNameLst>
                                          <p:attrName>ppt_y</p:attrName>
                                        </p:attrNameLst>
                                      </p:cBhvr>
                                      <p:tavLst>
                                        <p:tav tm="0">
                                          <p:val>
                                            <p:strVal val="#ppt_y+1"/>
                                          </p:val>
                                        </p:tav>
                                        <p:tav tm="100000">
                                          <p:val>
                                            <p:strVal val="#ppt_y-.03"/>
                                          </p:val>
                                        </p:tav>
                                      </p:tavLst>
                                    </p:anim>
                                    <p:anim calcmode="lin" valueType="num">
                                      <p:cBhvr>
                                        <p:cTn id="310"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bldLvl="0" animBg="1"/>
      <p:bldP spid="88" grpId="0" bldLvl="0" animBg="1"/>
      <p:bldP spid="89" grpId="0" bldLvl="0" animBg="1"/>
      <p:bldP spid="90" grpId="0" bldLvl="0" animBg="1"/>
      <p:bldP spid="91" grpId="0" bldLvl="0" animBg="1"/>
      <p:bldP spid="92" grpId="0" bldLvl="0" animBg="1"/>
      <p:bldP spid="93" grpId="0" bldLvl="0" animBg="1"/>
      <p:bldP spid="94" grpId="0" bldLvl="0" animBg="1"/>
      <p:bldP spid="95" grpId="0" bldLvl="0" animBg="1"/>
      <p:bldP spid="96" grpId="0" bldLvl="0" animBg="1"/>
      <p:bldP spid="98" grpId="0" bldLvl="0" animBg="1"/>
      <p:bldP spid="99" grpId="0" bldLvl="0" animBg="1"/>
      <p:bldP spid="100" grpId="0" bldLvl="0" animBg="1"/>
      <p:bldP spid="101" grpId="0" bldLvl="0" animBg="1"/>
      <p:bldP spid="102" grpId="0" bldLvl="0" animBg="1"/>
      <p:bldP spid="103" grpId="0" bldLvl="0" animBg="1"/>
      <p:bldP spid="104" grpId="0" bldLvl="0" animBg="1"/>
      <p:bldP spid="105" grpId="0" bldLvl="0" animBg="1"/>
      <p:bldP spid="106" grpId="0" bldLvl="0" animBg="1"/>
      <p:bldP spid="107" grpId="0" bldLvl="0" animBg="1"/>
      <p:bldP spid="108" grpId="0" bldLvl="0" animBg="1"/>
      <p:bldP spid="109" grpId="0" bldLvl="0" animBg="1"/>
      <p:bldP spid="110" grpId="0" bldLvl="0" animBg="1"/>
      <p:bldP spid="111" grpId="0" bldLvl="0" animBg="1"/>
      <p:bldP spid="112" grpId="0" bldLvl="0" animBg="1"/>
      <p:bldP spid="113" grpId="0" bldLvl="0" animBg="1"/>
      <p:bldP spid="115" grpId="0" bldLvl="0" animBg="1"/>
      <p:bldP spid="117" grpId="0" bldLvl="0" animBg="1"/>
      <p:bldP spid="118" grpId="0" bldLvl="0" animBg="1"/>
      <p:bldP spid="119" grpId="0" bldLvl="0" animBg="1"/>
      <p:bldP spid="120" grpId="0" bldLvl="0" animBg="1"/>
      <p:bldP spid="121" grpId="0" bldLvl="0" animBg="1"/>
      <p:bldP spid="122" grpId="0" bldLvl="0" animBg="1"/>
      <p:bldP spid="123" grpId="0" bldLvl="0" animBg="1"/>
      <p:bldP spid="126" grpId="0" bldLvl="0" animBg="1"/>
      <p:bldP spid="127" grpId="0" bldLvl="0" animBg="1"/>
      <p:bldP spid="128" grpId="0" bldLvl="0" animBg="1"/>
      <p:bldP spid="129" grpId="0" bldLvl="0" animBg="1"/>
      <p:bldP spid="130" grpId="0" bldLvl="0" animBg="1"/>
      <p:bldP spid="131" grpId="0" bldLvl="0" animBg="1"/>
      <p:bldP spid="133" grpId="0" bldLvl="0" animBg="1"/>
      <p:bldP spid="134" grpId="0" bldLvl="0" animBg="1"/>
      <p:bldP spid="135" grpId="0" bldLvl="0" animBg="1"/>
      <p:bldP spid="136" grpId="0" bldLvl="0" animBg="1"/>
      <p:bldP spid="211" grpId="0" bldLvl="0" animBg="1"/>
      <p:bldP spid="212" grpId="0" bldLvl="0" animBg="1"/>
      <p:bldP spid="213" grpId="0" bldLvl="0" animBg="1"/>
      <p:bldP spid="214" grpId="0" bldLvl="0" animBg="1"/>
      <p:bldP spid="215" grpId="0" bldLvl="0" animBg="1"/>
      <p:bldP spid="216" grpId="0" bldLvl="0" animBg="1"/>
      <p:bldP spid="217" grpId="0" bldLvl="0" animBg="1"/>
      <p:bldP spid="218" grpId="0" bldLvl="0" animBg="1"/>
      <p:bldP spid="219" grpId="0" bldLvl="0" animBg="1"/>
      <p:bldP spid="220" grpId="0" bldLvl="0" animBg="1"/>
      <p:bldP spid="221" grpId="0" bldLvl="0" animBg="1"/>
      <p:bldP spid="197" grpId="0" bldLvl="0" animBg="1"/>
      <p:bldP spid="198" grpId="0" bldLvl="0" animBg="1"/>
      <p:bldP spid="201" grpId="0" bldLvl="0" animBg="1"/>
      <p:bldP spid="22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938"/>
            <a:ext cx="2665412" cy="2346325"/>
            <a:chOff x="1394854" y="2039732"/>
            <a:chExt cx="2666393" cy="2346735"/>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356" name="文本框 5"/>
            <p:cNvSpPr txBox="1">
              <a:spLocks noChangeArrowheads="1"/>
            </p:cNvSpPr>
            <p:nvPr/>
          </p:nvSpPr>
          <p:spPr bwMode="auto">
            <a:xfrm>
              <a:off x="1950177" y="2186816"/>
              <a:ext cx="1960793" cy="20159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02</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2" cstate="print"/>
            <a:srcRect l="43447" t="18711" r="10242" b="14206"/>
            <a:stretch>
              <a:fillRect/>
            </a:stretch>
          </p:blipFill>
          <p:spPr>
            <a:xfrm rot="1956925">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787400"/>
            <a:chOff x="277329" y="1418946"/>
            <a:chExt cx="5427948" cy="787434"/>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商品采编的基本流程</a:t>
              </a: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07"/>
          <p:cNvPicPr>
            <a:picLocks noChangeAspect="1"/>
          </p:cNvPicPr>
          <p:nvPr/>
        </p:nvPicPr>
        <p:blipFill>
          <a:blip r:embed="rId2" cstate="print"/>
          <a:srcRect t="13813"/>
          <a:stretch>
            <a:fillRect/>
          </a:stretch>
        </p:blipFill>
        <p:spPr>
          <a:xfrm>
            <a:off x="2376805" y="4307840"/>
            <a:ext cx="7438390" cy="1141095"/>
          </a:xfrm>
          <a:prstGeom prst="rect">
            <a:avLst/>
          </a:prstGeom>
        </p:spPr>
      </p:pic>
      <p:sp>
        <p:nvSpPr>
          <p:cNvPr id="15363"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3C37F7E1-2C3F-49B4-855B-2B603EDB55A8}"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6</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6" name="文本框 65"/>
          <p:cNvSpPr txBox="1"/>
          <p:nvPr/>
        </p:nvSpPr>
        <p:spPr bwMode="auto">
          <a:xfrm>
            <a:off x="401638" y="242888"/>
            <a:ext cx="29260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商品采编的基本流程</a:t>
            </a:r>
          </a:p>
        </p:txBody>
      </p:sp>
      <p:grpSp>
        <p:nvGrpSpPr>
          <p:cNvPr id="15" name="组合 14"/>
          <p:cNvGrpSpPr/>
          <p:nvPr/>
        </p:nvGrpSpPr>
        <p:grpSpPr>
          <a:xfrm>
            <a:off x="3223895" y="1191895"/>
            <a:ext cx="7436485" cy="2925445"/>
            <a:chOff x="-9423" y="1285"/>
            <a:chExt cx="11711" cy="4607"/>
          </a:xfrm>
        </p:grpSpPr>
        <p:sp>
          <p:nvSpPr>
            <p:cNvPr id="58" name="文本框 57"/>
            <p:cNvSpPr txBox="1"/>
            <p:nvPr/>
          </p:nvSpPr>
          <p:spPr>
            <a:xfrm>
              <a:off x="-9423" y="2259"/>
              <a:ext cx="9919" cy="3633"/>
            </a:xfrm>
            <a:prstGeom prst="rect">
              <a:avLst/>
            </a:prstGeom>
            <a:noFill/>
            <a:ln>
              <a:solidFill>
                <a:schemeClr val="accent2">
                  <a:lumMod val="75000"/>
                </a:schemeClr>
              </a:solidFill>
            </a:ln>
          </p:spPr>
          <p:txBody>
            <a:bodyPr wrap="square">
              <a:spAutoFit/>
            </a:bodyPr>
            <a:lstStyle/>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600" b="1" dirty="0">
                  <a:solidFill>
                    <a:schemeClr val="accent3"/>
                  </a:solidFill>
                  <a:latin typeface="微软雅黑 Light" panose="020B0502040204020203" pitchFamily="34" charset="-122"/>
                  <a:ea typeface="微软雅黑 Light" panose="020B0502040204020203" pitchFamily="34" charset="-122"/>
                </a:rPr>
                <a:t>现在人们喜欢在网上发布自己的旅游攻略，一方面可以作为自己游玩的纪念，另一方面也可以向大家分享自己的游览心得和经验。游客将旅行中的所见所闻转换成一张张漂亮的照片，再配以生动优美的文字，最后形成一篇完整的旅行游记。商品采编的方式与旅行游记的写作方式有很大的相似性，同样是把一件件的商品通过漂亮的照片与出色的文案结合起来，向顾客传递信息。</a:t>
              </a:r>
            </a:p>
          </p:txBody>
        </p:sp>
        <p:pic>
          <p:nvPicPr>
            <p:cNvPr id="2" name="图片 1" descr="man_497px_1208352_easyicon.net"/>
            <p:cNvPicPr>
              <a:picLocks noChangeAspect="1"/>
            </p:cNvPicPr>
            <p:nvPr/>
          </p:nvPicPr>
          <p:blipFill>
            <a:blip r:embed="rId3" cstate="print"/>
            <a:stretch>
              <a:fillRect/>
            </a:stretch>
          </p:blipFill>
          <p:spPr>
            <a:xfrm>
              <a:off x="657" y="1285"/>
              <a:ext cx="1631" cy="2823"/>
            </a:xfrm>
            <a:prstGeom prst="rect">
              <a:avLst/>
            </a:prstGeom>
          </p:spPr>
        </p:pic>
      </p:grpSp>
      <p:grpSp>
        <p:nvGrpSpPr>
          <p:cNvPr id="16" name="组合 15"/>
          <p:cNvGrpSpPr/>
          <p:nvPr/>
        </p:nvGrpSpPr>
        <p:grpSpPr>
          <a:xfrm>
            <a:off x="1356995" y="757555"/>
            <a:ext cx="4819650" cy="1745615"/>
            <a:chOff x="15188" y="1951"/>
            <a:chExt cx="7590" cy="2749"/>
          </a:xfrm>
        </p:grpSpPr>
        <p:sp>
          <p:nvSpPr>
            <p:cNvPr id="62" name="文本框 61"/>
            <p:cNvSpPr txBox="1"/>
            <p:nvPr/>
          </p:nvSpPr>
          <p:spPr>
            <a:xfrm>
              <a:off x="17213" y="2635"/>
              <a:ext cx="5565" cy="580"/>
            </a:xfrm>
            <a:prstGeom prst="rect">
              <a:avLst/>
            </a:prstGeom>
            <a:noFill/>
            <a:ln>
              <a:solidFill>
                <a:schemeClr val="accent1">
                  <a:lumMod val="60000"/>
                  <a:lumOff val="40000"/>
                </a:schemeClr>
              </a:solidFill>
            </a:ln>
          </p:spPr>
          <p:txBody>
            <a:bodyPr wrap="square">
              <a:spAutoFit/>
            </a:bodyPr>
            <a:lstStyle/>
            <a:p>
              <a:pPr marL="285750" indent="-285750" algn="r" eaLnBrk="1" fontAlgn="auto" hangingPunct="1">
                <a:spcBef>
                  <a:spcPts val="0"/>
                </a:spcBef>
                <a:spcAft>
                  <a:spcPts val="0"/>
                </a:spcAft>
                <a:buFont typeface="Wingdings" panose="05000000000000000000" pitchFamily="2" charset="2"/>
                <a:buChar char="l"/>
                <a:defRPr/>
              </a:pPr>
              <a:r>
                <a:rPr lang="zh-CN" altLang="en-US" b="1" dirty="0">
                  <a:solidFill>
                    <a:srgbClr val="3DBCC0"/>
                  </a:solidFill>
                  <a:latin typeface="微软雅黑 Light" panose="020B0502040204020203" pitchFamily="34" charset="-122"/>
                  <a:ea typeface="微软雅黑 Light" panose="020B0502040204020203" pitchFamily="34" charset="-122"/>
                </a:rPr>
                <a:t>商品采编的流程是什么呢？</a:t>
              </a:r>
            </a:p>
          </p:txBody>
        </p:sp>
        <p:pic>
          <p:nvPicPr>
            <p:cNvPr id="3" name="图片 2" descr="man_501px_1208362_easyicon.net"/>
            <p:cNvPicPr>
              <a:picLocks noChangeAspect="1"/>
            </p:cNvPicPr>
            <p:nvPr/>
          </p:nvPicPr>
          <p:blipFill>
            <a:blip r:embed="rId4" cstate="print"/>
            <a:stretch>
              <a:fillRect/>
            </a:stretch>
          </p:blipFill>
          <p:spPr>
            <a:xfrm>
              <a:off x="15188" y="1951"/>
              <a:ext cx="1600" cy="2749"/>
            </a:xfrm>
            <a:prstGeom prst="rect">
              <a:avLst/>
            </a:prstGeom>
          </p:spPr>
        </p:pic>
      </p:grpSp>
      <p:pic>
        <p:nvPicPr>
          <p:cNvPr id="8" name="图片 7" descr="08"/>
          <p:cNvPicPr>
            <a:picLocks noChangeAspect="1"/>
          </p:cNvPicPr>
          <p:nvPr/>
        </p:nvPicPr>
        <p:blipFill>
          <a:blip r:embed="rId5" cstate="print"/>
          <a:srcRect t="11034"/>
          <a:stretch>
            <a:fillRect/>
          </a:stretch>
        </p:blipFill>
        <p:spPr>
          <a:xfrm>
            <a:off x="2291080" y="5448935"/>
            <a:ext cx="7524115" cy="122872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checkerboard(across)">
                                      <p:cBhvr>
                                        <p:cTn id="11" dur="500"/>
                                        <p:tgtEl>
                                          <p:spTgt spid="1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057CD96A-1A3D-4392-93F9-2E1336B7EE84}"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7</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EB75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9" name="组合 8"/>
          <p:cNvGrpSpPr/>
          <p:nvPr/>
        </p:nvGrpSpPr>
        <p:grpSpPr bwMode="auto">
          <a:xfrm>
            <a:off x="739775" y="1493520"/>
            <a:ext cx="2952750" cy="2887663"/>
            <a:chOff x="725173" y="1142234"/>
            <a:chExt cx="4291910" cy="4198858"/>
          </a:xfrm>
        </p:grpSpPr>
        <p:sp>
          <p:nvSpPr>
            <p:cNvPr id="6" name="椭圆 5"/>
            <p:cNvSpPr/>
            <p:nvPr/>
          </p:nvSpPr>
          <p:spPr>
            <a:xfrm>
              <a:off x="875160" y="1142234"/>
              <a:ext cx="4141923" cy="414114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7" name="图片 6"/>
            <p:cNvPicPr>
              <a:picLocks noChangeAspect="1"/>
            </p:cNvPicPr>
            <p:nvPr/>
          </p:nvPicPr>
          <p:blipFill>
            <a:blip r:embed="rId2"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grpSp>
      <p:grpSp>
        <p:nvGrpSpPr>
          <p:cNvPr id="10" name="组合 9"/>
          <p:cNvGrpSpPr/>
          <p:nvPr/>
        </p:nvGrpSpPr>
        <p:grpSpPr bwMode="auto">
          <a:xfrm>
            <a:off x="4589463" y="1493520"/>
            <a:ext cx="2952750" cy="2887663"/>
            <a:chOff x="725173" y="1142234"/>
            <a:chExt cx="4291910" cy="4198858"/>
          </a:xfrm>
        </p:grpSpPr>
        <p:sp>
          <p:nvSpPr>
            <p:cNvPr id="11" name="椭圆 10"/>
            <p:cNvSpPr/>
            <p:nvPr/>
          </p:nvSpPr>
          <p:spPr>
            <a:xfrm>
              <a:off x="875158" y="1142234"/>
              <a:ext cx="4141925" cy="41411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2" name="图片 11"/>
            <p:cNvPicPr>
              <a:picLocks noChangeAspect="1"/>
            </p:cNvPicPr>
            <p:nvPr/>
          </p:nvPicPr>
          <p:blipFill>
            <a:blip r:embed="rId2"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grpSp>
      <p:grpSp>
        <p:nvGrpSpPr>
          <p:cNvPr id="14" name="组合 13"/>
          <p:cNvGrpSpPr/>
          <p:nvPr/>
        </p:nvGrpSpPr>
        <p:grpSpPr bwMode="auto">
          <a:xfrm>
            <a:off x="8439150" y="1491615"/>
            <a:ext cx="2952750" cy="2887663"/>
            <a:chOff x="725173" y="1142234"/>
            <a:chExt cx="4291910" cy="4198858"/>
          </a:xfrm>
        </p:grpSpPr>
        <p:sp>
          <p:nvSpPr>
            <p:cNvPr id="15" name="椭圆 14"/>
            <p:cNvSpPr/>
            <p:nvPr/>
          </p:nvSpPr>
          <p:spPr>
            <a:xfrm>
              <a:off x="875160" y="1142234"/>
              <a:ext cx="4141923" cy="414114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6" name="图片 15"/>
            <p:cNvPicPr>
              <a:picLocks noChangeAspect="1"/>
            </p:cNvPicPr>
            <p:nvPr/>
          </p:nvPicPr>
          <p:blipFill>
            <a:blip r:embed="rId2"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grpSp>
      <p:sp>
        <p:nvSpPr>
          <p:cNvPr id="18" name="椭圆 17"/>
          <p:cNvSpPr/>
          <p:nvPr/>
        </p:nvSpPr>
        <p:spPr>
          <a:xfrm rot="10836226" flipV="1">
            <a:off x="3194050" y="4117658"/>
            <a:ext cx="117475" cy="1174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椭圆 18"/>
          <p:cNvSpPr/>
          <p:nvPr/>
        </p:nvSpPr>
        <p:spPr>
          <a:xfrm rot="10836226">
            <a:off x="8567738" y="3955733"/>
            <a:ext cx="303212" cy="3032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椭圆 19"/>
          <p:cNvSpPr/>
          <p:nvPr/>
        </p:nvSpPr>
        <p:spPr>
          <a:xfrm rot="21388349">
            <a:off x="8340725" y="3754120"/>
            <a:ext cx="165100" cy="165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rot="21388349">
            <a:off x="601663" y="2223770"/>
            <a:ext cx="234950" cy="2365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椭圆 21"/>
          <p:cNvSpPr/>
          <p:nvPr/>
        </p:nvSpPr>
        <p:spPr>
          <a:xfrm rot="21388349">
            <a:off x="3565525" y="3177858"/>
            <a:ext cx="366713" cy="3683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rot="21388349">
            <a:off x="3590925" y="3777933"/>
            <a:ext cx="293688" cy="2936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rot="21388349">
            <a:off x="4529138" y="3839845"/>
            <a:ext cx="368300" cy="3683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椭圆 24"/>
          <p:cNvSpPr/>
          <p:nvPr/>
        </p:nvSpPr>
        <p:spPr>
          <a:xfrm rot="21388349">
            <a:off x="596900" y="3612833"/>
            <a:ext cx="273050" cy="2730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椭圆 25"/>
          <p:cNvSpPr/>
          <p:nvPr/>
        </p:nvSpPr>
        <p:spPr>
          <a:xfrm rot="21388349">
            <a:off x="323850" y="2803208"/>
            <a:ext cx="449263" cy="449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椭圆 26"/>
          <p:cNvSpPr/>
          <p:nvPr/>
        </p:nvSpPr>
        <p:spPr>
          <a:xfrm rot="21388349">
            <a:off x="3335338" y="1725295"/>
            <a:ext cx="141287" cy="1412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椭圆 27"/>
          <p:cNvSpPr/>
          <p:nvPr/>
        </p:nvSpPr>
        <p:spPr>
          <a:xfrm rot="10836226" flipV="1">
            <a:off x="4673600" y="3708083"/>
            <a:ext cx="117475" cy="117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椭圆 28"/>
          <p:cNvSpPr/>
          <p:nvPr/>
        </p:nvSpPr>
        <p:spPr>
          <a:xfrm rot="21388349">
            <a:off x="7259638" y="1687195"/>
            <a:ext cx="366712" cy="3683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rot="21388349">
            <a:off x="7469188" y="3620770"/>
            <a:ext cx="295275" cy="295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椭圆 30"/>
          <p:cNvSpPr/>
          <p:nvPr/>
        </p:nvSpPr>
        <p:spPr>
          <a:xfrm rot="21388349">
            <a:off x="7575550" y="3419158"/>
            <a:ext cx="133350" cy="133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rot="10836226">
            <a:off x="11482388" y="2834958"/>
            <a:ext cx="301625" cy="3032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椭圆 32"/>
          <p:cNvSpPr/>
          <p:nvPr/>
        </p:nvSpPr>
        <p:spPr>
          <a:xfrm rot="21388349">
            <a:off x="11342688" y="3373120"/>
            <a:ext cx="165100" cy="1651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椭圆 33"/>
          <p:cNvSpPr/>
          <p:nvPr/>
        </p:nvSpPr>
        <p:spPr>
          <a:xfrm rot="10836226">
            <a:off x="10009188" y="1088708"/>
            <a:ext cx="303212" cy="3032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34"/>
          <p:cNvSpPr/>
          <p:nvPr/>
        </p:nvSpPr>
        <p:spPr>
          <a:xfrm rot="10836226" flipH="1">
            <a:off x="9593263" y="1330008"/>
            <a:ext cx="68262" cy="682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21388349">
            <a:off x="11220450" y="2047558"/>
            <a:ext cx="166688" cy="1651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椭圆 36"/>
          <p:cNvSpPr/>
          <p:nvPr/>
        </p:nvSpPr>
        <p:spPr>
          <a:xfrm rot="21388349">
            <a:off x="4452938" y="3517583"/>
            <a:ext cx="215900" cy="215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文本框 37"/>
          <p:cNvSpPr txBox="1"/>
          <p:nvPr/>
        </p:nvSpPr>
        <p:spPr>
          <a:xfrm>
            <a:off x="1615440" y="4552950"/>
            <a:ext cx="1201420" cy="398780"/>
          </a:xfrm>
          <a:prstGeom prst="rect">
            <a:avLst/>
          </a:prstGeom>
          <a:noFill/>
        </p:spPr>
        <p:txBody>
          <a:bodyPr wrap="none">
            <a:spAutoFit/>
          </a:bodyPr>
          <a:lstStyle/>
          <a:p>
            <a:pPr algn="ctr" eaLnBrk="1" fontAlgn="auto" hangingPunct="1">
              <a:spcBef>
                <a:spcPts val="0"/>
              </a:spcBef>
              <a:spcAft>
                <a:spcPts val="0"/>
              </a:spcAft>
              <a:defRPr/>
            </a:pPr>
            <a:r>
              <a:rPr lang="zh-CN" altLang="en-US" sz="2000" b="1" dirty="0">
                <a:solidFill>
                  <a:schemeClr val="accent2">
                    <a:lumMod val="75000"/>
                  </a:schemeClr>
                </a:solidFill>
                <a:latin typeface="微软雅黑 Light" panose="020B0502040204020203" pitchFamily="34" charset="-122"/>
                <a:ea typeface="微软雅黑 Light" panose="020B0502040204020203" pitchFamily="34" charset="-122"/>
              </a:rPr>
              <a:t>拍摄商品</a:t>
            </a:r>
          </a:p>
        </p:txBody>
      </p:sp>
      <p:sp>
        <p:nvSpPr>
          <p:cNvPr id="39" name="文本框 38"/>
          <p:cNvSpPr txBox="1"/>
          <p:nvPr/>
        </p:nvSpPr>
        <p:spPr>
          <a:xfrm>
            <a:off x="5464810" y="4572000"/>
            <a:ext cx="1201420" cy="398780"/>
          </a:xfrm>
          <a:prstGeom prst="rect">
            <a:avLst/>
          </a:prstGeom>
          <a:noFill/>
        </p:spPr>
        <p:txBody>
          <a:bodyPr wrap="none">
            <a:spAutoFit/>
          </a:bodyPr>
          <a:lstStyle/>
          <a:p>
            <a:pPr algn="ctr" eaLnBrk="1" fontAlgn="auto" hangingPunct="1">
              <a:spcBef>
                <a:spcPts val="0"/>
              </a:spcBef>
              <a:spcAft>
                <a:spcPts val="0"/>
              </a:spcAft>
              <a:defRPr/>
            </a:pPr>
            <a:r>
              <a:rPr lang="zh-CN" altLang="en-US" sz="2000" b="1" dirty="0">
                <a:solidFill>
                  <a:schemeClr val="accent3"/>
                </a:solidFill>
                <a:latin typeface="微软雅黑 Light" panose="020B0502040204020203" pitchFamily="34" charset="-122"/>
                <a:ea typeface="微软雅黑 Light" panose="020B0502040204020203" pitchFamily="34" charset="-122"/>
              </a:rPr>
              <a:t>美化图片</a:t>
            </a:r>
          </a:p>
        </p:txBody>
      </p:sp>
      <p:sp>
        <p:nvSpPr>
          <p:cNvPr id="40" name="文本框 39"/>
          <p:cNvSpPr txBox="1"/>
          <p:nvPr/>
        </p:nvSpPr>
        <p:spPr>
          <a:xfrm>
            <a:off x="9314815" y="4572000"/>
            <a:ext cx="1201420" cy="398780"/>
          </a:xfrm>
          <a:prstGeom prst="rect">
            <a:avLst/>
          </a:prstGeom>
          <a:noFill/>
        </p:spPr>
        <p:txBody>
          <a:bodyPr wrap="none">
            <a:spAutoFit/>
          </a:bodyPr>
          <a:lstStyle/>
          <a:p>
            <a:pPr algn="ctr" eaLnBrk="1" fontAlgn="auto" hangingPunct="1">
              <a:spcBef>
                <a:spcPts val="0"/>
              </a:spcBef>
              <a:spcAft>
                <a:spcPts val="0"/>
              </a:spcAft>
              <a:defRPr/>
            </a:pPr>
            <a:r>
              <a:rPr lang="zh-CN" altLang="en-US" sz="2000" b="1" dirty="0">
                <a:solidFill>
                  <a:schemeClr val="accent4">
                    <a:lumMod val="75000"/>
                  </a:schemeClr>
                </a:solidFill>
                <a:latin typeface="微软雅黑 Light" panose="020B0502040204020203" pitchFamily="34" charset="-122"/>
                <a:ea typeface="微软雅黑 Light" panose="020B0502040204020203" pitchFamily="34" charset="-122"/>
              </a:rPr>
              <a:t>制作页面</a:t>
            </a:r>
          </a:p>
        </p:txBody>
      </p:sp>
      <p:sp>
        <p:nvSpPr>
          <p:cNvPr id="47" name="文本框 46"/>
          <p:cNvSpPr txBox="1"/>
          <p:nvPr/>
        </p:nvSpPr>
        <p:spPr bwMode="auto">
          <a:xfrm>
            <a:off x="401638" y="242888"/>
            <a:ext cx="29260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商品采编的基本流程</a:t>
            </a:r>
          </a:p>
        </p:txBody>
      </p:sp>
      <p:pic>
        <p:nvPicPr>
          <p:cNvPr id="2" name="图片 1" descr="timg"/>
          <p:cNvPicPr>
            <a:picLocks noChangeAspect="1"/>
          </p:cNvPicPr>
          <p:nvPr/>
        </p:nvPicPr>
        <p:blipFill>
          <a:blip r:embed="rId3" cstate="print"/>
          <a:srcRect l="9342" t="2388" r="445" b="-189"/>
          <a:stretch>
            <a:fillRect/>
          </a:stretch>
        </p:blipFill>
        <p:spPr>
          <a:xfrm>
            <a:off x="1019810" y="1596390"/>
            <a:ext cx="2576195" cy="2598420"/>
          </a:xfrm>
          <a:prstGeom prst="ellipse">
            <a:avLst/>
          </a:prstGeom>
        </p:spPr>
      </p:pic>
      <p:pic>
        <p:nvPicPr>
          <p:cNvPr id="3" name="图片 2" descr="timg"/>
          <p:cNvPicPr>
            <a:picLocks noChangeAspect="1"/>
          </p:cNvPicPr>
          <p:nvPr/>
        </p:nvPicPr>
        <p:blipFill>
          <a:blip r:embed="rId4" cstate="print"/>
          <a:srcRect l="420" t="2500" r="561" b="1579"/>
          <a:stretch>
            <a:fillRect/>
          </a:stretch>
        </p:blipFill>
        <p:spPr>
          <a:xfrm>
            <a:off x="4862830" y="1612900"/>
            <a:ext cx="2590165" cy="2606675"/>
          </a:xfrm>
          <a:prstGeom prst="ellipse">
            <a:avLst/>
          </a:prstGeom>
        </p:spPr>
      </p:pic>
      <p:pic>
        <p:nvPicPr>
          <p:cNvPr id="5" name="图片 4" descr="timg"/>
          <p:cNvPicPr>
            <a:picLocks noChangeAspect="1"/>
          </p:cNvPicPr>
          <p:nvPr/>
        </p:nvPicPr>
        <p:blipFill>
          <a:blip r:embed="rId5" cstate="print"/>
          <a:srcRect l="21416" t="8742" r="-424" b="9202"/>
          <a:stretch>
            <a:fillRect/>
          </a:stretch>
        </p:blipFill>
        <p:spPr>
          <a:xfrm>
            <a:off x="8710295" y="1626870"/>
            <a:ext cx="2574925" cy="2566670"/>
          </a:xfrm>
          <a:prstGeom prst="ellipse">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fltVal val="0"/>
                                          </p:val>
                                        </p:tav>
                                        <p:tav tm="100000">
                                          <p:val>
                                            <p:strVal val="#ppt_h"/>
                                          </p:val>
                                        </p:tav>
                                      </p:tavLst>
                                    </p:anim>
                                    <p:animEffect transition="in" filter="fade">
                                      <p:cBhvr>
                                        <p:cTn id="30" dur="500"/>
                                        <p:tgtEl>
                                          <p:spTgt spid="2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Effect transition="in" filter="fade">
                                      <p:cBhvr>
                                        <p:cTn id="35" dur="500"/>
                                        <p:tgtEl>
                                          <p:spTgt spid="23"/>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1000"/>
                            </p:stCondLst>
                            <p:childTnLst>
                              <p:par>
                                <p:cTn id="57" presetID="53" presetClass="entr" presetSubtype="16"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Effect transition="in" filter="fade">
                                      <p:cBhvr>
                                        <p:cTn id="61" dur="500"/>
                                        <p:tgtEl>
                                          <p:spTgt spid="24"/>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ppt_w</p:attrName>
                                        </p:attrNameLst>
                                      </p:cBhvr>
                                      <p:tavLst>
                                        <p:tav tm="0">
                                          <p:val>
                                            <p:fltVal val="0"/>
                                          </p:val>
                                        </p:tav>
                                        <p:tav tm="100000">
                                          <p:val>
                                            <p:strVal val="#ppt_w"/>
                                          </p:val>
                                        </p:tav>
                                      </p:tavLst>
                                    </p:anim>
                                    <p:anim calcmode="lin" valueType="num">
                                      <p:cBhvr>
                                        <p:cTn id="65" dur="500" fill="hold"/>
                                        <p:tgtEl>
                                          <p:spTgt spid="37"/>
                                        </p:tgtEl>
                                        <p:attrNameLst>
                                          <p:attrName>ppt_h</p:attrName>
                                        </p:attrNameLst>
                                      </p:cBhvr>
                                      <p:tavLst>
                                        <p:tav tm="0">
                                          <p:val>
                                            <p:fltVal val="0"/>
                                          </p:val>
                                        </p:tav>
                                        <p:tav tm="100000">
                                          <p:val>
                                            <p:strVal val="#ppt_h"/>
                                          </p:val>
                                        </p:tav>
                                      </p:tavLst>
                                    </p:anim>
                                    <p:animEffect transition="in" filter="fade">
                                      <p:cBhvr>
                                        <p:cTn id="66" dur="500"/>
                                        <p:tgtEl>
                                          <p:spTgt spid="37"/>
                                        </p:tgtEl>
                                      </p:cBhvr>
                                    </p:animEffect>
                                  </p:childTnLst>
                                </p:cTn>
                              </p:par>
                              <p:par>
                                <p:cTn id="67" presetID="53" presetClass="entr" presetSubtype="16" fill="hold" nodeType="with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ppt_w</p:attrName>
                                        </p:attrNameLst>
                                      </p:cBhvr>
                                      <p:tavLst>
                                        <p:tav tm="0">
                                          <p:val>
                                            <p:fltVal val="0"/>
                                          </p:val>
                                        </p:tav>
                                        <p:tav tm="100000">
                                          <p:val>
                                            <p:strVal val="#ppt_w"/>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Effect transition="in" filter="fade">
                                      <p:cBhvr>
                                        <p:cTn id="71" dur="500"/>
                                        <p:tgtEl>
                                          <p:spTgt spid="10"/>
                                        </p:tgtEl>
                                      </p:cBhvr>
                                    </p:animEffect>
                                  </p:childTnLst>
                                </p:cTn>
                              </p:par>
                            </p:childTnLst>
                          </p:cTn>
                        </p:par>
                        <p:par>
                          <p:cTn id="72" fill="hold">
                            <p:stCondLst>
                              <p:cond delay="1500"/>
                            </p:stCondLst>
                            <p:childTnLst>
                              <p:par>
                                <p:cTn id="73" presetID="53" presetClass="entr" presetSubtype="16" fill="hold" nodeType="afterEffect">
                                  <p:stCondLst>
                                    <p:cond delay="0"/>
                                  </p:stCondLst>
                                  <p:childTnLst>
                                    <p:set>
                                      <p:cBhvr>
                                        <p:cTn id="74" dur="1" fill="hold">
                                          <p:stCondLst>
                                            <p:cond delay="0"/>
                                          </p:stCondLst>
                                        </p:cTn>
                                        <p:tgtEl>
                                          <p:spTgt spid="3"/>
                                        </p:tgtEl>
                                        <p:attrNameLst>
                                          <p:attrName>style.visibility</p:attrName>
                                        </p:attrNameLst>
                                      </p:cBhvr>
                                      <p:to>
                                        <p:strVal val="visible"/>
                                      </p:to>
                                    </p:set>
                                    <p:anim calcmode="lin" valueType="num">
                                      <p:cBhvr>
                                        <p:cTn id="75" dur="500" fill="hold"/>
                                        <p:tgtEl>
                                          <p:spTgt spid="3"/>
                                        </p:tgtEl>
                                        <p:attrNameLst>
                                          <p:attrName>ppt_w</p:attrName>
                                        </p:attrNameLst>
                                      </p:cBhvr>
                                      <p:tavLst>
                                        <p:tav tm="0">
                                          <p:val>
                                            <p:fltVal val="0"/>
                                          </p:val>
                                        </p:tav>
                                        <p:tav tm="100000">
                                          <p:val>
                                            <p:strVal val="#ppt_w"/>
                                          </p:val>
                                        </p:tav>
                                      </p:tavLst>
                                    </p:anim>
                                    <p:anim calcmode="lin" valueType="num">
                                      <p:cBhvr>
                                        <p:cTn id="76" dur="500" fill="hold"/>
                                        <p:tgtEl>
                                          <p:spTgt spid="3"/>
                                        </p:tgtEl>
                                        <p:attrNameLst>
                                          <p:attrName>ppt_h</p:attrName>
                                        </p:attrNameLst>
                                      </p:cBhvr>
                                      <p:tavLst>
                                        <p:tav tm="0">
                                          <p:val>
                                            <p:fltVal val="0"/>
                                          </p:val>
                                        </p:tav>
                                        <p:tav tm="100000">
                                          <p:val>
                                            <p:strVal val="#ppt_h"/>
                                          </p:val>
                                        </p:tav>
                                      </p:tavLst>
                                    </p:anim>
                                    <p:animEffect transition="in" filter="fade">
                                      <p:cBhvr>
                                        <p:cTn id="77" dur="500"/>
                                        <p:tgtEl>
                                          <p:spTgt spid="3"/>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 calcmode="lin" valueType="num">
                                      <p:cBhvr>
                                        <p:cTn id="80" dur="500" fill="hold"/>
                                        <p:tgtEl>
                                          <p:spTgt spid="29"/>
                                        </p:tgtEl>
                                        <p:attrNameLst>
                                          <p:attrName>ppt_w</p:attrName>
                                        </p:attrNameLst>
                                      </p:cBhvr>
                                      <p:tavLst>
                                        <p:tav tm="0">
                                          <p:val>
                                            <p:fltVal val="0"/>
                                          </p:val>
                                        </p:tav>
                                        <p:tav tm="100000">
                                          <p:val>
                                            <p:strVal val="#ppt_w"/>
                                          </p:val>
                                        </p:tav>
                                      </p:tavLst>
                                    </p:anim>
                                    <p:anim calcmode="lin" valueType="num">
                                      <p:cBhvr>
                                        <p:cTn id="81" dur="500" fill="hold"/>
                                        <p:tgtEl>
                                          <p:spTgt spid="29"/>
                                        </p:tgtEl>
                                        <p:attrNameLst>
                                          <p:attrName>ppt_h</p:attrName>
                                        </p:attrNameLst>
                                      </p:cBhvr>
                                      <p:tavLst>
                                        <p:tav tm="0">
                                          <p:val>
                                            <p:fltVal val="0"/>
                                          </p:val>
                                        </p:tav>
                                        <p:tav tm="100000">
                                          <p:val>
                                            <p:strVal val="#ppt_h"/>
                                          </p:val>
                                        </p:tav>
                                      </p:tavLst>
                                    </p:anim>
                                    <p:animEffect transition="in" filter="fade">
                                      <p:cBhvr>
                                        <p:cTn id="82" dur="500"/>
                                        <p:tgtEl>
                                          <p:spTgt spid="29"/>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childTnLst>
                          </p:cTn>
                        </p:par>
                        <p:par>
                          <p:cTn id="93" fill="hold">
                            <p:stCondLst>
                              <p:cond delay="2000"/>
                            </p:stCondLst>
                            <p:childTnLst>
                              <p:par>
                                <p:cTn id="94" presetID="53" presetClass="entr" presetSubtype="16" fill="hold" nodeType="afterEffect">
                                  <p:stCondLst>
                                    <p:cond delay="0"/>
                                  </p:stCondLst>
                                  <p:childTnLst>
                                    <p:set>
                                      <p:cBhvr>
                                        <p:cTn id="95" dur="1" fill="hold">
                                          <p:stCondLst>
                                            <p:cond delay="0"/>
                                          </p:stCondLst>
                                        </p:cTn>
                                        <p:tgtEl>
                                          <p:spTgt spid="14"/>
                                        </p:tgtEl>
                                        <p:attrNameLst>
                                          <p:attrName>style.visibility</p:attrName>
                                        </p:attrNameLst>
                                      </p:cBhvr>
                                      <p:to>
                                        <p:strVal val="visible"/>
                                      </p:to>
                                    </p:set>
                                    <p:anim calcmode="lin" valueType="num">
                                      <p:cBhvr>
                                        <p:cTn id="96" dur="500" fill="hold"/>
                                        <p:tgtEl>
                                          <p:spTgt spid="14"/>
                                        </p:tgtEl>
                                        <p:attrNameLst>
                                          <p:attrName>ppt_w</p:attrName>
                                        </p:attrNameLst>
                                      </p:cBhvr>
                                      <p:tavLst>
                                        <p:tav tm="0">
                                          <p:val>
                                            <p:fltVal val="0"/>
                                          </p:val>
                                        </p:tav>
                                        <p:tav tm="100000">
                                          <p:val>
                                            <p:strVal val="#ppt_w"/>
                                          </p:val>
                                        </p:tav>
                                      </p:tavLst>
                                    </p:anim>
                                    <p:anim calcmode="lin" valueType="num">
                                      <p:cBhvr>
                                        <p:cTn id="97" dur="500" fill="hold"/>
                                        <p:tgtEl>
                                          <p:spTgt spid="14"/>
                                        </p:tgtEl>
                                        <p:attrNameLst>
                                          <p:attrName>ppt_h</p:attrName>
                                        </p:attrNameLst>
                                      </p:cBhvr>
                                      <p:tavLst>
                                        <p:tav tm="0">
                                          <p:val>
                                            <p:fltVal val="0"/>
                                          </p:val>
                                        </p:tav>
                                        <p:tav tm="100000">
                                          <p:val>
                                            <p:strVal val="#ppt_h"/>
                                          </p:val>
                                        </p:tav>
                                      </p:tavLst>
                                    </p:anim>
                                    <p:animEffect transition="in" filter="fade">
                                      <p:cBhvr>
                                        <p:cTn id="98" dur="500"/>
                                        <p:tgtEl>
                                          <p:spTgt spid="14"/>
                                        </p:tgtEl>
                                      </p:cBhvr>
                                    </p:animEffect>
                                  </p:childTnLst>
                                </p:cTn>
                              </p:par>
                            </p:childTnLst>
                          </p:cTn>
                        </p:par>
                        <p:par>
                          <p:cTn id="99" fill="hold">
                            <p:stCondLst>
                              <p:cond delay="2500"/>
                            </p:stCondLst>
                            <p:childTnLst>
                              <p:par>
                                <p:cTn id="100" presetID="53" presetClass="entr" presetSubtype="16" fill="hold" nodeType="afterEffect">
                                  <p:stCondLst>
                                    <p:cond delay="0"/>
                                  </p:stCondLst>
                                  <p:childTnLst>
                                    <p:set>
                                      <p:cBhvr>
                                        <p:cTn id="101" dur="1" fill="hold">
                                          <p:stCondLst>
                                            <p:cond delay="0"/>
                                          </p:stCondLst>
                                        </p:cTn>
                                        <p:tgtEl>
                                          <p:spTgt spid="5"/>
                                        </p:tgtEl>
                                        <p:attrNameLst>
                                          <p:attrName>style.visibility</p:attrName>
                                        </p:attrNameLst>
                                      </p:cBhvr>
                                      <p:to>
                                        <p:strVal val="visible"/>
                                      </p:to>
                                    </p:set>
                                    <p:anim calcmode="lin" valueType="num">
                                      <p:cBhvr>
                                        <p:cTn id="102" dur="500" fill="hold"/>
                                        <p:tgtEl>
                                          <p:spTgt spid="5"/>
                                        </p:tgtEl>
                                        <p:attrNameLst>
                                          <p:attrName>ppt_w</p:attrName>
                                        </p:attrNameLst>
                                      </p:cBhvr>
                                      <p:tavLst>
                                        <p:tav tm="0">
                                          <p:val>
                                            <p:fltVal val="0"/>
                                          </p:val>
                                        </p:tav>
                                        <p:tav tm="100000">
                                          <p:val>
                                            <p:strVal val="#ppt_w"/>
                                          </p:val>
                                        </p:tav>
                                      </p:tavLst>
                                    </p:anim>
                                    <p:anim calcmode="lin" valueType="num">
                                      <p:cBhvr>
                                        <p:cTn id="103" dur="500" fill="hold"/>
                                        <p:tgtEl>
                                          <p:spTgt spid="5"/>
                                        </p:tgtEl>
                                        <p:attrNameLst>
                                          <p:attrName>ppt_h</p:attrName>
                                        </p:attrNameLst>
                                      </p:cBhvr>
                                      <p:tavLst>
                                        <p:tav tm="0">
                                          <p:val>
                                            <p:fltVal val="0"/>
                                          </p:val>
                                        </p:tav>
                                        <p:tav tm="100000">
                                          <p:val>
                                            <p:strVal val="#ppt_h"/>
                                          </p:val>
                                        </p:tav>
                                      </p:tavLst>
                                    </p:anim>
                                    <p:animEffect transition="in" filter="fade">
                                      <p:cBhvr>
                                        <p:cTn id="104" dur="500"/>
                                        <p:tgtEl>
                                          <p:spTgt spid="5"/>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9"/>
                                        </p:tgtEl>
                                        <p:attrNameLst>
                                          <p:attrName>style.visibility</p:attrName>
                                        </p:attrNameLst>
                                      </p:cBhvr>
                                      <p:to>
                                        <p:strVal val="visible"/>
                                      </p:to>
                                    </p:set>
                                    <p:anim calcmode="lin" valueType="num">
                                      <p:cBhvr>
                                        <p:cTn id="112" dur="500" fill="hold"/>
                                        <p:tgtEl>
                                          <p:spTgt spid="19"/>
                                        </p:tgtEl>
                                        <p:attrNameLst>
                                          <p:attrName>ppt_w</p:attrName>
                                        </p:attrNameLst>
                                      </p:cBhvr>
                                      <p:tavLst>
                                        <p:tav tm="0">
                                          <p:val>
                                            <p:fltVal val="0"/>
                                          </p:val>
                                        </p:tav>
                                        <p:tav tm="100000">
                                          <p:val>
                                            <p:strVal val="#ppt_w"/>
                                          </p:val>
                                        </p:tav>
                                      </p:tavLst>
                                    </p:anim>
                                    <p:anim calcmode="lin" valueType="num">
                                      <p:cBhvr>
                                        <p:cTn id="113" dur="500" fill="hold"/>
                                        <p:tgtEl>
                                          <p:spTgt spid="19"/>
                                        </p:tgtEl>
                                        <p:attrNameLst>
                                          <p:attrName>ppt_h</p:attrName>
                                        </p:attrNameLst>
                                      </p:cBhvr>
                                      <p:tavLst>
                                        <p:tav tm="0">
                                          <p:val>
                                            <p:fltVal val="0"/>
                                          </p:val>
                                        </p:tav>
                                        <p:tav tm="100000">
                                          <p:val>
                                            <p:strVal val="#ppt_h"/>
                                          </p:val>
                                        </p:tav>
                                      </p:tavLst>
                                    </p:anim>
                                    <p:animEffect transition="in" filter="fade">
                                      <p:cBhvr>
                                        <p:cTn id="114" dur="500"/>
                                        <p:tgtEl>
                                          <p:spTgt spid="19"/>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500" fill="hold"/>
                                        <p:tgtEl>
                                          <p:spTgt spid="32"/>
                                        </p:tgtEl>
                                        <p:attrNameLst>
                                          <p:attrName>ppt_w</p:attrName>
                                        </p:attrNameLst>
                                      </p:cBhvr>
                                      <p:tavLst>
                                        <p:tav tm="0">
                                          <p:val>
                                            <p:fltVal val="0"/>
                                          </p:val>
                                        </p:tav>
                                        <p:tav tm="100000">
                                          <p:val>
                                            <p:strVal val="#ppt_w"/>
                                          </p:val>
                                        </p:tav>
                                      </p:tavLst>
                                    </p:anim>
                                    <p:anim calcmode="lin" valueType="num">
                                      <p:cBhvr>
                                        <p:cTn id="118" dur="500" fill="hold"/>
                                        <p:tgtEl>
                                          <p:spTgt spid="32"/>
                                        </p:tgtEl>
                                        <p:attrNameLst>
                                          <p:attrName>ppt_h</p:attrName>
                                        </p:attrNameLst>
                                      </p:cBhvr>
                                      <p:tavLst>
                                        <p:tav tm="0">
                                          <p:val>
                                            <p:fltVal val="0"/>
                                          </p:val>
                                        </p:tav>
                                        <p:tav tm="100000">
                                          <p:val>
                                            <p:strVal val="#ppt_h"/>
                                          </p:val>
                                        </p:tav>
                                      </p:tavLst>
                                    </p:anim>
                                    <p:animEffect transition="in" filter="fade">
                                      <p:cBhvr>
                                        <p:cTn id="119" dur="500"/>
                                        <p:tgtEl>
                                          <p:spTgt spid="32"/>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33"/>
                                        </p:tgtEl>
                                        <p:attrNameLst>
                                          <p:attrName>style.visibility</p:attrName>
                                        </p:attrNameLst>
                                      </p:cBhvr>
                                      <p:to>
                                        <p:strVal val="visible"/>
                                      </p:to>
                                    </p:set>
                                    <p:anim calcmode="lin" valueType="num">
                                      <p:cBhvr>
                                        <p:cTn id="122" dur="500" fill="hold"/>
                                        <p:tgtEl>
                                          <p:spTgt spid="33"/>
                                        </p:tgtEl>
                                        <p:attrNameLst>
                                          <p:attrName>ppt_w</p:attrName>
                                        </p:attrNameLst>
                                      </p:cBhvr>
                                      <p:tavLst>
                                        <p:tav tm="0">
                                          <p:val>
                                            <p:fltVal val="0"/>
                                          </p:val>
                                        </p:tav>
                                        <p:tav tm="100000">
                                          <p:val>
                                            <p:strVal val="#ppt_w"/>
                                          </p:val>
                                        </p:tav>
                                      </p:tavLst>
                                    </p:anim>
                                    <p:anim calcmode="lin" valueType="num">
                                      <p:cBhvr>
                                        <p:cTn id="123" dur="500" fill="hold"/>
                                        <p:tgtEl>
                                          <p:spTgt spid="33"/>
                                        </p:tgtEl>
                                        <p:attrNameLst>
                                          <p:attrName>ppt_h</p:attrName>
                                        </p:attrNameLst>
                                      </p:cBhvr>
                                      <p:tavLst>
                                        <p:tav tm="0">
                                          <p:val>
                                            <p:fltVal val="0"/>
                                          </p:val>
                                        </p:tav>
                                        <p:tav tm="100000">
                                          <p:val>
                                            <p:strVal val="#ppt_h"/>
                                          </p:val>
                                        </p:tav>
                                      </p:tavLst>
                                    </p:anim>
                                    <p:animEffect transition="in" filter="fade">
                                      <p:cBhvr>
                                        <p:cTn id="124" dur="500"/>
                                        <p:tgtEl>
                                          <p:spTgt spid="33"/>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34"/>
                                        </p:tgtEl>
                                        <p:attrNameLst>
                                          <p:attrName>style.visibility</p:attrName>
                                        </p:attrNameLst>
                                      </p:cBhvr>
                                      <p:to>
                                        <p:strVal val="visible"/>
                                      </p:to>
                                    </p:set>
                                    <p:anim calcmode="lin" valueType="num">
                                      <p:cBhvr>
                                        <p:cTn id="127" dur="500" fill="hold"/>
                                        <p:tgtEl>
                                          <p:spTgt spid="34"/>
                                        </p:tgtEl>
                                        <p:attrNameLst>
                                          <p:attrName>ppt_w</p:attrName>
                                        </p:attrNameLst>
                                      </p:cBhvr>
                                      <p:tavLst>
                                        <p:tav tm="0">
                                          <p:val>
                                            <p:fltVal val="0"/>
                                          </p:val>
                                        </p:tav>
                                        <p:tav tm="100000">
                                          <p:val>
                                            <p:strVal val="#ppt_w"/>
                                          </p:val>
                                        </p:tav>
                                      </p:tavLst>
                                    </p:anim>
                                    <p:anim calcmode="lin" valueType="num">
                                      <p:cBhvr>
                                        <p:cTn id="128" dur="500" fill="hold"/>
                                        <p:tgtEl>
                                          <p:spTgt spid="34"/>
                                        </p:tgtEl>
                                        <p:attrNameLst>
                                          <p:attrName>ppt_h</p:attrName>
                                        </p:attrNameLst>
                                      </p:cBhvr>
                                      <p:tavLst>
                                        <p:tav tm="0">
                                          <p:val>
                                            <p:fltVal val="0"/>
                                          </p:val>
                                        </p:tav>
                                        <p:tav tm="100000">
                                          <p:val>
                                            <p:strVal val="#ppt_h"/>
                                          </p:val>
                                        </p:tav>
                                      </p:tavLst>
                                    </p:anim>
                                    <p:animEffect transition="in" filter="fade">
                                      <p:cBhvr>
                                        <p:cTn id="129" dur="500"/>
                                        <p:tgtEl>
                                          <p:spTgt spid="34"/>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35"/>
                                        </p:tgtEl>
                                        <p:attrNameLst>
                                          <p:attrName>style.visibility</p:attrName>
                                        </p:attrNameLst>
                                      </p:cBhvr>
                                      <p:to>
                                        <p:strVal val="visible"/>
                                      </p:to>
                                    </p:set>
                                    <p:anim calcmode="lin" valueType="num">
                                      <p:cBhvr>
                                        <p:cTn id="132" dur="500" fill="hold"/>
                                        <p:tgtEl>
                                          <p:spTgt spid="35"/>
                                        </p:tgtEl>
                                        <p:attrNameLst>
                                          <p:attrName>ppt_w</p:attrName>
                                        </p:attrNameLst>
                                      </p:cBhvr>
                                      <p:tavLst>
                                        <p:tav tm="0">
                                          <p:val>
                                            <p:fltVal val="0"/>
                                          </p:val>
                                        </p:tav>
                                        <p:tav tm="100000">
                                          <p:val>
                                            <p:strVal val="#ppt_w"/>
                                          </p:val>
                                        </p:tav>
                                      </p:tavLst>
                                    </p:anim>
                                    <p:anim calcmode="lin" valueType="num">
                                      <p:cBhvr>
                                        <p:cTn id="133" dur="500" fill="hold"/>
                                        <p:tgtEl>
                                          <p:spTgt spid="35"/>
                                        </p:tgtEl>
                                        <p:attrNameLst>
                                          <p:attrName>ppt_h</p:attrName>
                                        </p:attrNameLst>
                                      </p:cBhvr>
                                      <p:tavLst>
                                        <p:tav tm="0">
                                          <p:val>
                                            <p:fltVal val="0"/>
                                          </p:val>
                                        </p:tav>
                                        <p:tav tm="100000">
                                          <p:val>
                                            <p:strVal val="#ppt_h"/>
                                          </p:val>
                                        </p:tav>
                                      </p:tavLst>
                                    </p:anim>
                                    <p:animEffect transition="in" filter="fade">
                                      <p:cBhvr>
                                        <p:cTn id="134" dur="500"/>
                                        <p:tgtEl>
                                          <p:spTgt spid="35"/>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36"/>
                                        </p:tgtEl>
                                        <p:attrNameLst>
                                          <p:attrName>style.visibility</p:attrName>
                                        </p:attrNameLst>
                                      </p:cBhvr>
                                      <p:to>
                                        <p:strVal val="visible"/>
                                      </p:to>
                                    </p:set>
                                    <p:anim calcmode="lin" valueType="num">
                                      <p:cBhvr>
                                        <p:cTn id="137" dur="500" fill="hold"/>
                                        <p:tgtEl>
                                          <p:spTgt spid="36"/>
                                        </p:tgtEl>
                                        <p:attrNameLst>
                                          <p:attrName>ppt_w</p:attrName>
                                        </p:attrNameLst>
                                      </p:cBhvr>
                                      <p:tavLst>
                                        <p:tav tm="0">
                                          <p:val>
                                            <p:fltVal val="0"/>
                                          </p:val>
                                        </p:tav>
                                        <p:tav tm="100000">
                                          <p:val>
                                            <p:strVal val="#ppt_w"/>
                                          </p:val>
                                        </p:tav>
                                      </p:tavLst>
                                    </p:anim>
                                    <p:anim calcmode="lin" valueType="num">
                                      <p:cBhvr>
                                        <p:cTn id="138" dur="500" fill="hold"/>
                                        <p:tgtEl>
                                          <p:spTgt spid="36"/>
                                        </p:tgtEl>
                                        <p:attrNameLst>
                                          <p:attrName>ppt_h</p:attrName>
                                        </p:attrNameLst>
                                      </p:cBhvr>
                                      <p:tavLst>
                                        <p:tav tm="0">
                                          <p:val>
                                            <p:fltVal val="0"/>
                                          </p:val>
                                        </p:tav>
                                        <p:tav tm="100000">
                                          <p:val>
                                            <p:strVal val="#ppt_h"/>
                                          </p:val>
                                        </p:tav>
                                      </p:tavLst>
                                    </p:anim>
                                    <p:animEffect transition="in" filter="fade">
                                      <p:cBhvr>
                                        <p:cTn id="13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4E8276AB-F8FF-4B9B-B06B-AF11592B9CF9}"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8</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FFC8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77" name="组合 76"/>
          <p:cNvGrpSpPr/>
          <p:nvPr/>
        </p:nvGrpSpPr>
        <p:grpSpPr bwMode="auto">
          <a:xfrm>
            <a:off x="945515" y="4455795"/>
            <a:ext cx="1073150" cy="1073150"/>
            <a:chOff x="7026060" y="1437835"/>
            <a:chExt cx="1073580" cy="1073578"/>
          </a:xfrm>
        </p:grpSpPr>
        <p:sp>
          <p:nvSpPr>
            <p:cNvPr id="60" name="椭圆 59"/>
            <p:cNvSpPr/>
            <p:nvPr/>
          </p:nvSpPr>
          <p:spPr>
            <a:xfrm>
              <a:off x="7026060" y="1437835"/>
              <a:ext cx="1073580" cy="1073578"/>
            </a:xfrm>
            <a:prstGeom prst="ellipse">
              <a:avLst/>
            </a:prstGeom>
            <a:solidFill>
              <a:srgbClr val="FFC8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402" name="文本框 23"/>
            <p:cNvSpPr txBox="1">
              <a:spLocks noChangeArrowheads="1"/>
            </p:cNvSpPr>
            <p:nvPr/>
          </p:nvSpPr>
          <p:spPr bwMode="auto">
            <a:xfrm>
              <a:off x="7064348" y="1497549"/>
              <a:ext cx="996714" cy="9535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b="1">
                  <a:solidFill>
                    <a:schemeClr val="bg1"/>
                  </a:solidFill>
                  <a:latin typeface="Century Gothic" panose="020B0502020202020204" pitchFamily="34" charset="0"/>
                </a:rPr>
                <a:t>拍摄商品</a:t>
              </a:r>
            </a:p>
          </p:txBody>
        </p:sp>
      </p:grpSp>
      <p:sp>
        <p:nvSpPr>
          <p:cNvPr id="62" name="矩形 61"/>
          <p:cNvSpPr/>
          <p:nvPr/>
        </p:nvSpPr>
        <p:spPr>
          <a:xfrm>
            <a:off x="2018665" y="4515485"/>
            <a:ext cx="8470900" cy="1568450"/>
          </a:xfrm>
          <a:prstGeom prst="rect">
            <a:avLst/>
          </a:prstGeom>
        </p:spPr>
        <p:txBody>
          <a:bodyPr wrap="square">
            <a:spAutoFit/>
          </a:bodyPr>
          <a:lstStyle/>
          <a:p>
            <a:pPr eaLnBrk="1" fontAlgn="auto" hangingPunct="1">
              <a:lnSpc>
                <a:spcPct val="150000"/>
              </a:lnSpc>
              <a:spcBef>
                <a:spcPts val="0"/>
              </a:spcBef>
              <a:spcAft>
                <a:spcPts val="0"/>
              </a:spcAft>
              <a:defRPr/>
            </a:pPr>
            <a:r>
              <a:rPr sz="1600" dirty="0">
                <a:solidFill>
                  <a:schemeClr val="tx1">
                    <a:lumMod val="50000"/>
                    <a:lumOff val="50000"/>
                  </a:schemeClr>
                </a:solidFill>
                <a:latin typeface="微软雅黑 Light" panose="020B0502040204020203" pitchFamily="34" charset="-122"/>
                <a:ea typeface="微软雅黑 Light" panose="020B0502040204020203" pitchFamily="34" charset="-122"/>
              </a:rPr>
              <a:t>在游记中拍摄的照片是主体，再配以商品采集首先要做的也是拍照。在正式拍摄之前，要考虑所摄商品的特性选择拍摄场地是在摄影棚还是合适的室内外；然后利用专业的摄影器材和拍摄方法多角度拍摄商品，将商品的各种信息和特点都尽量用拍摄体现出来，让照片上的商品呈现最佳效果。</a:t>
            </a:r>
          </a:p>
        </p:txBody>
      </p:sp>
      <p:sp>
        <p:nvSpPr>
          <p:cNvPr id="54" name="文本框 53"/>
          <p:cNvSpPr txBox="1"/>
          <p:nvPr/>
        </p:nvSpPr>
        <p:spPr bwMode="auto">
          <a:xfrm>
            <a:off x="401638" y="242888"/>
            <a:ext cx="29260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商品采编的基本流程</a:t>
            </a:r>
          </a:p>
        </p:txBody>
      </p:sp>
      <p:pic>
        <p:nvPicPr>
          <p:cNvPr id="3" name="图片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a:xfrm>
            <a:off x="3696335" y="1101090"/>
            <a:ext cx="4799330" cy="3192145"/>
          </a:xfrm>
          <a:prstGeom prst="rect">
            <a:avLst/>
          </a:prstGeom>
          <a:noFill/>
          <a:ln w="6350" cmpd="sng">
            <a:solidFill>
              <a:srgbClr val="000000"/>
            </a:solidFill>
            <a:miter lim="800000"/>
            <a:headEnd/>
            <a:tailEnd/>
          </a:ln>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500"/>
                                        <p:tgtEl>
                                          <p:spTgt spid="62"/>
                                        </p:tgtEl>
                                      </p:cBhvr>
                                    </p:animEffect>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1"/>
          <p:cNvSpPr>
            <a:spLocks noGrp="1"/>
          </p:cNvSpPr>
          <p:nvPr>
            <p:ph type="sldNum" sz="quarter" idx="10"/>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4E8276AB-F8FF-4B9B-B06B-AF11592B9CF9}" type="slidenum">
              <a:rPr lang="zh-CN" altLang="en-US" sz="1200">
                <a:solidFill>
                  <a:schemeClr val="bg1"/>
                </a:solidFill>
                <a:latin typeface="Century Gothic" panose="020B0502020202020204" pitchFamily="34" charset="0"/>
                <a:ea typeface="微软雅黑" panose="020B0503020204020204" pitchFamily="34" charset="-122"/>
              </a:rPr>
              <a:pPr>
                <a:lnSpc>
                  <a:spcPct val="100000"/>
                </a:lnSpc>
                <a:spcBef>
                  <a:spcPct val="0"/>
                </a:spcBef>
                <a:buFontTx/>
                <a:buNone/>
              </a:pPr>
              <a:t>9</a:t>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EB75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77" name="组合 76"/>
          <p:cNvGrpSpPr/>
          <p:nvPr/>
        </p:nvGrpSpPr>
        <p:grpSpPr bwMode="auto">
          <a:xfrm>
            <a:off x="945515" y="4531995"/>
            <a:ext cx="1073150" cy="1073150"/>
            <a:chOff x="7026060" y="1437835"/>
            <a:chExt cx="1073580" cy="1073578"/>
          </a:xfrm>
        </p:grpSpPr>
        <p:sp>
          <p:nvSpPr>
            <p:cNvPr id="60" name="椭圆 59"/>
            <p:cNvSpPr/>
            <p:nvPr/>
          </p:nvSpPr>
          <p:spPr>
            <a:xfrm>
              <a:off x="7026060" y="1437835"/>
              <a:ext cx="1073580" cy="1073578"/>
            </a:xfrm>
            <a:prstGeom prst="ellipse">
              <a:avLst/>
            </a:prstGeom>
            <a:solidFill>
              <a:srgbClr val="EB75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402" name="文本框 23"/>
            <p:cNvSpPr txBox="1">
              <a:spLocks noChangeArrowheads="1"/>
            </p:cNvSpPr>
            <p:nvPr/>
          </p:nvSpPr>
          <p:spPr bwMode="auto">
            <a:xfrm>
              <a:off x="7064348" y="1497549"/>
              <a:ext cx="996714" cy="9535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b="1">
                  <a:solidFill>
                    <a:schemeClr val="bg1"/>
                  </a:solidFill>
                  <a:latin typeface="Century Gothic" panose="020B0502020202020204" pitchFamily="34" charset="0"/>
                </a:rPr>
                <a:t>美化图片</a:t>
              </a:r>
            </a:p>
          </p:txBody>
        </p:sp>
      </p:grpSp>
      <p:sp>
        <p:nvSpPr>
          <p:cNvPr id="62" name="矩形 61"/>
          <p:cNvSpPr/>
          <p:nvPr/>
        </p:nvSpPr>
        <p:spPr>
          <a:xfrm>
            <a:off x="2018665" y="4606925"/>
            <a:ext cx="8470900" cy="1568450"/>
          </a:xfrm>
          <a:prstGeom prst="rect">
            <a:avLst/>
          </a:prstGeom>
        </p:spPr>
        <p:txBody>
          <a:bodyPr wrap="square">
            <a:spAutoFit/>
          </a:bodyPr>
          <a:lstStyle/>
          <a:p>
            <a:pPr eaLnBrk="1" fontAlgn="auto" hangingPunct="1">
              <a:lnSpc>
                <a:spcPct val="150000"/>
              </a:lnSpc>
              <a:spcBef>
                <a:spcPts val="0"/>
              </a:spcBef>
              <a:spcAft>
                <a:spcPts val="0"/>
              </a:spcAft>
              <a:defRPr/>
            </a:pPr>
            <a:r>
              <a:rPr sz="1600" dirty="0">
                <a:solidFill>
                  <a:schemeClr val="tx1">
                    <a:lumMod val="50000"/>
                    <a:lumOff val="50000"/>
                  </a:schemeClr>
                </a:solidFill>
                <a:latin typeface="微软雅黑 Light" panose="020B0502040204020203" pitchFamily="34" charset="-122"/>
                <a:ea typeface="微软雅黑 Light" panose="020B0502040204020203" pitchFamily="34" charset="-122"/>
              </a:rPr>
              <a:t>在游记中拍摄的照片是主体，再配以商品采集首先要做的也是拍照。在正式拍摄之前，要考虑所摄商品的特性选择拍摄场地是在摄影棚还是合适的室内外；然后利用专业的摄影器材和拍摄方法多角度拍摄商品，将商品的各种信息和特点都尽量用拍摄体现出来，让照片上的商品呈现最佳效果。</a:t>
            </a:r>
          </a:p>
        </p:txBody>
      </p:sp>
      <p:sp>
        <p:nvSpPr>
          <p:cNvPr id="54" name="文本框 53"/>
          <p:cNvSpPr txBox="1"/>
          <p:nvPr/>
        </p:nvSpPr>
        <p:spPr bwMode="auto">
          <a:xfrm>
            <a:off x="401638" y="242888"/>
            <a:ext cx="29260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商品采编的基本流程</a:t>
            </a:r>
          </a:p>
        </p:txBody>
      </p:sp>
      <p:pic>
        <p:nvPicPr>
          <p:cNvPr id="2" name="图片 1" descr="10"/>
          <p:cNvPicPr>
            <a:picLocks noChangeAspect="1"/>
          </p:cNvPicPr>
          <p:nvPr/>
        </p:nvPicPr>
        <p:blipFill>
          <a:blip r:embed="rId2" cstate="print"/>
          <a:stretch>
            <a:fillRect/>
          </a:stretch>
        </p:blipFill>
        <p:spPr>
          <a:xfrm>
            <a:off x="2973705" y="703580"/>
            <a:ext cx="6243955" cy="376682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500"/>
                                        <p:tgtEl>
                                          <p:spTgt spid="62"/>
                                        </p:tgtEl>
                                      </p:cBhvr>
                                    </p:animEffect>
                                  </p:childTnLst>
                                </p:cTn>
                              </p:par>
                            </p:childTnLst>
                          </p:cTn>
                        </p:par>
                        <p:par>
                          <p:cTn id="13" fill="hold">
                            <p:stCondLst>
                              <p:cond delay="500"/>
                            </p:stCondLst>
                            <p:childTnLst>
                              <p:par>
                                <p:cTn id="14" presetID="2" presetClass="entr" presetSubtype="1"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theme/theme1.xml><?xml version="1.0" encoding="utf-8"?>
<a:theme xmlns:a="http://schemas.openxmlformats.org/drawingml/2006/main" name="微软雅黑">
  <a:themeElements>
    <a:clrScheme name="平面图表4配色(合集配色)">
      <a:dk1>
        <a:sysClr val="windowText" lastClr="000000"/>
      </a:dk1>
      <a:lt1>
        <a:sysClr val="window" lastClr="C7EDCC"/>
      </a:lt1>
      <a:dk2>
        <a:srgbClr val="44546A"/>
      </a:dk2>
      <a:lt2>
        <a:srgbClr val="E7E6E6"/>
      </a:lt2>
      <a:accent1>
        <a:srgbClr val="3DBCC0"/>
      </a:accent1>
      <a:accent2>
        <a:srgbClr val="FFC535"/>
      </a:accent2>
      <a:accent3>
        <a:srgbClr val="EB7513"/>
      </a:accent3>
      <a:accent4>
        <a:srgbClr val="C8C2AC"/>
      </a:accent4>
      <a:accent5>
        <a:srgbClr val="76AFAF"/>
      </a:accent5>
      <a:accent6>
        <a:srgbClr val="F4EFDF"/>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a:latin typeface="微软雅黑 Light" panose="020B0502040204020203" pitchFamily="34" charset="-122"/>
            <a:ea typeface="微软雅黑 Light" panose="020B0502040204020203"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0</TotalTime>
  <Words>1285</Words>
  <Application>Microsoft Office PowerPoint</Application>
  <PresentationFormat>自定义</PresentationFormat>
  <Paragraphs>253</Paragraphs>
  <Slides>41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43" baseType="lpstr">
      <vt:lpstr>微软雅黑</vt:lpstr>
      <vt:lpstr>图表</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杨桉楠</dc:creator>
  <cp:lastModifiedBy>sunxiaofan</cp:lastModifiedBy>
  <cp:revision>67</cp:revision>
  <dcterms:created xsi:type="dcterms:W3CDTF">2015-02-01T03:08:00Z</dcterms:created>
  <dcterms:modified xsi:type="dcterms:W3CDTF">2018-03-07T08:37:28Z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