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476" r:id="rId3"/>
    <p:sldId id="477" r:id="rId5"/>
    <p:sldId id="452" r:id="rId6"/>
    <p:sldId id="479" r:id="rId7"/>
    <p:sldId id="480" r:id="rId8"/>
    <p:sldId id="481" r:id="rId9"/>
    <p:sldId id="482" r:id="rId10"/>
    <p:sldId id="483" r:id="rId11"/>
    <p:sldId id="484" r:id="rId12"/>
    <p:sldId id="485" r:id="rId13"/>
    <p:sldId id="486" r:id="rId14"/>
    <p:sldId id="487" r:id="rId15"/>
    <p:sldId id="488" r:id="rId16"/>
    <p:sldId id="490" r:id="rId17"/>
    <p:sldId id="489" r:id="rId18"/>
    <p:sldId id="492" r:id="rId19"/>
    <p:sldId id="493" r:id="rId20"/>
    <p:sldId id="495" r:id="rId21"/>
    <p:sldId id="505" r:id="rId22"/>
    <p:sldId id="496" r:id="rId23"/>
    <p:sldId id="497" r:id="rId24"/>
    <p:sldId id="498" r:id="rId25"/>
    <p:sldId id="499" r:id="rId26"/>
    <p:sldId id="500" r:id="rId27"/>
    <p:sldId id="501" r:id="rId28"/>
    <p:sldId id="502" r:id="rId29"/>
    <p:sldId id="503" r:id="rId30"/>
    <p:sldId id="494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f3a98d3-2541-4652-b1e3-2dbb74deac80}">
          <p14:sldIdLst>
            <p14:sldId id="476"/>
            <p14:sldId id="477"/>
            <p14:sldId id="452"/>
            <p14:sldId id="479"/>
            <p14:sldId id="480"/>
            <p14:sldId id="481"/>
            <p14:sldId id="482"/>
            <p14:sldId id="483"/>
            <p14:sldId id="484"/>
            <p14:sldId id="485"/>
            <p14:sldId id="486"/>
            <p14:sldId id="487"/>
            <p14:sldId id="488"/>
            <p14:sldId id="490"/>
            <p14:sldId id="489"/>
            <p14:sldId id="492"/>
            <p14:sldId id="493"/>
            <p14:sldId id="495"/>
            <p14:sldId id="505"/>
            <p14:sldId id="496"/>
            <p14:sldId id="497"/>
            <p14:sldId id="498"/>
            <p14:sldId id="499"/>
            <p14:sldId id="500"/>
            <p14:sldId id="501"/>
            <p14:sldId id="502"/>
            <p14:sldId id="503"/>
            <p14:sldId id="4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06D"/>
    <a:srgbClr val="90B0AD"/>
    <a:srgbClr val="F0F5E1"/>
    <a:srgbClr val="6EC5B5"/>
    <a:srgbClr val="528D2B"/>
    <a:srgbClr val="F4EFE9"/>
    <a:srgbClr val="6B8866"/>
    <a:srgbClr val="5B795B"/>
    <a:srgbClr val="5AAD9E"/>
    <a:srgbClr val="25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2" d="100"/>
          <a:sy n="82" d="100"/>
        </p:scale>
        <p:origin x="978" y="1164"/>
      </p:cViewPr>
      <p:guideLst>
        <p:guide pos="2872"/>
        <p:guide orient="horz" pos="16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912"/>
        <p:guide pos="215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3878" b="11808"/>
          <a:stretch>
            <a:fillRect/>
          </a:stretch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883820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  <a:endParaRPr lang="en-US" dirty="0" smtClean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81001" y="341314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0.xml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3.xml"/><Relationship Id="rId3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7.xml"/><Relationship Id="rId2" Type="http://schemas.openxmlformats.org/officeDocument/2006/relationships/image" Target="../media/image22.pn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9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4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5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6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7.xml"/><Relationship Id="rId2" Type="http://schemas.openxmlformats.org/officeDocument/2006/relationships/image" Target="../media/image22.png"/><Relationship Id="rId1" Type="http://schemas.openxmlformats.org/officeDocument/2006/relationships/image" Target="../media/image8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28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2.xml"/><Relationship Id="rId10" Type="http://schemas.openxmlformats.org/officeDocument/2006/relationships/themeOverride" Target="../theme/themeOverride4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5.xml"/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7.xml"/><Relationship Id="rId3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8.xml"/><Relationship Id="rId3" Type="http://schemas.openxmlformats.org/officeDocument/2006/relationships/image" Target="../media/image20.pn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530" y="3810"/>
            <a:ext cx="9189720" cy="516382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256155" y="2517775"/>
            <a:ext cx="463169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售后客服的应答规范</a:t>
            </a:r>
            <a:r>
              <a:rPr lang="en-US" altLang="zh-CN" sz="3200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&amp;修改订单</a:t>
            </a:r>
            <a:r>
              <a:rPr lang="zh-CN" altLang="en-US" sz="3200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</a:t>
            </a:r>
            <a:r>
              <a:rPr lang="en-US" altLang="zh-CN" sz="3200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处理流程</a:t>
            </a:r>
            <a:endParaRPr lang="en-US" altLang="zh-CN" sz="3200" spc="3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60905" y="1564640"/>
            <a:ext cx="46551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chemeClr val="accent1"/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项目二</a:t>
            </a:r>
            <a:endParaRPr lang="zh-CN" altLang="en-US" sz="3200" b="1" spc="300" dirty="0">
              <a:solidFill>
                <a:schemeClr val="accent1"/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algn="ctr"/>
            <a:r>
              <a:rPr lang="zh-CN" altLang="en-US" sz="2400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电子商务网店客服</a:t>
            </a:r>
            <a:endParaRPr lang="zh-CN" altLang="en-US" sz="2400" b="1" spc="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843808" y="2517734"/>
            <a:ext cx="3289781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843808" y="3063612"/>
            <a:ext cx="3289781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74930" y="3810"/>
            <a:ext cx="9239885" cy="5139690"/>
          </a:xfrm>
          <a:prstGeom prst="rect">
            <a:avLst/>
          </a:prstGeom>
          <a:solidFill>
            <a:schemeClr val="bg1">
              <a:lumMod val="9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6924" y="959121"/>
            <a:ext cx="3191742" cy="1745114"/>
            <a:chOff x="1366924" y="959121"/>
            <a:chExt cx="3191742" cy="1745114"/>
          </a:xfrm>
        </p:grpSpPr>
        <p:sp>
          <p:nvSpPr>
            <p:cNvPr id="4" name="Rectangle: Rounded Corners 48"/>
            <p:cNvSpPr/>
            <p:nvPr/>
          </p:nvSpPr>
          <p:spPr>
            <a:xfrm>
              <a:off x="1366924" y="959121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Group 50"/>
            <p:cNvGrpSpPr/>
            <p:nvPr/>
          </p:nvGrpSpPr>
          <p:grpSpPr>
            <a:xfrm rot="16200000">
              <a:off x="3227163" y="1372732"/>
              <a:ext cx="1332139" cy="1330866"/>
              <a:chOff x="5284598" y="1127125"/>
              <a:chExt cx="1663890" cy="1662301"/>
            </a:xfrm>
          </p:grpSpPr>
          <p:sp>
            <p:nvSpPr>
              <p:cNvPr id="38" name="Freeform: Shape 54"/>
              <p:cNvSpPr/>
              <p:nvPr/>
            </p:nvSpPr>
            <p:spPr bwMode="auto">
              <a:xfrm>
                <a:off x="5284598" y="1136839"/>
                <a:ext cx="1649414" cy="1652587"/>
              </a:xfrm>
              <a:custGeom>
                <a:avLst/>
                <a:gdLst>
                  <a:gd name="T0" fmla="*/ 604 w 604"/>
                  <a:gd name="T1" fmla="*/ 605 h 605"/>
                  <a:gd name="T2" fmla="*/ 56 w 604"/>
                  <a:gd name="T3" fmla="*/ 550 h 605"/>
                  <a:gd name="T4" fmla="*/ 0 w 604"/>
                  <a:gd name="T5" fmla="*/ 0 h 605"/>
                  <a:gd name="T6" fmla="*/ 604 w 604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605"/>
                    </a:moveTo>
                    <a:cubicBezTo>
                      <a:pt x="56" y="550"/>
                      <a:pt x="56" y="550"/>
                      <a:pt x="56" y="5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8" y="14"/>
                      <a:pt x="591" y="277"/>
                      <a:pt x="604" y="605"/>
                    </a:cubicBez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/>
              <a:p>
                <a:pPr algn="ctr"/>
                <a:endParaRPr>
                  <a:solidFill>
                    <a:srgbClr val="50706D"/>
                  </a:solidFill>
                </a:endParaRPr>
              </a:p>
              <a:p>
                <a:pPr algn="ctr"/>
                <a:r>
                  <a:rPr>
                    <a:solidFill>
                      <a:srgbClr val="50706D"/>
                    </a:solidFill>
                  </a:rPr>
                  <a:t>服务器突发异常</a:t>
                </a:r>
                <a:endParaRPr>
                  <a:solidFill>
                    <a:srgbClr val="50706D"/>
                  </a:solidFill>
                </a:endParaRPr>
              </a:p>
            </p:txBody>
          </p:sp>
          <p:sp>
            <p:nvSpPr>
              <p:cNvPr id="39" name="Freeform: Shape 55"/>
              <p:cNvSpPr/>
              <p:nvPr/>
            </p:nvSpPr>
            <p:spPr bwMode="auto">
              <a:xfrm>
                <a:off x="5294313" y="2630488"/>
                <a:ext cx="1654175" cy="149225"/>
              </a:xfrm>
              <a:custGeom>
                <a:avLst/>
                <a:gdLst>
                  <a:gd name="T0" fmla="*/ 96 w 1042"/>
                  <a:gd name="T1" fmla="*/ 0 h 94"/>
                  <a:gd name="T2" fmla="*/ 1042 w 1042"/>
                  <a:gd name="T3" fmla="*/ 94 h 94"/>
                  <a:gd name="T4" fmla="*/ 0 w 1042"/>
                  <a:gd name="T5" fmla="*/ 94 h 94"/>
                  <a:gd name="T6" fmla="*/ 96 w 104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4">
                    <a:moveTo>
                      <a:pt x="96" y="0"/>
                    </a:moveTo>
                    <a:lnTo>
                      <a:pt x="1042" y="94"/>
                    </a:lnTo>
                    <a:lnTo>
                      <a:pt x="0" y="94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63"/>
              <p:cNvSpPr/>
              <p:nvPr/>
            </p:nvSpPr>
            <p:spPr bwMode="auto">
              <a:xfrm>
                <a:off x="5294313" y="1127125"/>
                <a:ext cx="152400" cy="1652588"/>
              </a:xfrm>
              <a:custGeom>
                <a:avLst/>
                <a:gdLst>
                  <a:gd name="T0" fmla="*/ 0 w 96"/>
                  <a:gd name="T1" fmla="*/ 1041 h 1041"/>
                  <a:gd name="T2" fmla="*/ 0 w 96"/>
                  <a:gd name="T3" fmla="*/ 0 h 1041"/>
                  <a:gd name="T4" fmla="*/ 96 w 96"/>
                  <a:gd name="T5" fmla="*/ 947 h 1041"/>
                  <a:gd name="T6" fmla="*/ 0 w 96"/>
                  <a:gd name="T7" fmla="*/ 1041 h 1041"/>
                  <a:gd name="T8" fmla="*/ 0 w 96"/>
                  <a:gd name="T9" fmla="*/ 10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1041"/>
                    </a:moveTo>
                    <a:lnTo>
                      <a:pt x="0" y="0"/>
                    </a:lnTo>
                    <a:lnTo>
                      <a:pt x="96" y="947"/>
                    </a:lnTo>
                    <a:lnTo>
                      <a:pt x="0" y="1041"/>
                    </a:lnTo>
                    <a:lnTo>
                      <a:pt x="0" y="104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TextBox 53"/>
            <p:cNvSpPr txBox="1"/>
            <p:nvPr/>
          </p:nvSpPr>
          <p:spPr>
            <a:xfrm>
              <a:off x="1451379" y="1066436"/>
              <a:ext cx="2334260" cy="127254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80000"/>
            </a:bodyPr>
            <a:lstStyle/>
            <a:p>
              <a:pPr algn="l" fontAlgn="auto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很抱歉，给您带来不便了，关于这个问题我们正在处理中，请您再耐心等待，一有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 fontAlgn="auto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结果我会立刻通知您的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87987" y="959119"/>
            <a:ext cx="3189605" cy="1739809"/>
            <a:chOff x="4587987" y="959119"/>
            <a:chExt cx="3189605" cy="1739809"/>
          </a:xfrm>
        </p:grpSpPr>
        <p:sp>
          <p:nvSpPr>
            <p:cNvPr id="9" name="Rectangle: Rounded Corners 68"/>
            <p:cNvSpPr/>
            <p:nvPr/>
          </p:nvSpPr>
          <p:spPr>
            <a:xfrm>
              <a:off x="4944440" y="959119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69"/>
            <p:cNvGrpSpPr/>
            <p:nvPr/>
          </p:nvGrpSpPr>
          <p:grpSpPr>
            <a:xfrm>
              <a:off x="4587987" y="1374567"/>
              <a:ext cx="1337852" cy="1324361"/>
              <a:chOff x="4394375" y="1716349"/>
              <a:chExt cx="1092291" cy="1081276"/>
            </a:xfrm>
          </p:grpSpPr>
          <p:sp>
            <p:nvSpPr>
              <p:cNvPr id="35" name="Freeform: Shape 86"/>
              <p:cNvSpPr/>
              <p:nvPr/>
            </p:nvSpPr>
            <p:spPr bwMode="auto">
              <a:xfrm rot="16200000">
                <a:off x="4395412" y="1716995"/>
                <a:ext cx="1078164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anchor="ctr"/>
              <a:lstStyle/>
              <a:p>
                <a:pPr algn="ctr"/>
                <a:endParaRPr>
                  <a:solidFill>
                    <a:srgbClr val="50706D"/>
                  </a:solidFill>
                </a:endParaRPr>
              </a:p>
              <a:p>
                <a:pPr algn="ctr"/>
                <a:r>
                  <a:rPr>
                    <a:solidFill>
                      <a:srgbClr val="50706D"/>
                    </a:solidFill>
                  </a:rPr>
                  <a:t>服务器少</a:t>
                </a:r>
                <a:endParaRPr>
                  <a:solidFill>
                    <a:srgbClr val="50706D"/>
                  </a:solidFill>
                </a:endParaRPr>
              </a:p>
              <a:p>
                <a:pPr algn="ctr"/>
                <a:r>
                  <a:rPr>
                    <a:solidFill>
                      <a:srgbClr val="50706D"/>
                    </a:solidFill>
                  </a:rPr>
                  <a:t>速度慢</a:t>
                </a:r>
                <a:endParaRPr>
                  <a:solidFill>
                    <a:srgbClr val="50706D"/>
                  </a:solidFill>
                </a:endParaRPr>
              </a:p>
            </p:txBody>
          </p:sp>
          <p:sp>
            <p:nvSpPr>
              <p:cNvPr id="36" name="Freeform: Shape 87"/>
              <p:cNvSpPr/>
              <p:nvPr/>
            </p:nvSpPr>
            <p:spPr bwMode="auto">
              <a:xfrm rot="16200000">
                <a:off x="3915598" y="2207177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88"/>
              <p:cNvSpPr/>
              <p:nvPr/>
            </p:nvSpPr>
            <p:spPr bwMode="auto">
              <a:xfrm rot="16200000">
                <a:off x="4896737" y="2207694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TextBox 77"/>
            <p:cNvSpPr txBox="1"/>
            <p:nvPr/>
          </p:nvSpPr>
          <p:spPr>
            <a:xfrm>
              <a:off x="5755752" y="959119"/>
              <a:ext cx="2021840" cy="148653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/>
            <a:p>
              <a:pPr indent="0" algn="l">
                <a:lnSpc>
                  <a:spcPct val="150000"/>
                </a:lnSpc>
                <a:buClr>
                  <a:srgbClr val="256C81"/>
                </a:buClr>
                <a:buFont typeface="+mj-ea"/>
                <a:buNone/>
              </a:pPr>
              <a:r>
                <a:rPr lang="zh-CN" altLang="en-US" sz="10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我们产品所搭配的服务器都是根据业务需求而定制的。每个层级的产品都是针对不同业务量的客户的。如果客户的业务量增加了，超出服务器的承载范围，那可以考虑适当的升级服务</a:t>
              </a:r>
              <a:endParaRPr lang="zh-CN" altLang="en-US" sz="10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02397" y="2749452"/>
            <a:ext cx="3174680" cy="1737564"/>
            <a:chOff x="4602397" y="2749452"/>
            <a:chExt cx="3174680" cy="1737564"/>
          </a:xfrm>
        </p:grpSpPr>
        <p:sp>
          <p:nvSpPr>
            <p:cNvPr id="14" name="Rectangle: Rounded Corners 90"/>
            <p:cNvSpPr/>
            <p:nvPr/>
          </p:nvSpPr>
          <p:spPr>
            <a:xfrm>
              <a:off x="4944441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5" name="Group 92"/>
            <p:cNvGrpSpPr/>
            <p:nvPr/>
          </p:nvGrpSpPr>
          <p:grpSpPr>
            <a:xfrm rot="16200000">
              <a:off x="4606817" y="2745032"/>
              <a:ext cx="1323510" cy="1332349"/>
              <a:chOff x="3575010" y="2844054"/>
              <a:chExt cx="1653112" cy="1664155"/>
            </a:xfrm>
          </p:grpSpPr>
          <p:sp>
            <p:nvSpPr>
              <p:cNvPr id="29" name="Freeform: Shape 104"/>
              <p:cNvSpPr/>
              <p:nvPr/>
            </p:nvSpPr>
            <p:spPr bwMode="auto">
              <a:xfrm>
                <a:off x="3575010" y="2844054"/>
                <a:ext cx="1652588" cy="1652587"/>
              </a:xfrm>
              <a:custGeom>
                <a:avLst/>
                <a:gdLst>
                  <a:gd name="T0" fmla="*/ 605 w 605"/>
                  <a:gd name="T1" fmla="*/ 605 h 605"/>
                  <a:gd name="T2" fmla="*/ 0 w 605"/>
                  <a:gd name="T3" fmla="*/ 0 h 605"/>
                  <a:gd name="T4" fmla="*/ 550 w 605"/>
                  <a:gd name="T5" fmla="*/ 56 h 605"/>
                  <a:gd name="T6" fmla="*/ 605 w 605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5" h="605">
                    <a:moveTo>
                      <a:pt x="605" y="605"/>
                    </a:moveTo>
                    <a:cubicBezTo>
                      <a:pt x="277" y="592"/>
                      <a:pt x="13" y="329"/>
                      <a:pt x="0" y="0"/>
                    </a:cubicBezTo>
                    <a:cubicBezTo>
                      <a:pt x="550" y="56"/>
                      <a:pt x="550" y="56"/>
                      <a:pt x="550" y="56"/>
                    </a:cubicBezTo>
                    <a:lnTo>
                      <a:pt x="605" y="605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/>
              <a:p>
                <a:pPr algn="ctr"/>
                <a:r>
                  <a:rPr>
                    <a:solidFill>
                      <a:srgbClr val="50706D"/>
                    </a:solidFill>
                  </a:rPr>
                  <a:t>设置无法</a:t>
                </a:r>
                <a:endParaRPr>
                  <a:solidFill>
                    <a:srgbClr val="50706D"/>
                  </a:solidFill>
                </a:endParaRPr>
              </a:p>
              <a:p>
                <a:pPr algn="ctr"/>
                <a:r>
                  <a:rPr>
                    <a:solidFill>
                      <a:srgbClr val="50706D"/>
                    </a:solidFill>
                  </a:rPr>
                  <a:t>满足</a:t>
                </a:r>
                <a:endParaRPr>
                  <a:solidFill>
                    <a:srgbClr val="50706D"/>
                  </a:solidFill>
                </a:endParaRPr>
              </a:p>
            </p:txBody>
          </p:sp>
          <p:sp>
            <p:nvSpPr>
              <p:cNvPr id="30" name="Freeform: Shape 108"/>
              <p:cNvSpPr/>
              <p:nvPr/>
            </p:nvSpPr>
            <p:spPr bwMode="auto">
              <a:xfrm>
                <a:off x="3575533" y="2855622"/>
                <a:ext cx="1652589" cy="152399"/>
              </a:xfrm>
              <a:custGeom>
                <a:avLst/>
                <a:gdLst>
                  <a:gd name="T0" fmla="*/ 946 w 1041"/>
                  <a:gd name="T1" fmla="*/ 96 h 96"/>
                  <a:gd name="T2" fmla="*/ 0 w 1041"/>
                  <a:gd name="T3" fmla="*/ 0 h 96"/>
                  <a:gd name="T4" fmla="*/ 1041 w 1041"/>
                  <a:gd name="T5" fmla="*/ 0 h 96"/>
                  <a:gd name="T6" fmla="*/ 946 w 1041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1" h="96">
                    <a:moveTo>
                      <a:pt x="946" y="96"/>
                    </a:moveTo>
                    <a:lnTo>
                      <a:pt x="0" y="0"/>
                    </a:lnTo>
                    <a:lnTo>
                      <a:pt x="1041" y="0"/>
                    </a:lnTo>
                    <a:lnTo>
                      <a:pt x="946" y="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31" name="Freeform: Shape 109"/>
              <p:cNvSpPr/>
              <p:nvPr/>
            </p:nvSpPr>
            <p:spPr bwMode="auto">
              <a:xfrm>
                <a:off x="5067593" y="2855621"/>
                <a:ext cx="150813" cy="1652588"/>
              </a:xfrm>
              <a:custGeom>
                <a:avLst/>
                <a:gdLst>
                  <a:gd name="T0" fmla="*/ 95 w 95"/>
                  <a:gd name="T1" fmla="*/ 0 h 1041"/>
                  <a:gd name="T2" fmla="*/ 95 w 95"/>
                  <a:gd name="T3" fmla="*/ 1041 h 1041"/>
                  <a:gd name="T4" fmla="*/ 0 w 95"/>
                  <a:gd name="T5" fmla="*/ 96 h 1041"/>
                  <a:gd name="T6" fmla="*/ 95 w 95"/>
                  <a:gd name="T7" fmla="*/ 0 h 1041"/>
                  <a:gd name="T8" fmla="*/ 95 w 95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41">
                    <a:moveTo>
                      <a:pt x="95" y="0"/>
                    </a:moveTo>
                    <a:lnTo>
                      <a:pt x="95" y="1041"/>
                    </a:lnTo>
                    <a:lnTo>
                      <a:pt x="0" y="96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</p:grpSp>
        <p:sp>
          <p:nvSpPr>
            <p:cNvPr id="18" name="TextBox 96"/>
            <p:cNvSpPr txBox="1"/>
            <p:nvPr/>
          </p:nvSpPr>
          <p:spPr>
            <a:xfrm>
              <a:off x="5700312" y="3451762"/>
              <a:ext cx="1911350" cy="62166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lnSpcReduction="10000"/>
            </a:bodyPr>
            <a:lstStyle/>
            <a:p>
              <a:pPr algn="l">
                <a:lnSpc>
                  <a:spcPct val="150000"/>
                </a:lnSpc>
                <a:buClr>
                  <a:srgbClr val="256C81"/>
                </a:buClr>
                <a:buFont typeface="+mj-ea"/>
              </a:pPr>
              <a:r>
                <a:rPr lang="zh-CN" altLang="en-US" sz="14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很抱歉，暂时无法按照您的要求进行设置</a:t>
              </a:r>
              <a:endPara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66926" y="2742280"/>
            <a:ext cx="3192466" cy="1744736"/>
            <a:chOff x="1366926" y="2742280"/>
            <a:chExt cx="3192466" cy="1744736"/>
          </a:xfrm>
        </p:grpSpPr>
        <p:sp>
          <p:nvSpPr>
            <p:cNvPr id="19" name="Rectangle: Rounded Corners 111"/>
            <p:cNvSpPr/>
            <p:nvPr/>
          </p:nvSpPr>
          <p:spPr>
            <a:xfrm>
              <a:off x="1366926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0" name="Group 113"/>
            <p:cNvGrpSpPr/>
            <p:nvPr/>
          </p:nvGrpSpPr>
          <p:grpSpPr>
            <a:xfrm>
              <a:off x="3227890" y="2742280"/>
              <a:ext cx="1331502" cy="1330868"/>
              <a:chOff x="3283921" y="2833020"/>
              <a:chExt cx="1087107" cy="1086589"/>
            </a:xfrm>
          </p:grpSpPr>
          <p:sp>
            <p:nvSpPr>
              <p:cNvPr id="24" name="Freeform: Shape 121"/>
              <p:cNvSpPr/>
              <p:nvPr/>
            </p:nvSpPr>
            <p:spPr bwMode="auto">
              <a:xfrm flipH="1">
                <a:off x="3292865" y="2833020"/>
                <a:ext cx="1078163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>
                    <a:solidFill>
                      <a:srgbClr val="50706D"/>
                    </a:solidFill>
                  </a:rPr>
                  <a:t>升级后问题</a:t>
                </a:r>
                <a:r>
                  <a:rPr lang="zh-CN">
                    <a:solidFill>
                      <a:srgbClr val="50706D"/>
                    </a:solidFill>
                  </a:rPr>
                  <a:t>多</a:t>
                </a:r>
                <a:endParaRPr lang="zh-CN">
                  <a:solidFill>
                    <a:srgbClr val="50706D"/>
                  </a:solidFill>
                </a:endParaRPr>
              </a:p>
            </p:txBody>
          </p:sp>
          <p:sp>
            <p:nvSpPr>
              <p:cNvPr id="25" name="Freeform: Shape 122"/>
              <p:cNvSpPr/>
              <p:nvPr/>
            </p:nvSpPr>
            <p:spPr bwMode="auto">
              <a:xfrm flipH="1">
                <a:off x="3283921" y="2838853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24"/>
              <p:cNvSpPr/>
              <p:nvPr/>
            </p:nvSpPr>
            <p:spPr bwMode="auto">
              <a:xfrm flipH="1">
                <a:off x="4265061" y="2839370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1510436" y="3040095"/>
              <a:ext cx="2545080" cy="141922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fontScale="90000" lnSpcReduction="20000"/>
            </a:bodyPr>
            <a:lstStyle/>
            <a:p>
              <a:pPr algn="l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很抱歉给您带来不便了，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我们在下次升级的时候一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定多加注意，您有任何问题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也随时与我们联系，我们会尽快为您处理好的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4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异议处理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48664a-32dc-45f0-8894-22a0bafdb272"/>
          <p:cNvGrpSpPr>
            <a:grpSpLocks noChangeAspect="1"/>
          </p:cNvGrpSpPr>
          <p:nvPr/>
        </p:nvGrpSpPr>
        <p:grpSpPr>
          <a:xfrm>
            <a:off x="757322" y="1210583"/>
            <a:ext cx="7733665" cy="2525844"/>
            <a:chOff x="1058870" y="1891819"/>
            <a:chExt cx="10311553" cy="3367792"/>
          </a:xfrm>
        </p:grpSpPr>
        <p:sp>
          <p:nvSpPr>
            <p:cNvPr id="4" name="Oval 5"/>
            <p:cNvSpPr/>
            <p:nvPr/>
          </p:nvSpPr>
          <p:spPr>
            <a:xfrm>
              <a:off x="5093439" y="2574906"/>
              <a:ext cx="2005124" cy="200512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0">
              <a:noAutofit/>
            </a:bodyPr>
            <a:lstStyle/>
            <a:p>
              <a:pPr algn="ctr"/>
              <a:r>
                <a: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午休</a:t>
              </a:r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6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23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20"/>
            <p:cNvSpPr/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1"/>
            <p:cNvSpPr/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2"/>
            <p:cNvSpPr/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23"/>
            <p:cNvSpPr/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1058870" y="2060306"/>
              <a:ext cx="3938693" cy="2654300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午休时间自动留言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4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您好，12：00-13：00是我们的午休时间，在此期间您有任何问题，可以直接留言给我们，我将会在13：00后尽快回复您，感谢您的配合</a:t>
              </a:r>
              <a:endPara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TextBox 36"/>
            <p:cNvSpPr txBox="1"/>
            <p:nvPr/>
          </p:nvSpPr>
          <p:spPr>
            <a:xfrm>
              <a:off x="7568043" y="2144973"/>
              <a:ext cx="3802380" cy="2542540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lnSpcReduction="20000"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关于用户上午咨询的问题到12点仍无法答复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4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您好，12:00-13:00是我们的午休时间，关于您上午咨询的问题，午饭后会尽快回复您的。请您耐心等待</a:t>
              </a:r>
              <a:endPara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57860" y="185420"/>
            <a:ext cx="3746500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午休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254449" y="2841891"/>
            <a:ext cx="4635103" cy="2300288"/>
            <a:chOff x="3005931" y="3789187"/>
            <a:chExt cx="6180138" cy="3067051"/>
          </a:xfrm>
        </p:grpSpPr>
        <p:sp>
          <p:nvSpPr>
            <p:cNvPr id="21" name="Freeform: Shape 2"/>
            <p:cNvSpPr/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2" name="Freeform: Shape 3"/>
            <p:cNvSpPr/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3" name="Freeform: Shape 4"/>
            <p:cNvSpPr/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4" name="Freeform: Shape 5"/>
            <p:cNvSpPr/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5" name="Freeform: Shape 6"/>
            <p:cNvSpPr/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6" name="Freeform: Shape 7"/>
            <p:cNvSpPr/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7" name="Freeform: Shape 8"/>
            <p:cNvSpPr/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8" name="Freeform: Shape 9"/>
            <p:cNvSpPr/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9" name="Freeform: Shape 10"/>
            <p:cNvSpPr/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0" name="Freeform: Shape 11"/>
            <p:cNvSpPr/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572355" y="1055323"/>
            <a:ext cx="8292930" cy="2196497"/>
            <a:chOff x="1420378" y="2394528"/>
            <a:chExt cx="11586365" cy="2928663"/>
          </a:xfrm>
        </p:grpSpPr>
        <p:grpSp>
          <p:nvGrpSpPr>
            <p:cNvPr id="6" name="Group 18"/>
            <p:cNvGrpSpPr/>
            <p:nvPr/>
          </p:nvGrpSpPr>
          <p:grpSpPr>
            <a:xfrm>
              <a:off x="1420378" y="3665418"/>
              <a:ext cx="2012130" cy="1462193"/>
              <a:chOff x="1420378" y="3665418"/>
              <a:chExt cx="2012130" cy="1462193"/>
            </a:xfrm>
          </p:grpSpPr>
          <p:sp>
            <p:nvSpPr>
              <p:cNvPr id="19" name="TextBox 31"/>
              <p:cNvSpPr txBox="1"/>
              <p:nvPr/>
            </p:nvSpPr>
            <p:spPr>
              <a:xfrm>
                <a:off x="1470948" y="3665418"/>
                <a:ext cx="1910991" cy="437727"/>
              </a:xfrm>
              <a:prstGeom prst="round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endPara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  <a:p>
                <a:pPr algn="ctr"/>
                <a:endPara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20" name="TextBox 32"/>
              <p:cNvSpPr txBox="1"/>
              <p:nvPr/>
            </p:nvSpPr>
            <p:spPr bwMode="auto">
              <a:xfrm>
                <a:off x="1420378" y="3982071"/>
                <a:ext cx="2012130" cy="11455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fontAlgn="auto">
                  <a:lnSpc>
                    <a:spcPct val="150000"/>
                  </a:lnSpc>
                  <a:defRPr/>
                </a:pPr>
                <a:r>
                  <a:rPr lang="zh-CN" altLang="en-US" sz="16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不客气，这是我们应该做的！</a:t>
                </a:r>
                <a:endPara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686852" y="2895395"/>
              <a:ext cx="1873729" cy="2163234"/>
              <a:chOff x="3811735" y="2895395"/>
              <a:chExt cx="1873729" cy="2163234"/>
            </a:xfrm>
          </p:grpSpPr>
          <p:sp>
            <p:nvSpPr>
              <p:cNvPr id="17" name="TextBox 29"/>
              <p:cNvSpPr txBox="1"/>
              <p:nvPr/>
            </p:nvSpPr>
            <p:spPr>
              <a:xfrm>
                <a:off x="3926180" y="2895395"/>
                <a:ext cx="1411507" cy="406400"/>
              </a:xfrm>
              <a:prstGeom prst="round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endPara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8" name="TextBox 30"/>
              <p:cNvSpPr txBox="1"/>
              <p:nvPr/>
            </p:nvSpPr>
            <p:spPr bwMode="auto">
              <a:xfrm>
                <a:off x="3811735" y="3301795"/>
                <a:ext cx="1873729" cy="17568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6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您太客气了，为您提供服务是我们的职责！</a:t>
                </a:r>
                <a:endPara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5977274" y="2394528"/>
              <a:ext cx="1584508" cy="948267"/>
              <a:chOff x="3878272" y="2394528"/>
              <a:chExt cx="1584508" cy="948267"/>
            </a:xfrm>
          </p:grpSpPr>
          <p:sp>
            <p:nvSpPr>
              <p:cNvPr id="15" name="TextBox 27"/>
              <p:cNvSpPr txBox="1"/>
              <p:nvPr/>
            </p:nvSpPr>
            <p:spPr>
              <a:xfrm>
                <a:off x="3936825" y="2394528"/>
                <a:ext cx="1411507" cy="408093"/>
              </a:xfrm>
              <a:prstGeom prst="roundRect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endPara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6" name="TextBox 28"/>
              <p:cNvSpPr txBox="1"/>
              <p:nvPr/>
            </p:nvSpPr>
            <p:spPr bwMode="auto">
              <a:xfrm>
                <a:off x="3878272" y="2855962"/>
                <a:ext cx="1584508" cy="4868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indent="0" algn="ctr">
                  <a:lnSpc>
                    <a:spcPct val="150000"/>
                  </a:lnSpc>
                  <a:buFont typeface="Wingdings" panose="05000000000000000000" charset="0"/>
                  <a:buNone/>
                  <a:defRPr/>
                </a:pPr>
                <a:r>
                  <a:rPr lang="zh-CN" altLang="en-US" sz="16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感谢您的配合！</a:t>
                </a:r>
                <a:endPara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9" name="Group 21"/>
            <p:cNvGrpSpPr/>
            <p:nvPr/>
          </p:nvGrpSpPr>
          <p:grpSpPr>
            <a:xfrm>
              <a:off x="8228664" y="2802262"/>
              <a:ext cx="2073345" cy="1457114"/>
              <a:chOff x="3905777" y="2802262"/>
              <a:chExt cx="2073345" cy="1457114"/>
            </a:xfrm>
          </p:grpSpPr>
          <p:sp>
            <p:nvSpPr>
              <p:cNvPr id="13" name="TextBox 25"/>
              <p:cNvSpPr txBox="1"/>
              <p:nvPr/>
            </p:nvSpPr>
            <p:spPr>
              <a:xfrm>
                <a:off x="3916423" y="2802262"/>
                <a:ext cx="2051166" cy="406400"/>
              </a:xfrm>
              <a:prstGeom prst="round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endPara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4" name="TextBox 26"/>
              <p:cNvSpPr txBox="1"/>
              <p:nvPr/>
            </p:nvSpPr>
            <p:spPr bwMode="auto">
              <a:xfrm>
                <a:off x="3905777" y="3208662"/>
                <a:ext cx="2073345" cy="105071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indent="0" algn="ctr">
                  <a:lnSpc>
                    <a:spcPct val="150000"/>
                  </a:lnSpc>
                  <a:buFont typeface="Wingdings" panose="05000000000000000000" charset="0"/>
                  <a:buNone/>
                  <a:defRPr/>
                </a:pPr>
                <a:r>
                  <a:rPr lang="zh-CN" altLang="en-US" sz="16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感谢您对我们公司的支持！</a:t>
                </a:r>
                <a:endPara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10678776" y="3733151"/>
              <a:ext cx="2327967" cy="1590040"/>
              <a:chOff x="4132005" y="3733151"/>
              <a:chExt cx="2327967" cy="1590040"/>
            </a:xfrm>
          </p:grpSpPr>
          <p:sp>
            <p:nvSpPr>
              <p:cNvPr id="11" name="TextBox 23"/>
              <p:cNvSpPr txBox="1"/>
              <p:nvPr/>
            </p:nvSpPr>
            <p:spPr>
              <a:xfrm>
                <a:off x="4234031" y="3733151"/>
                <a:ext cx="2123027" cy="383540"/>
              </a:xfrm>
              <a:prstGeom prst="round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endPara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2" name="TextBox 24"/>
              <p:cNvSpPr txBox="1"/>
              <p:nvPr/>
            </p:nvSpPr>
            <p:spPr bwMode="auto">
              <a:xfrm>
                <a:off x="4132005" y="4116691"/>
                <a:ext cx="2327967" cy="12065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6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感谢您对我们一贯的支持和信任！</a:t>
                </a:r>
                <a:endPara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</p:grpSp>
      <p:sp>
        <p:nvSpPr>
          <p:cNvPr id="36" name="Title 1"/>
          <p:cNvSpPr txBox="1"/>
          <p:nvPr/>
        </p:nvSpPr>
        <p:spPr>
          <a:xfrm>
            <a:off x="611505" y="175895"/>
            <a:ext cx="4103370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感谢表扬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43782" y="1544007"/>
            <a:ext cx="2439507" cy="2205325"/>
            <a:chOff x="4591709" y="2058677"/>
            <a:chExt cx="3252676" cy="2940433"/>
          </a:xfrm>
        </p:grpSpPr>
        <p:grpSp>
          <p:nvGrpSpPr>
            <p:cNvPr id="20" name="Group 4"/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4" name="Freeform: Shape 5"/>
              <p:cNvSpPr/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6"/>
              <p:cNvSpPr/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7"/>
              <p:cNvSpPr/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8"/>
              <p:cNvSpPr/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9"/>
              <p:cNvSpPr/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0"/>
              <p:cNvSpPr/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1"/>
              <p:cNvSpPr/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2"/>
              <p:cNvSpPr/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3"/>
              <p:cNvSpPr/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4"/>
              <p:cNvSpPr/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5"/>
              <p:cNvSpPr/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6"/>
              <p:cNvSpPr/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7"/>
              <p:cNvSpPr/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18"/>
              <p:cNvSpPr/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9"/>
              <p:cNvSpPr/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20"/>
              <p:cNvSpPr/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Freeform: Shape 21"/>
              <p:cNvSpPr/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22"/>
              <p:cNvSpPr/>
              <p:nvPr/>
            </p:nvSpPr>
            <p:spPr bwMode="auto">
              <a:xfrm>
                <a:off x="6006160" y="391774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3"/>
              <p:cNvSpPr/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4"/>
              <p:cNvSpPr/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5"/>
              <p:cNvSpPr/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6"/>
              <p:cNvSpPr/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27"/>
              <p:cNvSpPr/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28"/>
              <p:cNvSpPr/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Oval 32"/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Oval 36"/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Oval 40"/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5" name="Straight Connector 30"/>
          <p:cNvSpPr/>
          <p:nvPr/>
        </p:nvSpPr>
        <p:spPr>
          <a:xfrm flipH="1" flipV="1">
            <a:off x="2262202" y="23682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6" name="Straight Connector 31"/>
          <p:cNvCxnSpPr/>
          <p:nvPr/>
        </p:nvCxnSpPr>
        <p:spPr>
          <a:xfrm flipH="1">
            <a:off x="2262202" y="27285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traight Connector 34"/>
          <p:cNvSpPr/>
          <p:nvPr/>
        </p:nvSpPr>
        <p:spPr>
          <a:xfrm flipV="1">
            <a:off x="6199816" y="13941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8" name="Straight Connector 35"/>
          <p:cNvCxnSpPr/>
          <p:nvPr/>
        </p:nvCxnSpPr>
        <p:spPr>
          <a:xfrm>
            <a:off x="4890529" y="17545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traight Connector 38"/>
          <p:cNvSpPr/>
          <p:nvPr/>
        </p:nvSpPr>
        <p:spPr>
          <a:xfrm flipV="1">
            <a:off x="6435100" y="28646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10" name="Straight Connector 39"/>
          <p:cNvCxnSpPr/>
          <p:nvPr/>
        </p:nvCxnSpPr>
        <p:spPr>
          <a:xfrm>
            <a:off x="5125813" y="32250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7"/>
          <p:cNvGrpSpPr/>
          <p:nvPr/>
        </p:nvGrpSpPr>
        <p:grpSpPr>
          <a:xfrm>
            <a:off x="611505" y="1993265"/>
            <a:ext cx="1651635" cy="2256155"/>
            <a:chOff x="-33859" y="2251921"/>
            <a:chExt cx="2386153" cy="2380854"/>
          </a:xfrm>
        </p:grpSpPr>
        <p:sp>
          <p:nvSpPr>
            <p:cNvPr id="18" name="TextBox 50"/>
            <p:cNvSpPr txBox="1"/>
            <p:nvPr/>
          </p:nvSpPr>
          <p:spPr>
            <a:xfrm>
              <a:off x="-33859" y="2782638"/>
              <a:ext cx="2386153" cy="1850137"/>
            </a:xfrm>
            <a:prstGeom prst="rect">
              <a:avLst/>
            </a:prstGeom>
            <a:noFill/>
          </p:spPr>
          <p:txBody>
            <a:bodyPr wrap="square" lIns="0" tIns="0" rIns="144000" bIns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很高兴为您服务，如果没有其他咨询，我将主动关闭该对话窗口，您可以随时进行在线咨询。祝您生活愉快！再见！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9" name="TextBox 51"/>
            <p:cNvSpPr txBox="1"/>
            <p:nvPr/>
          </p:nvSpPr>
          <p:spPr>
            <a:xfrm>
              <a:off x="-33859" y="2251921"/>
              <a:ext cx="2243039" cy="515975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对于明确表示</a:t>
              </a:r>
              <a:endParaRPr lang="zh-CN" altLang="en-US" sz="1600" b="1" dirty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暂时无问题用户</a:t>
              </a:r>
              <a:endParaRPr lang="zh-CN" altLang="en-US" sz="1600" b="1" dirty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6234106" y="1171192"/>
            <a:ext cx="2464435" cy="1124584"/>
            <a:chOff x="727960" y="1926656"/>
            <a:chExt cx="2093121" cy="1499445"/>
          </a:xfrm>
        </p:grpSpPr>
        <p:sp>
          <p:nvSpPr>
            <p:cNvPr id="16" name="TextBox 53"/>
            <p:cNvSpPr txBox="1"/>
            <p:nvPr/>
          </p:nvSpPr>
          <p:spPr>
            <a:xfrm>
              <a:off x="727960" y="2521015"/>
              <a:ext cx="2093121" cy="905086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请问还有什么可以帮您？/请问还有其他需要咨询的吗？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TextBox 54"/>
            <p:cNvSpPr txBox="1"/>
            <p:nvPr/>
          </p:nvSpPr>
          <p:spPr>
            <a:xfrm>
              <a:off x="727960" y="1926656"/>
              <a:ext cx="1058695" cy="721360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结束前确认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3" name="Group 55"/>
          <p:cNvGrpSpPr/>
          <p:nvPr/>
        </p:nvGrpSpPr>
        <p:grpSpPr>
          <a:xfrm>
            <a:off x="6435100" y="2586471"/>
            <a:ext cx="2189480" cy="1996440"/>
            <a:chOff x="728499" y="2103609"/>
            <a:chExt cx="1859593" cy="2661917"/>
          </a:xfrm>
        </p:grpSpPr>
        <p:sp>
          <p:nvSpPr>
            <p:cNvPr id="14" name="TextBox 56"/>
            <p:cNvSpPr txBox="1"/>
            <p:nvPr/>
          </p:nvSpPr>
          <p:spPr>
            <a:xfrm>
              <a:off x="728499" y="2824968"/>
              <a:ext cx="1859593" cy="1940558"/>
            </a:xfrm>
            <a:prstGeom prst="rect">
              <a:avLst/>
            </a:prstGeom>
            <a:noFill/>
          </p:spPr>
          <p:txBody>
            <a:bodyPr wrap="square" lIns="144000" tIns="0" rIns="0" bIns="0" anchor="t" anchorCtr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很高兴为您服务，由于您长时间未回复，为了服务更多的顾客我们会先将窗口关闭，如您稍后还有问题，欢迎您到时再和我们联系！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5" name="TextBox 57"/>
            <p:cNvSpPr txBox="1"/>
            <p:nvPr/>
          </p:nvSpPr>
          <p:spPr>
            <a:xfrm>
              <a:off x="732814" y="2103609"/>
              <a:ext cx="1565661" cy="605366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用户对于结束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前确认长时间无应答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48" name="Title 1"/>
          <p:cNvSpPr txBox="1"/>
          <p:nvPr/>
        </p:nvSpPr>
        <p:spPr>
          <a:xfrm>
            <a:off x="621030" y="175895"/>
            <a:ext cx="212026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39952" y="165376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02</a:t>
            </a:r>
            <a:endParaRPr lang="en-US" altLang="zh-CN" sz="4400" spc="3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423309" y="2421646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售后咨询的规范流程</a:t>
            </a:r>
            <a:endParaRPr lang="zh-CN" altLang="en-US" sz="36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/>
          <p:cNvSpPr txBox="1"/>
          <p:nvPr/>
        </p:nvSpPr>
        <p:spPr>
          <a:xfrm>
            <a:off x="611505" y="175895"/>
            <a:ext cx="263588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售后咨询的规范流程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505" y="555625"/>
            <a:ext cx="7959090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200" b="0">
                <a:solidFill>
                  <a:srgbClr val="FFC000"/>
                </a:solidFill>
                <a:latin typeface="Arial Unicode MS" panose="020B0604020202020204" charset="-122"/>
                <a:ea typeface="Arial Unicode MS" panose="020B0604020202020204" charset="-122"/>
              </a:rPr>
              <a:t>王小姐在网上购买力一款空气加湿器，但是在使用过程中，王小姐发现这款加湿器有问题，于是她打了这家店铺的售后客服电话：</a:t>
            </a:r>
            <a:endParaRPr lang="zh-CN" altLang="en-US" sz="1200" b="0">
              <a:solidFill>
                <a:srgbClr val="FFC0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rPr>
              <a:t>顾客：“我上次在你家买的加湿器优点问题。”</a:t>
            </a:r>
            <a:endParaRPr lang="zh-CN" altLang="en-US" sz="1200" b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客服：“您好，你在使用过程中有什么问题呢？”</a:t>
            </a:r>
            <a:endParaRPr lang="zh-CN" altLang="en-US" sz="12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rPr>
              <a:t>顾客：“我使用的时候，刚开始没什么问题，但是每次使用到2个小时后，加湿器就会自动断电，上次我使用2个小时多的时候它就自动断电了，我弄了几次都还是这样，浪费我不少时间。”</a:t>
            </a:r>
            <a:endParaRPr lang="zh-CN" altLang="en-US" sz="1200" b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客服：“您好，非常抱歉我们的产品给您带来不便，使用过程突然断电，可能是因为开关里面的线路松动了。您的产品还在保质期内，我们可为您免费维修或者更换新机，不知道您想要哪一种呢？”</a:t>
            </a:r>
            <a:endParaRPr lang="zh-CN" altLang="en-US" sz="12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rPr>
              <a:t>顾客：“那就给我换一个新的吧。”</a:t>
            </a:r>
            <a:endParaRPr lang="zh-CN" altLang="en-US" sz="1200" b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客服：“好的，您需要把您手中的这款产品邮寄给我们（附邮寄地址），我们收到后会在48小时内给您发出新产品。”</a:t>
            </a:r>
            <a:endParaRPr lang="zh-CN" altLang="en-US" sz="12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200" b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rPr>
              <a:t>顾客：“好吧。”</a:t>
            </a:r>
            <a:endParaRPr lang="zh-CN" altLang="en-US" sz="1200" b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9575" y="3601720"/>
            <a:ext cx="68910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通过以上案例我们可以了解到，客服在接到顾客投诉时，首先是仔细听顾客的话语，从顾客的话语中分析出顾客想要反映的问题和问题发生的原因，在根据问题给顾客解释，安抚顾客的情绪，进而提出解决方案</a:t>
            </a:r>
            <a:endParaRPr lang="zh-CN" altLang="en-US" sz="16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6" name="图片 5" descr="C:\Users\Jasmine\Desktop\PPT制作\老刘.png老刘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00100" y="3693795"/>
            <a:ext cx="611505" cy="1061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1"/>
          <p:cNvSpPr txBox="1"/>
          <p:nvPr/>
        </p:nvSpPr>
        <p:spPr>
          <a:xfrm>
            <a:off x="611505" y="175895"/>
            <a:ext cx="263588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售后咨询的规范流程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514352" y="3048740"/>
            <a:ext cx="7869509" cy="44963"/>
          </a:xfrm>
          <a:prstGeom prst="line">
            <a:avLst/>
          </a:prstGeom>
          <a:noFill/>
          <a:ln w="46038" cap="rnd">
            <a:solidFill>
              <a:schemeClr val="tx1">
                <a:lumMod val="10000"/>
                <a:lumOff val="9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/>
          </a:p>
        </p:txBody>
      </p:sp>
      <p:sp>
        <p:nvSpPr>
          <p:cNvPr id="10" name="Freeform 10"/>
          <p:cNvSpPr/>
          <p:nvPr/>
        </p:nvSpPr>
        <p:spPr bwMode="auto">
          <a:xfrm>
            <a:off x="1101749" y="2182784"/>
            <a:ext cx="251583" cy="865956"/>
          </a:xfrm>
          <a:custGeom>
            <a:avLst/>
            <a:gdLst>
              <a:gd name="T0" fmla="*/ 0 w 138"/>
              <a:gd name="T1" fmla="*/ 475 h 475"/>
              <a:gd name="T2" fmla="*/ 0 w 138"/>
              <a:gd name="T3" fmla="*/ 210 h 475"/>
              <a:gd name="T4" fmla="*/ 138 w 138"/>
              <a:gd name="T5" fmla="*/ 210 h 475"/>
              <a:gd name="T6" fmla="*/ 138 w 138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475">
                <a:moveTo>
                  <a:pt x="0" y="475"/>
                </a:moveTo>
                <a:lnTo>
                  <a:pt x="0" y="210"/>
                </a:lnTo>
                <a:lnTo>
                  <a:pt x="138" y="210"/>
                </a:lnTo>
                <a:lnTo>
                  <a:pt x="138" y="0"/>
                </a:lnTo>
              </a:path>
            </a:pathLst>
          </a:custGeom>
          <a:noFill/>
          <a:ln w="46038" cap="flat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910327" y="1387928"/>
            <a:ext cx="884188" cy="895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2" name="Oval 32"/>
          <p:cNvSpPr>
            <a:spLocks noChangeArrowheads="1"/>
          </p:cNvSpPr>
          <p:nvPr/>
        </p:nvSpPr>
        <p:spPr bwMode="auto">
          <a:xfrm>
            <a:off x="979604" y="2926594"/>
            <a:ext cx="242468" cy="2369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1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2398419" y="3048740"/>
            <a:ext cx="275284" cy="957110"/>
          </a:xfrm>
          <a:custGeom>
            <a:avLst/>
            <a:gdLst>
              <a:gd name="T0" fmla="*/ 0 w 151"/>
              <a:gd name="T1" fmla="*/ 0 h 525"/>
              <a:gd name="T2" fmla="*/ 0 w 151"/>
              <a:gd name="T3" fmla="*/ 248 h 525"/>
              <a:gd name="T4" fmla="*/ 151 w 151"/>
              <a:gd name="T5" fmla="*/ 248 h 525"/>
              <a:gd name="T6" fmla="*/ 151 w 151"/>
              <a:gd name="T7" fmla="*/ 52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525">
                <a:moveTo>
                  <a:pt x="0" y="0"/>
                </a:moveTo>
                <a:lnTo>
                  <a:pt x="0" y="248"/>
                </a:lnTo>
                <a:lnTo>
                  <a:pt x="151" y="248"/>
                </a:lnTo>
                <a:lnTo>
                  <a:pt x="151" y="525"/>
                </a:lnTo>
              </a:path>
            </a:pathLst>
          </a:custGeom>
          <a:noFill/>
          <a:ln w="46038" cap="flat">
            <a:solidFill>
              <a:schemeClr val="accent2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2254396" y="3890996"/>
            <a:ext cx="882365" cy="8878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baseline="-25000" dirty="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4" name="Oval 34"/>
          <p:cNvSpPr>
            <a:spLocks noChangeArrowheads="1"/>
          </p:cNvSpPr>
          <p:nvPr/>
        </p:nvSpPr>
        <p:spPr bwMode="auto">
          <a:xfrm>
            <a:off x="2283565" y="2926594"/>
            <a:ext cx="236999" cy="2369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2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" name="Freeform 10"/>
          <p:cNvSpPr/>
          <p:nvPr/>
        </p:nvSpPr>
        <p:spPr bwMode="auto">
          <a:xfrm>
            <a:off x="3788064" y="2182784"/>
            <a:ext cx="251583" cy="865956"/>
          </a:xfrm>
          <a:custGeom>
            <a:avLst/>
            <a:gdLst>
              <a:gd name="T0" fmla="*/ 0 w 138"/>
              <a:gd name="T1" fmla="*/ 475 h 475"/>
              <a:gd name="T2" fmla="*/ 0 w 138"/>
              <a:gd name="T3" fmla="*/ 210 h 475"/>
              <a:gd name="T4" fmla="*/ 138 w 138"/>
              <a:gd name="T5" fmla="*/ 210 h 475"/>
              <a:gd name="T6" fmla="*/ 138 w 138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475">
                <a:moveTo>
                  <a:pt x="0" y="475"/>
                </a:moveTo>
                <a:lnTo>
                  <a:pt x="0" y="210"/>
                </a:lnTo>
                <a:lnTo>
                  <a:pt x="138" y="210"/>
                </a:lnTo>
                <a:lnTo>
                  <a:pt x="138" y="0"/>
                </a:lnTo>
              </a:path>
            </a:pathLst>
          </a:custGeom>
          <a:noFill/>
          <a:ln w="46038" cap="flat">
            <a:solidFill>
              <a:schemeClr val="accent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" name="Oval 25"/>
          <p:cNvSpPr>
            <a:spLocks noChangeArrowheads="1"/>
          </p:cNvSpPr>
          <p:nvPr/>
        </p:nvSpPr>
        <p:spPr bwMode="auto">
          <a:xfrm>
            <a:off x="3596642" y="1387928"/>
            <a:ext cx="884188" cy="8951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" name="Oval 32"/>
          <p:cNvSpPr>
            <a:spLocks noChangeArrowheads="1"/>
          </p:cNvSpPr>
          <p:nvPr/>
        </p:nvSpPr>
        <p:spPr bwMode="auto">
          <a:xfrm>
            <a:off x="3665918" y="2926594"/>
            <a:ext cx="242468" cy="2369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3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5084734" y="3048740"/>
            <a:ext cx="275284" cy="957110"/>
          </a:xfrm>
          <a:custGeom>
            <a:avLst/>
            <a:gdLst>
              <a:gd name="T0" fmla="*/ 0 w 151"/>
              <a:gd name="T1" fmla="*/ 0 h 525"/>
              <a:gd name="T2" fmla="*/ 0 w 151"/>
              <a:gd name="T3" fmla="*/ 248 h 525"/>
              <a:gd name="T4" fmla="*/ 151 w 151"/>
              <a:gd name="T5" fmla="*/ 248 h 525"/>
              <a:gd name="T6" fmla="*/ 151 w 151"/>
              <a:gd name="T7" fmla="*/ 52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525">
                <a:moveTo>
                  <a:pt x="0" y="0"/>
                </a:moveTo>
                <a:lnTo>
                  <a:pt x="0" y="248"/>
                </a:lnTo>
                <a:lnTo>
                  <a:pt x="151" y="248"/>
                </a:lnTo>
                <a:lnTo>
                  <a:pt x="151" y="525"/>
                </a:lnTo>
              </a:path>
            </a:pathLst>
          </a:custGeom>
          <a:noFill/>
          <a:ln w="46038" cap="flat">
            <a:solidFill>
              <a:schemeClr val="accent4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1" name="Freeform 30"/>
          <p:cNvSpPr>
            <a:spLocks noEditPoints="1"/>
          </p:cNvSpPr>
          <p:nvPr/>
        </p:nvSpPr>
        <p:spPr bwMode="auto">
          <a:xfrm>
            <a:off x="4940711" y="3890996"/>
            <a:ext cx="882365" cy="8878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baseline="-25000" dirty="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" name="Oval 34"/>
          <p:cNvSpPr>
            <a:spLocks noChangeArrowheads="1"/>
          </p:cNvSpPr>
          <p:nvPr/>
        </p:nvSpPr>
        <p:spPr bwMode="auto">
          <a:xfrm>
            <a:off x="4969880" y="2926594"/>
            <a:ext cx="236999" cy="2369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4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8" name="Freeform 10"/>
          <p:cNvSpPr/>
          <p:nvPr/>
        </p:nvSpPr>
        <p:spPr bwMode="auto">
          <a:xfrm>
            <a:off x="6474379" y="2182784"/>
            <a:ext cx="251583" cy="865956"/>
          </a:xfrm>
          <a:custGeom>
            <a:avLst/>
            <a:gdLst>
              <a:gd name="T0" fmla="*/ 0 w 138"/>
              <a:gd name="T1" fmla="*/ 475 h 475"/>
              <a:gd name="T2" fmla="*/ 0 w 138"/>
              <a:gd name="T3" fmla="*/ 210 h 475"/>
              <a:gd name="T4" fmla="*/ 138 w 138"/>
              <a:gd name="T5" fmla="*/ 210 h 475"/>
              <a:gd name="T6" fmla="*/ 138 w 138"/>
              <a:gd name="T7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475">
                <a:moveTo>
                  <a:pt x="0" y="475"/>
                </a:moveTo>
                <a:lnTo>
                  <a:pt x="0" y="210"/>
                </a:lnTo>
                <a:lnTo>
                  <a:pt x="138" y="210"/>
                </a:lnTo>
                <a:lnTo>
                  <a:pt x="138" y="0"/>
                </a:lnTo>
              </a:path>
            </a:pathLst>
          </a:custGeom>
          <a:noFill/>
          <a:ln w="46038" cap="flat">
            <a:solidFill>
              <a:schemeClr val="accent5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9" name="Oval 25"/>
          <p:cNvSpPr>
            <a:spLocks noChangeArrowheads="1"/>
          </p:cNvSpPr>
          <p:nvPr/>
        </p:nvSpPr>
        <p:spPr bwMode="auto">
          <a:xfrm>
            <a:off x="6282956" y="1387928"/>
            <a:ext cx="884188" cy="8951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1" name="Oval 32"/>
          <p:cNvSpPr>
            <a:spLocks noChangeArrowheads="1"/>
          </p:cNvSpPr>
          <p:nvPr/>
        </p:nvSpPr>
        <p:spPr bwMode="auto">
          <a:xfrm>
            <a:off x="6352233" y="2926594"/>
            <a:ext cx="242468" cy="2369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5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7" name="Freeform 7"/>
          <p:cNvSpPr/>
          <p:nvPr/>
        </p:nvSpPr>
        <p:spPr bwMode="auto">
          <a:xfrm>
            <a:off x="7771048" y="3048740"/>
            <a:ext cx="275284" cy="957110"/>
          </a:xfrm>
          <a:custGeom>
            <a:avLst/>
            <a:gdLst>
              <a:gd name="T0" fmla="*/ 0 w 151"/>
              <a:gd name="T1" fmla="*/ 0 h 525"/>
              <a:gd name="T2" fmla="*/ 0 w 151"/>
              <a:gd name="T3" fmla="*/ 248 h 525"/>
              <a:gd name="T4" fmla="*/ 151 w 151"/>
              <a:gd name="T5" fmla="*/ 248 h 525"/>
              <a:gd name="T6" fmla="*/ 151 w 151"/>
              <a:gd name="T7" fmla="*/ 525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525">
                <a:moveTo>
                  <a:pt x="0" y="0"/>
                </a:moveTo>
                <a:lnTo>
                  <a:pt x="0" y="248"/>
                </a:lnTo>
                <a:lnTo>
                  <a:pt x="151" y="248"/>
                </a:lnTo>
                <a:lnTo>
                  <a:pt x="151" y="525"/>
                </a:lnTo>
              </a:path>
            </a:pathLst>
          </a:custGeom>
          <a:noFill/>
          <a:ln w="46038" cap="flat">
            <a:solidFill>
              <a:schemeClr val="accent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0" name="Freeform 30"/>
          <p:cNvSpPr>
            <a:spLocks noEditPoints="1"/>
          </p:cNvSpPr>
          <p:nvPr/>
        </p:nvSpPr>
        <p:spPr bwMode="auto">
          <a:xfrm>
            <a:off x="7627025" y="3890996"/>
            <a:ext cx="882365" cy="8878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baseline="-25000" dirty="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62" name="Oval 34"/>
          <p:cNvSpPr>
            <a:spLocks noChangeArrowheads="1"/>
          </p:cNvSpPr>
          <p:nvPr/>
        </p:nvSpPr>
        <p:spPr bwMode="auto">
          <a:xfrm>
            <a:off x="7656194" y="2926594"/>
            <a:ext cx="236999" cy="236999"/>
          </a:xfrm>
          <a:prstGeom prst="ellipse">
            <a:avLst/>
          </a:prstGeom>
          <a:solidFill>
            <a:srgbClr val="FFFFFF"/>
          </a:solidFill>
          <a:ln w="28575">
            <a:solidFill>
              <a:schemeClr val="accent6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13" name="Group 36"/>
          <p:cNvGrpSpPr/>
          <p:nvPr/>
        </p:nvGrpSpPr>
        <p:grpSpPr>
          <a:xfrm>
            <a:off x="6505367" y="1579193"/>
            <a:ext cx="439367" cy="512594"/>
            <a:chOff x="10063163" y="1916113"/>
            <a:chExt cx="476250" cy="555625"/>
          </a:xfrm>
          <a:solidFill>
            <a:schemeClr val="bg1"/>
          </a:solidFill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0063163" y="1916113"/>
              <a:ext cx="476250" cy="555625"/>
            </a:xfrm>
            <a:custGeom>
              <a:avLst/>
              <a:gdLst>
                <a:gd name="T0" fmla="*/ 670 w 2997"/>
                <a:gd name="T1" fmla="*/ 3206 h 3500"/>
                <a:gd name="T2" fmla="*/ 2327 w 2997"/>
                <a:gd name="T3" fmla="*/ 3186 h 3500"/>
                <a:gd name="T4" fmla="*/ 1060 w 2997"/>
                <a:gd name="T5" fmla="*/ 2694 h 3500"/>
                <a:gd name="T6" fmla="*/ 1546 w 2997"/>
                <a:gd name="T7" fmla="*/ 2186 h 3500"/>
                <a:gd name="T8" fmla="*/ 1389 w 2997"/>
                <a:gd name="T9" fmla="*/ 2326 h 3500"/>
                <a:gd name="T10" fmla="*/ 1733 w 2997"/>
                <a:gd name="T11" fmla="*/ 2532 h 3500"/>
                <a:gd name="T12" fmla="*/ 1597 w 2997"/>
                <a:gd name="T13" fmla="*/ 2237 h 3500"/>
                <a:gd name="T14" fmla="*/ 2477 w 2997"/>
                <a:gd name="T15" fmla="*/ 903 h 3500"/>
                <a:gd name="T16" fmla="*/ 2578 w 2997"/>
                <a:gd name="T17" fmla="*/ 1066 h 3500"/>
                <a:gd name="T18" fmla="*/ 2798 w 2997"/>
                <a:gd name="T19" fmla="*/ 665 h 3500"/>
                <a:gd name="T20" fmla="*/ 2813 w 2997"/>
                <a:gd name="T21" fmla="*/ 442 h 3500"/>
                <a:gd name="T22" fmla="*/ 253 w 2997"/>
                <a:gd name="T23" fmla="*/ 410 h 3500"/>
                <a:gd name="T24" fmla="*/ 165 w 2997"/>
                <a:gd name="T25" fmla="*/ 476 h 3500"/>
                <a:gd name="T26" fmla="*/ 254 w 2997"/>
                <a:gd name="T27" fmla="*/ 808 h 3500"/>
                <a:gd name="T28" fmla="*/ 525 w 2997"/>
                <a:gd name="T29" fmla="*/ 1176 h 3500"/>
                <a:gd name="T30" fmla="*/ 500 w 2997"/>
                <a:gd name="T31" fmla="*/ 676 h 3500"/>
                <a:gd name="T32" fmla="*/ 663 w 2997"/>
                <a:gd name="T33" fmla="*/ 164 h 3500"/>
                <a:gd name="T34" fmla="*/ 680 w 2997"/>
                <a:gd name="T35" fmla="*/ 879 h 3500"/>
                <a:gd name="T36" fmla="*/ 835 w 2997"/>
                <a:gd name="T37" fmla="*/ 1451 h 3500"/>
                <a:gd name="T38" fmla="*/ 1108 w 2997"/>
                <a:gd name="T39" fmla="*/ 1855 h 3500"/>
                <a:gd name="T40" fmla="*/ 1440 w 2997"/>
                <a:gd name="T41" fmla="*/ 2023 h 3500"/>
                <a:gd name="T42" fmla="*/ 1784 w 2997"/>
                <a:gd name="T43" fmla="*/ 1938 h 3500"/>
                <a:gd name="T44" fmla="*/ 2079 w 2997"/>
                <a:gd name="T45" fmla="*/ 1612 h 3500"/>
                <a:gd name="T46" fmla="*/ 2282 w 2997"/>
                <a:gd name="T47" fmla="*/ 1082 h 3500"/>
                <a:gd name="T48" fmla="*/ 2337 w 2997"/>
                <a:gd name="T49" fmla="*/ 172 h 3500"/>
                <a:gd name="T50" fmla="*/ 669 w 2997"/>
                <a:gd name="T51" fmla="*/ 0 h 3500"/>
                <a:gd name="T52" fmla="*/ 2459 w 2997"/>
                <a:gd name="T53" fmla="*/ 62 h 3500"/>
                <a:gd name="T54" fmla="*/ 2743 w 2997"/>
                <a:gd name="T55" fmla="*/ 248 h 3500"/>
                <a:gd name="T56" fmla="*/ 2937 w 2997"/>
                <a:gd name="T57" fmla="*/ 337 h 3500"/>
                <a:gd name="T58" fmla="*/ 2994 w 2997"/>
                <a:gd name="T59" fmla="*/ 540 h 3500"/>
                <a:gd name="T60" fmla="*/ 2815 w 2997"/>
                <a:gd name="T61" fmla="*/ 1014 h 3500"/>
                <a:gd name="T62" fmla="*/ 2473 w 2997"/>
                <a:gd name="T63" fmla="*/ 1384 h 3500"/>
                <a:gd name="T64" fmla="*/ 2175 w 2997"/>
                <a:gd name="T65" fmla="*/ 1765 h 3500"/>
                <a:gd name="T66" fmla="*/ 1872 w 2997"/>
                <a:gd name="T67" fmla="*/ 2073 h 3500"/>
                <a:gd name="T68" fmla="*/ 1781 w 2997"/>
                <a:gd name="T69" fmla="*/ 2310 h 3500"/>
                <a:gd name="T70" fmla="*/ 1956 w 2997"/>
                <a:gd name="T71" fmla="*/ 2502 h 3500"/>
                <a:gd name="T72" fmla="*/ 2094 w 2997"/>
                <a:gd name="T73" fmla="*/ 2571 h 3500"/>
                <a:gd name="T74" fmla="*/ 2333 w 2997"/>
                <a:gd name="T75" fmla="*/ 2996 h 3500"/>
                <a:gd name="T76" fmla="*/ 2487 w 2997"/>
                <a:gd name="T77" fmla="*/ 3150 h 3500"/>
                <a:gd name="T78" fmla="*/ 2475 w 2997"/>
                <a:gd name="T79" fmla="*/ 3477 h 3500"/>
                <a:gd name="T80" fmla="*/ 546 w 2997"/>
                <a:gd name="T81" fmla="*/ 3489 h 3500"/>
                <a:gd name="T82" fmla="*/ 509 w 2997"/>
                <a:gd name="T83" fmla="*/ 3188 h 3500"/>
                <a:gd name="T84" fmla="*/ 637 w 2997"/>
                <a:gd name="T85" fmla="*/ 3011 h 3500"/>
                <a:gd name="T86" fmla="*/ 902 w 2997"/>
                <a:gd name="T87" fmla="*/ 2590 h 3500"/>
                <a:gd name="T88" fmla="*/ 1006 w 2997"/>
                <a:gd name="T89" fmla="*/ 2521 h 3500"/>
                <a:gd name="T90" fmla="*/ 1204 w 2997"/>
                <a:gd name="T91" fmla="*/ 2351 h 3500"/>
                <a:gd name="T92" fmla="*/ 1189 w 2997"/>
                <a:gd name="T93" fmla="*/ 2111 h 3500"/>
                <a:gd name="T94" fmla="*/ 870 w 2997"/>
                <a:gd name="T95" fmla="*/ 1831 h 3500"/>
                <a:gd name="T96" fmla="*/ 595 w 2997"/>
                <a:gd name="T97" fmla="*/ 1432 h 3500"/>
                <a:gd name="T98" fmla="*/ 228 w 2997"/>
                <a:gd name="T99" fmla="*/ 1084 h 3500"/>
                <a:gd name="T100" fmla="*/ 20 w 2997"/>
                <a:gd name="T101" fmla="*/ 624 h 3500"/>
                <a:gd name="T102" fmla="*/ 38 w 2997"/>
                <a:gd name="T103" fmla="*/ 367 h 3500"/>
                <a:gd name="T104" fmla="*/ 216 w 2997"/>
                <a:gd name="T105" fmla="*/ 251 h 3500"/>
                <a:gd name="T106" fmla="*/ 522 w 2997"/>
                <a:gd name="T107" fmla="*/ 85 h 3500"/>
                <a:gd name="T108" fmla="*/ 669 w 2997"/>
                <a:gd name="T109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97" h="3500">
                  <a:moveTo>
                    <a:pt x="749" y="3146"/>
                  </a:moveTo>
                  <a:lnTo>
                    <a:pt x="727" y="3149"/>
                  </a:lnTo>
                  <a:lnTo>
                    <a:pt x="707" y="3157"/>
                  </a:lnTo>
                  <a:lnTo>
                    <a:pt x="691" y="3170"/>
                  </a:lnTo>
                  <a:lnTo>
                    <a:pt x="679" y="3186"/>
                  </a:lnTo>
                  <a:lnTo>
                    <a:pt x="670" y="3206"/>
                  </a:lnTo>
                  <a:lnTo>
                    <a:pt x="668" y="3227"/>
                  </a:lnTo>
                  <a:lnTo>
                    <a:pt x="668" y="3338"/>
                  </a:lnTo>
                  <a:lnTo>
                    <a:pt x="2337" y="3338"/>
                  </a:lnTo>
                  <a:lnTo>
                    <a:pt x="2337" y="3227"/>
                  </a:lnTo>
                  <a:lnTo>
                    <a:pt x="2334" y="3206"/>
                  </a:lnTo>
                  <a:lnTo>
                    <a:pt x="2327" y="3186"/>
                  </a:lnTo>
                  <a:lnTo>
                    <a:pt x="2314" y="3170"/>
                  </a:lnTo>
                  <a:lnTo>
                    <a:pt x="2297" y="3157"/>
                  </a:lnTo>
                  <a:lnTo>
                    <a:pt x="2278" y="3149"/>
                  </a:lnTo>
                  <a:lnTo>
                    <a:pt x="2257" y="3146"/>
                  </a:lnTo>
                  <a:lnTo>
                    <a:pt x="749" y="3146"/>
                  </a:lnTo>
                  <a:close/>
                  <a:moveTo>
                    <a:pt x="1060" y="2694"/>
                  </a:moveTo>
                  <a:lnTo>
                    <a:pt x="1060" y="2985"/>
                  </a:lnTo>
                  <a:lnTo>
                    <a:pt x="1944" y="2985"/>
                  </a:lnTo>
                  <a:lnTo>
                    <a:pt x="1944" y="2694"/>
                  </a:lnTo>
                  <a:lnTo>
                    <a:pt x="1060" y="2694"/>
                  </a:lnTo>
                  <a:close/>
                  <a:moveTo>
                    <a:pt x="1593" y="2181"/>
                  </a:moveTo>
                  <a:lnTo>
                    <a:pt x="1546" y="2186"/>
                  </a:lnTo>
                  <a:lnTo>
                    <a:pt x="1498" y="2188"/>
                  </a:lnTo>
                  <a:lnTo>
                    <a:pt x="1455" y="2187"/>
                  </a:lnTo>
                  <a:lnTo>
                    <a:pt x="1411" y="2182"/>
                  </a:lnTo>
                  <a:lnTo>
                    <a:pt x="1408" y="2230"/>
                  </a:lnTo>
                  <a:lnTo>
                    <a:pt x="1401" y="2279"/>
                  </a:lnTo>
                  <a:lnTo>
                    <a:pt x="1389" y="2326"/>
                  </a:lnTo>
                  <a:lnTo>
                    <a:pt x="1373" y="2373"/>
                  </a:lnTo>
                  <a:lnTo>
                    <a:pt x="1353" y="2417"/>
                  </a:lnTo>
                  <a:lnTo>
                    <a:pt x="1328" y="2460"/>
                  </a:lnTo>
                  <a:lnTo>
                    <a:pt x="1302" y="2497"/>
                  </a:lnTo>
                  <a:lnTo>
                    <a:pt x="1274" y="2532"/>
                  </a:lnTo>
                  <a:lnTo>
                    <a:pt x="1733" y="2532"/>
                  </a:lnTo>
                  <a:lnTo>
                    <a:pt x="1698" y="2489"/>
                  </a:lnTo>
                  <a:lnTo>
                    <a:pt x="1667" y="2444"/>
                  </a:lnTo>
                  <a:lnTo>
                    <a:pt x="1643" y="2395"/>
                  </a:lnTo>
                  <a:lnTo>
                    <a:pt x="1621" y="2344"/>
                  </a:lnTo>
                  <a:lnTo>
                    <a:pt x="1607" y="2291"/>
                  </a:lnTo>
                  <a:lnTo>
                    <a:pt x="1597" y="2237"/>
                  </a:lnTo>
                  <a:lnTo>
                    <a:pt x="1593" y="2181"/>
                  </a:lnTo>
                  <a:close/>
                  <a:moveTo>
                    <a:pt x="2499" y="410"/>
                  </a:moveTo>
                  <a:lnTo>
                    <a:pt x="2499" y="559"/>
                  </a:lnTo>
                  <a:lnTo>
                    <a:pt x="2496" y="676"/>
                  </a:lnTo>
                  <a:lnTo>
                    <a:pt x="2490" y="790"/>
                  </a:lnTo>
                  <a:lnTo>
                    <a:pt x="2477" y="903"/>
                  </a:lnTo>
                  <a:lnTo>
                    <a:pt x="2460" y="1013"/>
                  </a:lnTo>
                  <a:lnTo>
                    <a:pt x="2439" y="1121"/>
                  </a:lnTo>
                  <a:lnTo>
                    <a:pt x="2412" y="1226"/>
                  </a:lnTo>
                  <a:lnTo>
                    <a:pt x="2472" y="1176"/>
                  </a:lnTo>
                  <a:lnTo>
                    <a:pt x="2527" y="1123"/>
                  </a:lnTo>
                  <a:lnTo>
                    <a:pt x="2578" y="1066"/>
                  </a:lnTo>
                  <a:lnTo>
                    <a:pt x="2626" y="1005"/>
                  </a:lnTo>
                  <a:lnTo>
                    <a:pt x="2669" y="943"/>
                  </a:lnTo>
                  <a:lnTo>
                    <a:pt x="2708" y="877"/>
                  </a:lnTo>
                  <a:lnTo>
                    <a:pt x="2743" y="808"/>
                  </a:lnTo>
                  <a:lnTo>
                    <a:pt x="2773" y="737"/>
                  </a:lnTo>
                  <a:lnTo>
                    <a:pt x="2798" y="665"/>
                  </a:lnTo>
                  <a:lnTo>
                    <a:pt x="2819" y="590"/>
                  </a:lnTo>
                  <a:lnTo>
                    <a:pt x="2833" y="514"/>
                  </a:lnTo>
                  <a:lnTo>
                    <a:pt x="2835" y="494"/>
                  </a:lnTo>
                  <a:lnTo>
                    <a:pt x="2831" y="476"/>
                  </a:lnTo>
                  <a:lnTo>
                    <a:pt x="2825" y="458"/>
                  </a:lnTo>
                  <a:lnTo>
                    <a:pt x="2813" y="442"/>
                  </a:lnTo>
                  <a:lnTo>
                    <a:pt x="2800" y="428"/>
                  </a:lnTo>
                  <a:lnTo>
                    <a:pt x="2783" y="419"/>
                  </a:lnTo>
                  <a:lnTo>
                    <a:pt x="2763" y="413"/>
                  </a:lnTo>
                  <a:lnTo>
                    <a:pt x="2743" y="410"/>
                  </a:lnTo>
                  <a:lnTo>
                    <a:pt x="2499" y="410"/>
                  </a:lnTo>
                  <a:close/>
                  <a:moveTo>
                    <a:pt x="253" y="410"/>
                  </a:moveTo>
                  <a:lnTo>
                    <a:pt x="233" y="413"/>
                  </a:lnTo>
                  <a:lnTo>
                    <a:pt x="215" y="419"/>
                  </a:lnTo>
                  <a:lnTo>
                    <a:pt x="198" y="428"/>
                  </a:lnTo>
                  <a:lnTo>
                    <a:pt x="183" y="442"/>
                  </a:lnTo>
                  <a:lnTo>
                    <a:pt x="173" y="458"/>
                  </a:lnTo>
                  <a:lnTo>
                    <a:pt x="165" y="476"/>
                  </a:lnTo>
                  <a:lnTo>
                    <a:pt x="162" y="494"/>
                  </a:lnTo>
                  <a:lnTo>
                    <a:pt x="163" y="514"/>
                  </a:lnTo>
                  <a:lnTo>
                    <a:pt x="178" y="590"/>
                  </a:lnTo>
                  <a:lnTo>
                    <a:pt x="198" y="665"/>
                  </a:lnTo>
                  <a:lnTo>
                    <a:pt x="224" y="737"/>
                  </a:lnTo>
                  <a:lnTo>
                    <a:pt x="254" y="808"/>
                  </a:lnTo>
                  <a:lnTo>
                    <a:pt x="288" y="877"/>
                  </a:lnTo>
                  <a:lnTo>
                    <a:pt x="328" y="943"/>
                  </a:lnTo>
                  <a:lnTo>
                    <a:pt x="371" y="1005"/>
                  </a:lnTo>
                  <a:lnTo>
                    <a:pt x="419" y="1066"/>
                  </a:lnTo>
                  <a:lnTo>
                    <a:pt x="470" y="1123"/>
                  </a:lnTo>
                  <a:lnTo>
                    <a:pt x="525" y="1176"/>
                  </a:lnTo>
                  <a:lnTo>
                    <a:pt x="584" y="1226"/>
                  </a:lnTo>
                  <a:lnTo>
                    <a:pt x="558" y="1121"/>
                  </a:lnTo>
                  <a:lnTo>
                    <a:pt x="537" y="1013"/>
                  </a:lnTo>
                  <a:lnTo>
                    <a:pt x="520" y="903"/>
                  </a:lnTo>
                  <a:lnTo>
                    <a:pt x="508" y="790"/>
                  </a:lnTo>
                  <a:lnTo>
                    <a:pt x="500" y="676"/>
                  </a:lnTo>
                  <a:lnTo>
                    <a:pt x="498" y="559"/>
                  </a:lnTo>
                  <a:lnTo>
                    <a:pt x="498" y="410"/>
                  </a:lnTo>
                  <a:lnTo>
                    <a:pt x="253" y="410"/>
                  </a:lnTo>
                  <a:close/>
                  <a:moveTo>
                    <a:pt x="669" y="162"/>
                  </a:moveTo>
                  <a:lnTo>
                    <a:pt x="666" y="162"/>
                  </a:lnTo>
                  <a:lnTo>
                    <a:pt x="663" y="164"/>
                  </a:lnTo>
                  <a:lnTo>
                    <a:pt x="661" y="168"/>
                  </a:lnTo>
                  <a:lnTo>
                    <a:pt x="660" y="172"/>
                  </a:lnTo>
                  <a:lnTo>
                    <a:pt x="660" y="559"/>
                  </a:lnTo>
                  <a:lnTo>
                    <a:pt x="662" y="667"/>
                  </a:lnTo>
                  <a:lnTo>
                    <a:pt x="669" y="774"/>
                  </a:lnTo>
                  <a:lnTo>
                    <a:pt x="680" y="879"/>
                  </a:lnTo>
                  <a:lnTo>
                    <a:pt x="696" y="981"/>
                  </a:lnTo>
                  <a:lnTo>
                    <a:pt x="715" y="1082"/>
                  </a:lnTo>
                  <a:lnTo>
                    <a:pt x="739" y="1178"/>
                  </a:lnTo>
                  <a:lnTo>
                    <a:pt x="767" y="1273"/>
                  </a:lnTo>
                  <a:lnTo>
                    <a:pt x="798" y="1364"/>
                  </a:lnTo>
                  <a:lnTo>
                    <a:pt x="835" y="1451"/>
                  </a:lnTo>
                  <a:lnTo>
                    <a:pt x="875" y="1534"/>
                  </a:lnTo>
                  <a:lnTo>
                    <a:pt x="918" y="1612"/>
                  </a:lnTo>
                  <a:lnTo>
                    <a:pt x="962" y="1682"/>
                  </a:lnTo>
                  <a:lnTo>
                    <a:pt x="1008" y="1746"/>
                  </a:lnTo>
                  <a:lnTo>
                    <a:pt x="1057" y="1803"/>
                  </a:lnTo>
                  <a:lnTo>
                    <a:pt x="1108" y="1855"/>
                  </a:lnTo>
                  <a:lnTo>
                    <a:pt x="1160" y="1900"/>
                  </a:lnTo>
                  <a:lnTo>
                    <a:pt x="1214" y="1938"/>
                  </a:lnTo>
                  <a:lnTo>
                    <a:pt x="1268" y="1970"/>
                  </a:lnTo>
                  <a:lnTo>
                    <a:pt x="1324" y="1994"/>
                  </a:lnTo>
                  <a:lnTo>
                    <a:pt x="1382" y="2012"/>
                  </a:lnTo>
                  <a:lnTo>
                    <a:pt x="1440" y="2023"/>
                  </a:lnTo>
                  <a:lnTo>
                    <a:pt x="1498" y="2026"/>
                  </a:lnTo>
                  <a:lnTo>
                    <a:pt x="1557" y="2023"/>
                  </a:lnTo>
                  <a:lnTo>
                    <a:pt x="1615" y="2012"/>
                  </a:lnTo>
                  <a:lnTo>
                    <a:pt x="1672" y="1994"/>
                  </a:lnTo>
                  <a:lnTo>
                    <a:pt x="1728" y="1970"/>
                  </a:lnTo>
                  <a:lnTo>
                    <a:pt x="1784" y="1938"/>
                  </a:lnTo>
                  <a:lnTo>
                    <a:pt x="1837" y="1900"/>
                  </a:lnTo>
                  <a:lnTo>
                    <a:pt x="1890" y="1855"/>
                  </a:lnTo>
                  <a:lnTo>
                    <a:pt x="1939" y="1803"/>
                  </a:lnTo>
                  <a:lnTo>
                    <a:pt x="1988" y="1746"/>
                  </a:lnTo>
                  <a:lnTo>
                    <a:pt x="2035" y="1682"/>
                  </a:lnTo>
                  <a:lnTo>
                    <a:pt x="2079" y="1612"/>
                  </a:lnTo>
                  <a:lnTo>
                    <a:pt x="2123" y="1534"/>
                  </a:lnTo>
                  <a:lnTo>
                    <a:pt x="2162" y="1451"/>
                  </a:lnTo>
                  <a:lnTo>
                    <a:pt x="2198" y="1364"/>
                  </a:lnTo>
                  <a:lnTo>
                    <a:pt x="2230" y="1273"/>
                  </a:lnTo>
                  <a:lnTo>
                    <a:pt x="2259" y="1178"/>
                  </a:lnTo>
                  <a:lnTo>
                    <a:pt x="2282" y="1082"/>
                  </a:lnTo>
                  <a:lnTo>
                    <a:pt x="2302" y="981"/>
                  </a:lnTo>
                  <a:lnTo>
                    <a:pt x="2317" y="879"/>
                  </a:lnTo>
                  <a:lnTo>
                    <a:pt x="2329" y="774"/>
                  </a:lnTo>
                  <a:lnTo>
                    <a:pt x="2335" y="667"/>
                  </a:lnTo>
                  <a:lnTo>
                    <a:pt x="2337" y="559"/>
                  </a:lnTo>
                  <a:lnTo>
                    <a:pt x="2337" y="172"/>
                  </a:lnTo>
                  <a:lnTo>
                    <a:pt x="2336" y="168"/>
                  </a:lnTo>
                  <a:lnTo>
                    <a:pt x="2334" y="164"/>
                  </a:lnTo>
                  <a:lnTo>
                    <a:pt x="2331" y="162"/>
                  </a:lnTo>
                  <a:lnTo>
                    <a:pt x="2328" y="162"/>
                  </a:lnTo>
                  <a:lnTo>
                    <a:pt x="669" y="162"/>
                  </a:lnTo>
                  <a:close/>
                  <a:moveTo>
                    <a:pt x="669" y="0"/>
                  </a:moveTo>
                  <a:lnTo>
                    <a:pt x="2328" y="0"/>
                  </a:lnTo>
                  <a:lnTo>
                    <a:pt x="2358" y="3"/>
                  </a:lnTo>
                  <a:lnTo>
                    <a:pt x="2387" y="11"/>
                  </a:lnTo>
                  <a:lnTo>
                    <a:pt x="2415" y="23"/>
                  </a:lnTo>
                  <a:lnTo>
                    <a:pt x="2438" y="40"/>
                  </a:lnTo>
                  <a:lnTo>
                    <a:pt x="2459" y="62"/>
                  </a:lnTo>
                  <a:lnTo>
                    <a:pt x="2476" y="85"/>
                  </a:lnTo>
                  <a:lnTo>
                    <a:pt x="2489" y="111"/>
                  </a:lnTo>
                  <a:lnTo>
                    <a:pt x="2496" y="141"/>
                  </a:lnTo>
                  <a:lnTo>
                    <a:pt x="2499" y="172"/>
                  </a:lnTo>
                  <a:lnTo>
                    <a:pt x="2499" y="248"/>
                  </a:lnTo>
                  <a:lnTo>
                    <a:pt x="2743" y="248"/>
                  </a:lnTo>
                  <a:lnTo>
                    <a:pt x="2780" y="251"/>
                  </a:lnTo>
                  <a:lnTo>
                    <a:pt x="2816" y="259"/>
                  </a:lnTo>
                  <a:lnTo>
                    <a:pt x="2850" y="272"/>
                  </a:lnTo>
                  <a:lnTo>
                    <a:pt x="2882" y="290"/>
                  </a:lnTo>
                  <a:lnTo>
                    <a:pt x="2911" y="311"/>
                  </a:lnTo>
                  <a:lnTo>
                    <a:pt x="2937" y="337"/>
                  </a:lnTo>
                  <a:lnTo>
                    <a:pt x="2959" y="367"/>
                  </a:lnTo>
                  <a:lnTo>
                    <a:pt x="2976" y="399"/>
                  </a:lnTo>
                  <a:lnTo>
                    <a:pt x="2987" y="433"/>
                  </a:lnTo>
                  <a:lnTo>
                    <a:pt x="2995" y="468"/>
                  </a:lnTo>
                  <a:lnTo>
                    <a:pt x="2997" y="504"/>
                  </a:lnTo>
                  <a:lnTo>
                    <a:pt x="2994" y="540"/>
                  </a:lnTo>
                  <a:lnTo>
                    <a:pt x="2977" y="624"/>
                  </a:lnTo>
                  <a:lnTo>
                    <a:pt x="2955" y="706"/>
                  </a:lnTo>
                  <a:lnTo>
                    <a:pt x="2928" y="787"/>
                  </a:lnTo>
                  <a:lnTo>
                    <a:pt x="2895" y="864"/>
                  </a:lnTo>
                  <a:lnTo>
                    <a:pt x="2858" y="941"/>
                  </a:lnTo>
                  <a:lnTo>
                    <a:pt x="2815" y="1014"/>
                  </a:lnTo>
                  <a:lnTo>
                    <a:pt x="2769" y="1084"/>
                  </a:lnTo>
                  <a:lnTo>
                    <a:pt x="2718" y="1152"/>
                  </a:lnTo>
                  <a:lnTo>
                    <a:pt x="2663" y="1215"/>
                  </a:lnTo>
                  <a:lnTo>
                    <a:pt x="2603" y="1276"/>
                  </a:lnTo>
                  <a:lnTo>
                    <a:pt x="2540" y="1332"/>
                  </a:lnTo>
                  <a:lnTo>
                    <a:pt x="2473" y="1384"/>
                  </a:lnTo>
                  <a:lnTo>
                    <a:pt x="2402" y="1432"/>
                  </a:lnTo>
                  <a:lnTo>
                    <a:pt x="2328" y="1475"/>
                  </a:lnTo>
                  <a:lnTo>
                    <a:pt x="2295" y="1552"/>
                  </a:lnTo>
                  <a:lnTo>
                    <a:pt x="2258" y="1625"/>
                  </a:lnTo>
                  <a:lnTo>
                    <a:pt x="2218" y="1695"/>
                  </a:lnTo>
                  <a:lnTo>
                    <a:pt x="2175" y="1765"/>
                  </a:lnTo>
                  <a:lnTo>
                    <a:pt x="2129" y="1828"/>
                  </a:lnTo>
                  <a:lnTo>
                    <a:pt x="2081" y="1888"/>
                  </a:lnTo>
                  <a:lnTo>
                    <a:pt x="2031" y="1942"/>
                  </a:lnTo>
                  <a:lnTo>
                    <a:pt x="1980" y="1992"/>
                  </a:lnTo>
                  <a:lnTo>
                    <a:pt x="1926" y="2035"/>
                  </a:lnTo>
                  <a:lnTo>
                    <a:pt x="1872" y="2073"/>
                  </a:lnTo>
                  <a:lnTo>
                    <a:pt x="1814" y="2106"/>
                  </a:lnTo>
                  <a:lnTo>
                    <a:pt x="1757" y="2134"/>
                  </a:lnTo>
                  <a:lnTo>
                    <a:pt x="1755" y="2180"/>
                  </a:lnTo>
                  <a:lnTo>
                    <a:pt x="1759" y="2225"/>
                  </a:lnTo>
                  <a:lnTo>
                    <a:pt x="1768" y="2269"/>
                  </a:lnTo>
                  <a:lnTo>
                    <a:pt x="1781" y="2310"/>
                  </a:lnTo>
                  <a:lnTo>
                    <a:pt x="1801" y="2350"/>
                  </a:lnTo>
                  <a:lnTo>
                    <a:pt x="1824" y="2387"/>
                  </a:lnTo>
                  <a:lnTo>
                    <a:pt x="1851" y="2421"/>
                  </a:lnTo>
                  <a:lnTo>
                    <a:pt x="1882" y="2452"/>
                  </a:lnTo>
                  <a:lnTo>
                    <a:pt x="1917" y="2480"/>
                  </a:lnTo>
                  <a:lnTo>
                    <a:pt x="1956" y="2502"/>
                  </a:lnTo>
                  <a:lnTo>
                    <a:pt x="1998" y="2520"/>
                  </a:lnTo>
                  <a:lnTo>
                    <a:pt x="2042" y="2534"/>
                  </a:lnTo>
                  <a:lnTo>
                    <a:pt x="2043" y="2534"/>
                  </a:lnTo>
                  <a:lnTo>
                    <a:pt x="2064" y="2541"/>
                  </a:lnTo>
                  <a:lnTo>
                    <a:pt x="2081" y="2554"/>
                  </a:lnTo>
                  <a:lnTo>
                    <a:pt x="2094" y="2571"/>
                  </a:lnTo>
                  <a:lnTo>
                    <a:pt x="2103" y="2590"/>
                  </a:lnTo>
                  <a:lnTo>
                    <a:pt x="2106" y="2612"/>
                  </a:lnTo>
                  <a:lnTo>
                    <a:pt x="2106" y="2985"/>
                  </a:lnTo>
                  <a:lnTo>
                    <a:pt x="2257" y="2985"/>
                  </a:lnTo>
                  <a:lnTo>
                    <a:pt x="2296" y="2988"/>
                  </a:lnTo>
                  <a:lnTo>
                    <a:pt x="2333" y="2996"/>
                  </a:lnTo>
                  <a:lnTo>
                    <a:pt x="2368" y="3011"/>
                  </a:lnTo>
                  <a:lnTo>
                    <a:pt x="2400" y="3031"/>
                  </a:lnTo>
                  <a:lnTo>
                    <a:pt x="2428" y="3056"/>
                  </a:lnTo>
                  <a:lnTo>
                    <a:pt x="2453" y="3084"/>
                  </a:lnTo>
                  <a:lnTo>
                    <a:pt x="2472" y="3116"/>
                  </a:lnTo>
                  <a:lnTo>
                    <a:pt x="2487" y="3150"/>
                  </a:lnTo>
                  <a:lnTo>
                    <a:pt x="2496" y="3188"/>
                  </a:lnTo>
                  <a:lnTo>
                    <a:pt x="2499" y="3227"/>
                  </a:lnTo>
                  <a:lnTo>
                    <a:pt x="2499" y="3419"/>
                  </a:lnTo>
                  <a:lnTo>
                    <a:pt x="2496" y="3441"/>
                  </a:lnTo>
                  <a:lnTo>
                    <a:pt x="2488" y="3460"/>
                  </a:lnTo>
                  <a:lnTo>
                    <a:pt x="2475" y="3477"/>
                  </a:lnTo>
                  <a:lnTo>
                    <a:pt x="2459" y="3489"/>
                  </a:lnTo>
                  <a:lnTo>
                    <a:pt x="2440" y="3497"/>
                  </a:lnTo>
                  <a:lnTo>
                    <a:pt x="2418" y="3500"/>
                  </a:lnTo>
                  <a:lnTo>
                    <a:pt x="586" y="3500"/>
                  </a:lnTo>
                  <a:lnTo>
                    <a:pt x="565" y="3497"/>
                  </a:lnTo>
                  <a:lnTo>
                    <a:pt x="546" y="3489"/>
                  </a:lnTo>
                  <a:lnTo>
                    <a:pt x="529" y="3477"/>
                  </a:lnTo>
                  <a:lnTo>
                    <a:pt x="516" y="3460"/>
                  </a:lnTo>
                  <a:lnTo>
                    <a:pt x="509" y="3441"/>
                  </a:lnTo>
                  <a:lnTo>
                    <a:pt x="506" y="3419"/>
                  </a:lnTo>
                  <a:lnTo>
                    <a:pt x="506" y="3227"/>
                  </a:lnTo>
                  <a:lnTo>
                    <a:pt x="509" y="3188"/>
                  </a:lnTo>
                  <a:lnTo>
                    <a:pt x="518" y="3150"/>
                  </a:lnTo>
                  <a:lnTo>
                    <a:pt x="532" y="3116"/>
                  </a:lnTo>
                  <a:lnTo>
                    <a:pt x="552" y="3084"/>
                  </a:lnTo>
                  <a:lnTo>
                    <a:pt x="577" y="3056"/>
                  </a:lnTo>
                  <a:lnTo>
                    <a:pt x="605" y="3031"/>
                  </a:lnTo>
                  <a:lnTo>
                    <a:pt x="637" y="3011"/>
                  </a:lnTo>
                  <a:lnTo>
                    <a:pt x="672" y="2996"/>
                  </a:lnTo>
                  <a:lnTo>
                    <a:pt x="709" y="2988"/>
                  </a:lnTo>
                  <a:lnTo>
                    <a:pt x="749" y="2985"/>
                  </a:lnTo>
                  <a:lnTo>
                    <a:pt x="899" y="2985"/>
                  </a:lnTo>
                  <a:lnTo>
                    <a:pt x="899" y="2612"/>
                  </a:lnTo>
                  <a:lnTo>
                    <a:pt x="902" y="2590"/>
                  </a:lnTo>
                  <a:lnTo>
                    <a:pt x="911" y="2571"/>
                  </a:lnTo>
                  <a:lnTo>
                    <a:pt x="924" y="2554"/>
                  </a:lnTo>
                  <a:lnTo>
                    <a:pt x="941" y="2541"/>
                  </a:lnTo>
                  <a:lnTo>
                    <a:pt x="961" y="2534"/>
                  </a:lnTo>
                  <a:lnTo>
                    <a:pt x="962" y="2534"/>
                  </a:lnTo>
                  <a:lnTo>
                    <a:pt x="1006" y="2521"/>
                  </a:lnTo>
                  <a:lnTo>
                    <a:pt x="1048" y="2503"/>
                  </a:lnTo>
                  <a:lnTo>
                    <a:pt x="1086" y="2480"/>
                  </a:lnTo>
                  <a:lnTo>
                    <a:pt x="1121" y="2453"/>
                  </a:lnTo>
                  <a:lnTo>
                    <a:pt x="1153" y="2422"/>
                  </a:lnTo>
                  <a:lnTo>
                    <a:pt x="1180" y="2388"/>
                  </a:lnTo>
                  <a:lnTo>
                    <a:pt x="1204" y="2351"/>
                  </a:lnTo>
                  <a:lnTo>
                    <a:pt x="1223" y="2312"/>
                  </a:lnTo>
                  <a:lnTo>
                    <a:pt x="1236" y="2271"/>
                  </a:lnTo>
                  <a:lnTo>
                    <a:pt x="1245" y="2227"/>
                  </a:lnTo>
                  <a:lnTo>
                    <a:pt x="1249" y="2183"/>
                  </a:lnTo>
                  <a:lnTo>
                    <a:pt x="1248" y="2138"/>
                  </a:lnTo>
                  <a:lnTo>
                    <a:pt x="1189" y="2111"/>
                  </a:lnTo>
                  <a:lnTo>
                    <a:pt x="1131" y="2078"/>
                  </a:lnTo>
                  <a:lnTo>
                    <a:pt x="1076" y="2040"/>
                  </a:lnTo>
                  <a:lnTo>
                    <a:pt x="1021" y="1995"/>
                  </a:lnTo>
                  <a:lnTo>
                    <a:pt x="969" y="1945"/>
                  </a:lnTo>
                  <a:lnTo>
                    <a:pt x="918" y="1891"/>
                  </a:lnTo>
                  <a:lnTo>
                    <a:pt x="870" y="1831"/>
                  </a:lnTo>
                  <a:lnTo>
                    <a:pt x="823" y="1766"/>
                  </a:lnTo>
                  <a:lnTo>
                    <a:pt x="778" y="1695"/>
                  </a:lnTo>
                  <a:lnTo>
                    <a:pt x="739" y="1625"/>
                  </a:lnTo>
                  <a:lnTo>
                    <a:pt x="703" y="1552"/>
                  </a:lnTo>
                  <a:lnTo>
                    <a:pt x="669" y="1475"/>
                  </a:lnTo>
                  <a:lnTo>
                    <a:pt x="595" y="1432"/>
                  </a:lnTo>
                  <a:lnTo>
                    <a:pt x="525" y="1384"/>
                  </a:lnTo>
                  <a:lnTo>
                    <a:pt x="457" y="1332"/>
                  </a:lnTo>
                  <a:lnTo>
                    <a:pt x="394" y="1276"/>
                  </a:lnTo>
                  <a:lnTo>
                    <a:pt x="335" y="1215"/>
                  </a:lnTo>
                  <a:lnTo>
                    <a:pt x="279" y="1152"/>
                  </a:lnTo>
                  <a:lnTo>
                    <a:pt x="228" y="1084"/>
                  </a:lnTo>
                  <a:lnTo>
                    <a:pt x="181" y="1014"/>
                  </a:lnTo>
                  <a:lnTo>
                    <a:pt x="139" y="941"/>
                  </a:lnTo>
                  <a:lnTo>
                    <a:pt x="102" y="864"/>
                  </a:lnTo>
                  <a:lnTo>
                    <a:pt x="69" y="787"/>
                  </a:lnTo>
                  <a:lnTo>
                    <a:pt x="42" y="706"/>
                  </a:lnTo>
                  <a:lnTo>
                    <a:pt x="20" y="624"/>
                  </a:lnTo>
                  <a:lnTo>
                    <a:pt x="3" y="540"/>
                  </a:lnTo>
                  <a:lnTo>
                    <a:pt x="0" y="504"/>
                  </a:lnTo>
                  <a:lnTo>
                    <a:pt x="2" y="468"/>
                  </a:lnTo>
                  <a:lnTo>
                    <a:pt x="9" y="433"/>
                  </a:lnTo>
                  <a:lnTo>
                    <a:pt x="21" y="399"/>
                  </a:lnTo>
                  <a:lnTo>
                    <a:pt x="38" y="367"/>
                  </a:lnTo>
                  <a:lnTo>
                    <a:pt x="60" y="337"/>
                  </a:lnTo>
                  <a:lnTo>
                    <a:pt x="86" y="311"/>
                  </a:lnTo>
                  <a:lnTo>
                    <a:pt x="116" y="290"/>
                  </a:lnTo>
                  <a:lnTo>
                    <a:pt x="147" y="272"/>
                  </a:lnTo>
                  <a:lnTo>
                    <a:pt x="181" y="259"/>
                  </a:lnTo>
                  <a:lnTo>
                    <a:pt x="216" y="251"/>
                  </a:lnTo>
                  <a:lnTo>
                    <a:pt x="253" y="248"/>
                  </a:lnTo>
                  <a:lnTo>
                    <a:pt x="498" y="248"/>
                  </a:lnTo>
                  <a:lnTo>
                    <a:pt x="498" y="172"/>
                  </a:lnTo>
                  <a:lnTo>
                    <a:pt x="500" y="141"/>
                  </a:lnTo>
                  <a:lnTo>
                    <a:pt x="509" y="111"/>
                  </a:lnTo>
                  <a:lnTo>
                    <a:pt x="522" y="85"/>
                  </a:lnTo>
                  <a:lnTo>
                    <a:pt x="539" y="62"/>
                  </a:lnTo>
                  <a:lnTo>
                    <a:pt x="559" y="40"/>
                  </a:lnTo>
                  <a:lnTo>
                    <a:pt x="583" y="23"/>
                  </a:lnTo>
                  <a:lnTo>
                    <a:pt x="610" y="11"/>
                  </a:lnTo>
                  <a:lnTo>
                    <a:pt x="638" y="3"/>
                  </a:lnTo>
                  <a:lnTo>
                    <a:pt x="6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221913" y="1990726"/>
              <a:ext cx="157163" cy="152400"/>
            </a:xfrm>
            <a:custGeom>
              <a:avLst/>
              <a:gdLst>
                <a:gd name="T0" fmla="*/ 440 w 991"/>
                <a:gd name="T1" fmla="*/ 377 h 951"/>
                <a:gd name="T2" fmla="*/ 415 w 991"/>
                <a:gd name="T3" fmla="*/ 406 h 951"/>
                <a:gd name="T4" fmla="*/ 379 w 991"/>
                <a:gd name="T5" fmla="*/ 421 h 951"/>
                <a:gd name="T6" fmla="*/ 345 w 991"/>
                <a:gd name="T7" fmla="*/ 527 h 951"/>
                <a:gd name="T8" fmla="*/ 365 w 991"/>
                <a:gd name="T9" fmla="*/ 560 h 951"/>
                <a:gd name="T10" fmla="*/ 368 w 991"/>
                <a:gd name="T11" fmla="*/ 598 h 951"/>
                <a:gd name="T12" fmla="*/ 458 w 991"/>
                <a:gd name="T13" fmla="*/ 664 h 951"/>
                <a:gd name="T14" fmla="*/ 495 w 991"/>
                <a:gd name="T15" fmla="*/ 654 h 951"/>
                <a:gd name="T16" fmla="*/ 534 w 991"/>
                <a:gd name="T17" fmla="*/ 664 h 951"/>
                <a:gd name="T18" fmla="*/ 623 w 991"/>
                <a:gd name="T19" fmla="*/ 598 h 951"/>
                <a:gd name="T20" fmla="*/ 626 w 991"/>
                <a:gd name="T21" fmla="*/ 560 h 951"/>
                <a:gd name="T22" fmla="*/ 646 w 991"/>
                <a:gd name="T23" fmla="*/ 527 h 951"/>
                <a:gd name="T24" fmla="*/ 612 w 991"/>
                <a:gd name="T25" fmla="*/ 421 h 951"/>
                <a:gd name="T26" fmla="*/ 576 w 991"/>
                <a:gd name="T27" fmla="*/ 406 h 951"/>
                <a:gd name="T28" fmla="*/ 552 w 991"/>
                <a:gd name="T29" fmla="*/ 377 h 951"/>
                <a:gd name="T30" fmla="*/ 495 w 991"/>
                <a:gd name="T31" fmla="*/ 0 h 951"/>
                <a:gd name="T32" fmla="*/ 530 w 991"/>
                <a:gd name="T33" fmla="*/ 9 h 951"/>
                <a:gd name="T34" fmla="*/ 558 w 991"/>
                <a:gd name="T35" fmla="*/ 30 h 951"/>
                <a:gd name="T36" fmla="*/ 678 w 991"/>
                <a:gd name="T37" fmla="*/ 267 h 951"/>
                <a:gd name="T38" fmla="*/ 940 w 991"/>
                <a:gd name="T39" fmla="*/ 308 h 951"/>
                <a:gd name="T40" fmla="*/ 969 w 991"/>
                <a:gd name="T41" fmla="*/ 327 h 951"/>
                <a:gd name="T42" fmla="*/ 987 w 991"/>
                <a:gd name="T43" fmla="*/ 358 h 951"/>
                <a:gd name="T44" fmla="*/ 991 w 991"/>
                <a:gd name="T45" fmla="*/ 394 h 951"/>
                <a:gd name="T46" fmla="*/ 978 w 991"/>
                <a:gd name="T47" fmla="*/ 426 h 951"/>
                <a:gd name="T48" fmla="*/ 790 w 991"/>
                <a:gd name="T49" fmla="*/ 613 h 951"/>
                <a:gd name="T50" fmla="*/ 833 w 991"/>
                <a:gd name="T51" fmla="*/ 875 h 951"/>
                <a:gd name="T52" fmla="*/ 823 w 991"/>
                <a:gd name="T53" fmla="*/ 909 h 951"/>
                <a:gd name="T54" fmla="*/ 800 w 991"/>
                <a:gd name="T55" fmla="*/ 936 h 951"/>
                <a:gd name="T56" fmla="*/ 769 w 991"/>
                <a:gd name="T57" fmla="*/ 949 h 951"/>
                <a:gd name="T58" fmla="*/ 733 w 991"/>
                <a:gd name="T59" fmla="*/ 949 h 951"/>
                <a:gd name="T60" fmla="*/ 495 w 991"/>
                <a:gd name="T61" fmla="*/ 827 h 951"/>
                <a:gd name="T62" fmla="*/ 260 w 991"/>
                <a:gd name="T63" fmla="*/ 948 h 951"/>
                <a:gd name="T64" fmla="*/ 225 w 991"/>
                <a:gd name="T65" fmla="*/ 950 h 951"/>
                <a:gd name="T66" fmla="*/ 192 w 991"/>
                <a:gd name="T67" fmla="*/ 936 h 951"/>
                <a:gd name="T68" fmla="*/ 168 w 991"/>
                <a:gd name="T69" fmla="*/ 909 h 951"/>
                <a:gd name="T70" fmla="*/ 158 w 991"/>
                <a:gd name="T71" fmla="*/ 875 h 951"/>
                <a:gd name="T72" fmla="*/ 202 w 991"/>
                <a:gd name="T73" fmla="*/ 613 h 951"/>
                <a:gd name="T74" fmla="*/ 13 w 991"/>
                <a:gd name="T75" fmla="*/ 426 h 951"/>
                <a:gd name="T76" fmla="*/ 0 w 991"/>
                <a:gd name="T77" fmla="*/ 394 h 951"/>
                <a:gd name="T78" fmla="*/ 3 w 991"/>
                <a:gd name="T79" fmla="*/ 358 h 951"/>
                <a:gd name="T80" fmla="*/ 22 w 991"/>
                <a:gd name="T81" fmla="*/ 327 h 951"/>
                <a:gd name="T82" fmla="*/ 52 w 991"/>
                <a:gd name="T83" fmla="*/ 308 h 951"/>
                <a:gd name="T84" fmla="*/ 314 w 991"/>
                <a:gd name="T85" fmla="*/ 267 h 951"/>
                <a:gd name="T86" fmla="*/ 433 w 991"/>
                <a:gd name="T87" fmla="*/ 30 h 951"/>
                <a:gd name="T88" fmla="*/ 460 w 991"/>
                <a:gd name="T89" fmla="*/ 9 h 951"/>
                <a:gd name="T90" fmla="*/ 495 w 991"/>
                <a:gd name="T91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1" h="951">
                  <a:moveTo>
                    <a:pt x="495" y="264"/>
                  </a:moveTo>
                  <a:lnTo>
                    <a:pt x="440" y="377"/>
                  </a:lnTo>
                  <a:lnTo>
                    <a:pt x="430" y="394"/>
                  </a:lnTo>
                  <a:lnTo>
                    <a:pt x="415" y="406"/>
                  </a:lnTo>
                  <a:lnTo>
                    <a:pt x="398" y="416"/>
                  </a:lnTo>
                  <a:lnTo>
                    <a:pt x="379" y="421"/>
                  </a:lnTo>
                  <a:lnTo>
                    <a:pt x="255" y="439"/>
                  </a:lnTo>
                  <a:lnTo>
                    <a:pt x="345" y="527"/>
                  </a:lnTo>
                  <a:lnTo>
                    <a:pt x="357" y="542"/>
                  </a:lnTo>
                  <a:lnTo>
                    <a:pt x="365" y="560"/>
                  </a:lnTo>
                  <a:lnTo>
                    <a:pt x="369" y="579"/>
                  </a:lnTo>
                  <a:lnTo>
                    <a:pt x="368" y="598"/>
                  </a:lnTo>
                  <a:lnTo>
                    <a:pt x="347" y="722"/>
                  </a:lnTo>
                  <a:lnTo>
                    <a:pt x="458" y="664"/>
                  </a:lnTo>
                  <a:lnTo>
                    <a:pt x="476" y="657"/>
                  </a:lnTo>
                  <a:lnTo>
                    <a:pt x="495" y="654"/>
                  </a:lnTo>
                  <a:lnTo>
                    <a:pt x="514" y="657"/>
                  </a:lnTo>
                  <a:lnTo>
                    <a:pt x="534" y="664"/>
                  </a:lnTo>
                  <a:lnTo>
                    <a:pt x="644" y="722"/>
                  </a:lnTo>
                  <a:lnTo>
                    <a:pt x="623" y="598"/>
                  </a:lnTo>
                  <a:lnTo>
                    <a:pt x="623" y="579"/>
                  </a:lnTo>
                  <a:lnTo>
                    <a:pt x="626" y="560"/>
                  </a:lnTo>
                  <a:lnTo>
                    <a:pt x="634" y="542"/>
                  </a:lnTo>
                  <a:lnTo>
                    <a:pt x="646" y="527"/>
                  </a:lnTo>
                  <a:lnTo>
                    <a:pt x="736" y="439"/>
                  </a:lnTo>
                  <a:lnTo>
                    <a:pt x="612" y="421"/>
                  </a:lnTo>
                  <a:lnTo>
                    <a:pt x="593" y="416"/>
                  </a:lnTo>
                  <a:lnTo>
                    <a:pt x="576" y="406"/>
                  </a:lnTo>
                  <a:lnTo>
                    <a:pt x="562" y="394"/>
                  </a:lnTo>
                  <a:lnTo>
                    <a:pt x="552" y="377"/>
                  </a:lnTo>
                  <a:lnTo>
                    <a:pt x="495" y="264"/>
                  </a:lnTo>
                  <a:close/>
                  <a:moveTo>
                    <a:pt x="495" y="0"/>
                  </a:moveTo>
                  <a:lnTo>
                    <a:pt x="513" y="2"/>
                  </a:lnTo>
                  <a:lnTo>
                    <a:pt x="530" y="9"/>
                  </a:lnTo>
                  <a:lnTo>
                    <a:pt x="545" y="18"/>
                  </a:lnTo>
                  <a:lnTo>
                    <a:pt x="558" y="30"/>
                  </a:lnTo>
                  <a:lnTo>
                    <a:pt x="569" y="46"/>
                  </a:lnTo>
                  <a:lnTo>
                    <a:pt x="678" y="267"/>
                  </a:lnTo>
                  <a:lnTo>
                    <a:pt x="922" y="302"/>
                  </a:lnTo>
                  <a:lnTo>
                    <a:pt x="940" y="308"/>
                  </a:lnTo>
                  <a:lnTo>
                    <a:pt x="956" y="315"/>
                  </a:lnTo>
                  <a:lnTo>
                    <a:pt x="969" y="327"/>
                  </a:lnTo>
                  <a:lnTo>
                    <a:pt x="980" y="342"/>
                  </a:lnTo>
                  <a:lnTo>
                    <a:pt x="987" y="358"/>
                  </a:lnTo>
                  <a:lnTo>
                    <a:pt x="991" y="376"/>
                  </a:lnTo>
                  <a:lnTo>
                    <a:pt x="991" y="394"/>
                  </a:lnTo>
                  <a:lnTo>
                    <a:pt x="986" y="411"/>
                  </a:lnTo>
                  <a:lnTo>
                    <a:pt x="978" y="426"/>
                  </a:lnTo>
                  <a:lnTo>
                    <a:pt x="967" y="440"/>
                  </a:lnTo>
                  <a:lnTo>
                    <a:pt x="790" y="613"/>
                  </a:lnTo>
                  <a:lnTo>
                    <a:pt x="832" y="857"/>
                  </a:lnTo>
                  <a:lnTo>
                    <a:pt x="833" y="875"/>
                  </a:lnTo>
                  <a:lnTo>
                    <a:pt x="829" y="892"/>
                  </a:lnTo>
                  <a:lnTo>
                    <a:pt x="823" y="909"/>
                  </a:lnTo>
                  <a:lnTo>
                    <a:pt x="812" y="924"/>
                  </a:lnTo>
                  <a:lnTo>
                    <a:pt x="800" y="936"/>
                  </a:lnTo>
                  <a:lnTo>
                    <a:pt x="785" y="944"/>
                  </a:lnTo>
                  <a:lnTo>
                    <a:pt x="769" y="949"/>
                  </a:lnTo>
                  <a:lnTo>
                    <a:pt x="752" y="951"/>
                  </a:lnTo>
                  <a:lnTo>
                    <a:pt x="733" y="949"/>
                  </a:lnTo>
                  <a:lnTo>
                    <a:pt x="714" y="942"/>
                  </a:lnTo>
                  <a:lnTo>
                    <a:pt x="495" y="827"/>
                  </a:lnTo>
                  <a:lnTo>
                    <a:pt x="277" y="942"/>
                  </a:lnTo>
                  <a:lnTo>
                    <a:pt x="260" y="948"/>
                  </a:lnTo>
                  <a:lnTo>
                    <a:pt x="242" y="951"/>
                  </a:lnTo>
                  <a:lnTo>
                    <a:pt x="225" y="950"/>
                  </a:lnTo>
                  <a:lnTo>
                    <a:pt x="208" y="945"/>
                  </a:lnTo>
                  <a:lnTo>
                    <a:pt x="192" y="936"/>
                  </a:lnTo>
                  <a:lnTo>
                    <a:pt x="178" y="924"/>
                  </a:lnTo>
                  <a:lnTo>
                    <a:pt x="168" y="909"/>
                  </a:lnTo>
                  <a:lnTo>
                    <a:pt x="161" y="892"/>
                  </a:lnTo>
                  <a:lnTo>
                    <a:pt x="158" y="875"/>
                  </a:lnTo>
                  <a:lnTo>
                    <a:pt x="159" y="857"/>
                  </a:lnTo>
                  <a:lnTo>
                    <a:pt x="202" y="613"/>
                  </a:lnTo>
                  <a:lnTo>
                    <a:pt x="25" y="440"/>
                  </a:lnTo>
                  <a:lnTo>
                    <a:pt x="13" y="426"/>
                  </a:lnTo>
                  <a:lnTo>
                    <a:pt x="4" y="411"/>
                  </a:lnTo>
                  <a:lnTo>
                    <a:pt x="0" y="394"/>
                  </a:lnTo>
                  <a:lnTo>
                    <a:pt x="0" y="376"/>
                  </a:lnTo>
                  <a:lnTo>
                    <a:pt x="3" y="358"/>
                  </a:lnTo>
                  <a:lnTo>
                    <a:pt x="12" y="342"/>
                  </a:lnTo>
                  <a:lnTo>
                    <a:pt x="22" y="327"/>
                  </a:lnTo>
                  <a:lnTo>
                    <a:pt x="36" y="315"/>
                  </a:lnTo>
                  <a:lnTo>
                    <a:pt x="52" y="308"/>
                  </a:lnTo>
                  <a:lnTo>
                    <a:pt x="69" y="302"/>
                  </a:lnTo>
                  <a:lnTo>
                    <a:pt x="314" y="267"/>
                  </a:lnTo>
                  <a:lnTo>
                    <a:pt x="423" y="46"/>
                  </a:lnTo>
                  <a:lnTo>
                    <a:pt x="433" y="30"/>
                  </a:lnTo>
                  <a:lnTo>
                    <a:pt x="446" y="18"/>
                  </a:lnTo>
                  <a:lnTo>
                    <a:pt x="460" y="9"/>
                  </a:lnTo>
                  <a:lnTo>
                    <a:pt x="477" y="2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16" name="Freeform 27"/>
          <p:cNvSpPr>
            <a:spLocks noEditPoints="1"/>
          </p:cNvSpPr>
          <p:nvPr/>
        </p:nvSpPr>
        <p:spPr bwMode="auto">
          <a:xfrm>
            <a:off x="5187107" y="4078616"/>
            <a:ext cx="389573" cy="512594"/>
          </a:xfrm>
          <a:custGeom>
            <a:avLst/>
            <a:gdLst>
              <a:gd name="T0" fmla="*/ 593 w 2659"/>
              <a:gd name="T1" fmla="*/ 2426 h 3500"/>
              <a:gd name="T2" fmla="*/ 402 w 2659"/>
              <a:gd name="T3" fmla="*/ 2455 h 3500"/>
              <a:gd name="T4" fmla="*/ 183 w 2659"/>
              <a:gd name="T5" fmla="*/ 2675 h 3500"/>
              <a:gd name="T6" fmla="*/ 2499 w 2659"/>
              <a:gd name="T7" fmla="*/ 2765 h 3500"/>
              <a:gd name="T8" fmla="*/ 2338 w 2659"/>
              <a:gd name="T9" fmla="*/ 2499 h 3500"/>
              <a:gd name="T10" fmla="*/ 2102 w 2659"/>
              <a:gd name="T11" fmla="*/ 2430 h 3500"/>
              <a:gd name="T12" fmla="*/ 1890 w 2659"/>
              <a:gd name="T13" fmla="*/ 2381 h 3500"/>
              <a:gd name="T14" fmla="*/ 1329 w 2659"/>
              <a:gd name="T15" fmla="*/ 3055 h 3500"/>
              <a:gd name="T16" fmla="*/ 1190 w 2659"/>
              <a:gd name="T17" fmla="*/ 2981 h 3500"/>
              <a:gd name="T18" fmla="*/ 1021 w 2659"/>
              <a:gd name="T19" fmla="*/ 2184 h 3500"/>
              <a:gd name="T20" fmla="*/ 1329 w 2659"/>
              <a:gd name="T21" fmla="*/ 2897 h 3500"/>
              <a:gd name="T22" fmla="*/ 1637 w 2659"/>
              <a:gd name="T23" fmla="*/ 2184 h 3500"/>
              <a:gd name="T24" fmla="*/ 1429 w 2659"/>
              <a:gd name="T25" fmla="*/ 1956 h 3500"/>
              <a:gd name="T26" fmla="*/ 992 w 2659"/>
              <a:gd name="T27" fmla="*/ 806 h 3500"/>
              <a:gd name="T28" fmla="*/ 773 w 2659"/>
              <a:gd name="T29" fmla="*/ 1196 h 3500"/>
              <a:gd name="T30" fmla="*/ 954 w 2659"/>
              <a:gd name="T31" fmla="*/ 1608 h 3500"/>
              <a:gd name="T32" fmla="*/ 1279 w 2659"/>
              <a:gd name="T33" fmla="*/ 1803 h 3500"/>
              <a:gd name="T34" fmla="*/ 1619 w 2659"/>
              <a:gd name="T35" fmla="*/ 1696 h 3500"/>
              <a:gd name="T36" fmla="*/ 1849 w 2659"/>
              <a:gd name="T37" fmla="*/ 1345 h 3500"/>
              <a:gd name="T38" fmla="*/ 1889 w 2659"/>
              <a:gd name="T39" fmla="*/ 972 h 3500"/>
              <a:gd name="T40" fmla="*/ 1198 w 2659"/>
              <a:gd name="T41" fmla="*/ 887 h 3500"/>
              <a:gd name="T42" fmla="*/ 1396 w 2659"/>
              <a:gd name="T43" fmla="*/ 158 h 3500"/>
              <a:gd name="T44" fmla="*/ 1112 w 2659"/>
              <a:gd name="T45" fmla="*/ 230 h 3500"/>
              <a:gd name="T46" fmla="*/ 828 w 2659"/>
              <a:gd name="T47" fmla="*/ 368 h 3500"/>
              <a:gd name="T48" fmla="*/ 686 w 2659"/>
              <a:gd name="T49" fmla="*/ 688 h 3500"/>
              <a:gd name="T50" fmla="*/ 778 w 2659"/>
              <a:gd name="T51" fmla="*/ 873 h 3500"/>
              <a:gd name="T52" fmla="*/ 911 w 2659"/>
              <a:gd name="T53" fmla="*/ 599 h 3500"/>
              <a:gd name="T54" fmla="*/ 1039 w 2659"/>
              <a:gd name="T55" fmla="*/ 605 h 3500"/>
              <a:gd name="T56" fmla="*/ 1152 w 2659"/>
              <a:gd name="T57" fmla="*/ 722 h 3500"/>
              <a:gd name="T58" fmla="*/ 1908 w 2659"/>
              <a:gd name="T59" fmla="*/ 777 h 3500"/>
              <a:gd name="T60" fmla="*/ 1934 w 2659"/>
              <a:gd name="T61" fmla="*/ 550 h 3500"/>
              <a:gd name="T62" fmla="*/ 1673 w 2659"/>
              <a:gd name="T63" fmla="*/ 235 h 3500"/>
              <a:gd name="T64" fmla="*/ 1463 w 2659"/>
              <a:gd name="T65" fmla="*/ 3 h 3500"/>
              <a:gd name="T66" fmla="*/ 1872 w 2659"/>
              <a:gd name="T67" fmla="*/ 189 h 3500"/>
              <a:gd name="T68" fmla="*/ 2111 w 2659"/>
              <a:gd name="T69" fmla="*/ 589 h 3500"/>
              <a:gd name="T70" fmla="*/ 2095 w 2659"/>
              <a:gd name="T71" fmla="*/ 1068 h 3500"/>
              <a:gd name="T72" fmla="*/ 1984 w 2659"/>
              <a:gd name="T73" fmla="*/ 1435 h 3500"/>
              <a:gd name="T74" fmla="*/ 1722 w 2659"/>
              <a:gd name="T75" fmla="*/ 1815 h 3500"/>
              <a:gd name="T76" fmla="*/ 1771 w 2659"/>
              <a:gd name="T77" fmla="*/ 2100 h 3500"/>
              <a:gd name="T78" fmla="*/ 1954 w 2659"/>
              <a:gd name="T79" fmla="*/ 2236 h 3500"/>
              <a:gd name="T80" fmla="*/ 2106 w 2659"/>
              <a:gd name="T81" fmla="*/ 2272 h 3500"/>
              <a:gd name="T82" fmla="*/ 2303 w 2659"/>
              <a:gd name="T83" fmla="*/ 2305 h 3500"/>
              <a:gd name="T84" fmla="*/ 2588 w 2659"/>
              <a:gd name="T85" fmla="*/ 2545 h 3500"/>
              <a:gd name="T86" fmla="*/ 2657 w 2659"/>
              <a:gd name="T87" fmla="*/ 3442 h 3500"/>
              <a:gd name="T88" fmla="*/ 58 w 2659"/>
              <a:gd name="T89" fmla="*/ 3497 h 3500"/>
              <a:gd name="T90" fmla="*/ 3 w 2659"/>
              <a:gd name="T91" fmla="*/ 2755 h 3500"/>
              <a:gd name="T92" fmla="*/ 171 w 2659"/>
              <a:gd name="T93" fmla="*/ 2418 h 3500"/>
              <a:gd name="T94" fmla="*/ 522 w 2659"/>
              <a:gd name="T95" fmla="*/ 2273 h 3500"/>
              <a:gd name="T96" fmla="*/ 608 w 2659"/>
              <a:gd name="T97" fmla="*/ 2264 h 3500"/>
              <a:gd name="T98" fmla="*/ 786 w 2659"/>
              <a:gd name="T99" fmla="*/ 2194 h 3500"/>
              <a:gd name="T100" fmla="*/ 949 w 2659"/>
              <a:gd name="T101" fmla="*/ 1994 h 3500"/>
              <a:gd name="T102" fmla="*/ 796 w 2659"/>
              <a:gd name="T103" fmla="*/ 1661 h 3500"/>
              <a:gd name="T104" fmla="*/ 609 w 2659"/>
              <a:gd name="T105" fmla="*/ 1165 h 3500"/>
              <a:gd name="T106" fmla="*/ 522 w 2659"/>
              <a:gd name="T107" fmla="*/ 819 h 3500"/>
              <a:gd name="T108" fmla="*/ 622 w 2659"/>
              <a:gd name="T109" fmla="*/ 387 h 3500"/>
              <a:gd name="T110" fmla="*/ 923 w 2659"/>
              <a:gd name="T111" fmla="*/ 112 h 3500"/>
              <a:gd name="T112" fmla="*/ 1332 w 2659"/>
              <a:gd name="T113" fmla="*/ 3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59" h="3500">
                <a:moveTo>
                  <a:pt x="769" y="2381"/>
                </a:moveTo>
                <a:lnTo>
                  <a:pt x="739" y="2394"/>
                </a:lnTo>
                <a:lnTo>
                  <a:pt x="707" y="2403"/>
                </a:lnTo>
                <a:lnTo>
                  <a:pt x="676" y="2412"/>
                </a:lnTo>
                <a:lnTo>
                  <a:pt x="647" y="2418"/>
                </a:lnTo>
                <a:lnTo>
                  <a:pt x="618" y="2422"/>
                </a:lnTo>
                <a:lnTo>
                  <a:pt x="593" y="2426"/>
                </a:lnTo>
                <a:lnTo>
                  <a:pt x="572" y="2428"/>
                </a:lnTo>
                <a:lnTo>
                  <a:pt x="556" y="2429"/>
                </a:lnTo>
                <a:lnTo>
                  <a:pt x="544" y="2430"/>
                </a:lnTo>
                <a:lnTo>
                  <a:pt x="540" y="2430"/>
                </a:lnTo>
                <a:lnTo>
                  <a:pt x="492" y="2433"/>
                </a:lnTo>
                <a:lnTo>
                  <a:pt x="446" y="2442"/>
                </a:lnTo>
                <a:lnTo>
                  <a:pt x="402" y="2455"/>
                </a:lnTo>
                <a:lnTo>
                  <a:pt x="360" y="2474"/>
                </a:lnTo>
                <a:lnTo>
                  <a:pt x="322" y="2499"/>
                </a:lnTo>
                <a:lnTo>
                  <a:pt x="286" y="2526"/>
                </a:lnTo>
                <a:lnTo>
                  <a:pt x="254" y="2559"/>
                </a:lnTo>
                <a:lnTo>
                  <a:pt x="226" y="2594"/>
                </a:lnTo>
                <a:lnTo>
                  <a:pt x="202" y="2633"/>
                </a:lnTo>
                <a:lnTo>
                  <a:pt x="183" y="2675"/>
                </a:lnTo>
                <a:lnTo>
                  <a:pt x="169" y="2719"/>
                </a:lnTo>
                <a:lnTo>
                  <a:pt x="161" y="2765"/>
                </a:lnTo>
                <a:lnTo>
                  <a:pt x="158" y="2813"/>
                </a:lnTo>
                <a:lnTo>
                  <a:pt x="158" y="3342"/>
                </a:lnTo>
                <a:lnTo>
                  <a:pt x="2502" y="3342"/>
                </a:lnTo>
                <a:lnTo>
                  <a:pt x="2502" y="2813"/>
                </a:lnTo>
                <a:lnTo>
                  <a:pt x="2499" y="2765"/>
                </a:lnTo>
                <a:lnTo>
                  <a:pt x="2491" y="2719"/>
                </a:lnTo>
                <a:lnTo>
                  <a:pt x="2476" y="2675"/>
                </a:lnTo>
                <a:lnTo>
                  <a:pt x="2457" y="2633"/>
                </a:lnTo>
                <a:lnTo>
                  <a:pt x="2433" y="2594"/>
                </a:lnTo>
                <a:lnTo>
                  <a:pt x="2405" y="2559"/>
                </a:lnTo>
                <a:lnTo>
                  <a:pt x="2373" y="2526"/>
                </a:lnTo>
                <a:lnTo>
                  <a:pt x="2338" y="2499"/>
                </a:lnTo>
                <a:lnTo>
                  <a:pt x="2299" y="2474"/>
                </a:lnTo>
                <a:lnTo>
                  <a:pt x="2258" y="2455"/>
                </a:lnTo>
                <a:lnTo>
                  <a:pt x="2213" y="2442"/>
                </a:lnTo>
                <a:lnTo>
                  <a:pt x="2167" y="2433"/>
                </a:lnTo>
                <a:lnTo>
                  <a:pt x="2119" y="2430"/>
                </a:lnTo>
                <a:lnTo>
                  <a:pt x="2115" y="2430"/>
                </a:lnTo>
                <a:lnTo>
                  <a:pt x="2102" y="2430"/>
                </a:lnTo>
                <a:lnTo>
                  <a:pt x="2084" y="2428"/>
                </a:lnTo>
                <a:lnTo>
                  <a:pt x="2060" y="2426"/>
                </a:lnTo>
                <a:lnTo>
                  <a:pt x="2031" y="2421"/>
                </a:lnTo>
                <a:lnTo>
                  <a:pt x="1999" y="2415"/>
                </a:lnTo>
                <a:lnTo>
                  <a:pt x="1965" y="2407"/>
                </a:lnTo>
                <a:lnTo>
                  <a:pt x="1927" y="2396"/>
                </a:lnTo>
                <a:lnTo>
                  <a:pt x="1890" y="2381"/>
                </a:lnTo>
                <a:lnTo>
                  <a:pt x="1469" y="2981"/>
                </a:lnTo>
                <a:lnTo>
                  <a:pt x="1452" y="3003"/>
                </a:lnTo>
                <a:lnTo>
                  <a:pt x="1431" y="3021"/>
                </a:lnTo>
                <a:lnTo>
                  <a:pt x="1409" y="3034"/>
                </a:lnTo>
                <a:lnTo>
                  <a:pt x="1383" y="3045"/>
                </a:lnTo>
                <a:lnTo>
                  <a:pt x="1357" y="3051"/>
                </a:lnTo>
                <a:lnTo>
                  <a:pt x="1329" y="3055"/>
                </a:lnTo>
                <a:lnTo>
                  <a:pt x="1329" y="3055"/>
                </a:lnTo>
                <a:lnTo>
                  <a:pt x="1302" y="3051"/>
                </a:lnTo>
                <a:lnTo>
                  <a:pt x="1275" y="3045"/>
                </a:lnTo>
                <a:lnTo>
                  <a:pt x="1251" y="3034"/>
                </a:lnTo>
                <a:lnTo>
                  <a:pt x="1228" y="3021"/>
                </a:lnTo>
                <a:lnTo>
                  <a:pt x="1208" y="3003"/>
                </a:lnTo>
                <a:lnTo>
                  <a:pt x="1190" y="2981"/>
                </a:lnTo>
                <a:lnTo>
                  <a:pt x="769" y="2381"/>
                </a:lnTo>
                <a:close/>
                <a:moveTo>
                  <a:pt x="1135" y="1929"/>
                </a:moveTo>
                <a:lnTo>
                  <a:pt x="1121" y="1984"/>
                </a:lnTo>
                <a:lnTo>
                  <a:pt x="1103" y="2038"/>
                </a:lnTo>
                <a:lnTo>
                  <a:pt x="1080" y="2089"/>
                </a:lnTo>
                <a:lnTo>
                  <a:pt x="1053" y="2138"/>
                </a:lnTo>
                <a:lnTo>
                  <a:pt x="1021" y="2184"/>
                </a:lnTo>
                <a:lnTo>
                  <a:pt x="986" y="2226"/>
                </a:lnTo>
                <a:lnTo>
                  <a:pt x="947" y="2265"/>
                </a:lnTo>
                <a:lnTo>
                  <a:pt x="906" y="2302"/>
                </a:lnTo>
                <a:lnTo>
                  <a:pt x="1319" y="2890"/>
                </a:lnTo>
                <a:lnTo>
                  <a:pt x="1322" y="2893"/>
                </a:lnTo>
                <a:lnTo>
                  <a:pt x="1325" y="2895"/>
                </a:lnTo>
                <a:lnTo>
                  <a:pt x="1329" y="2897"/>
                </a:lnTo>
                <a:lnTo>
                  <a:pt x="1334" y="2895"/>
                </a:lnTo>
                <a:lnTo>
                  <a:pt x="1338" y="2893"/>
                </a:lnTo>
                <a:lnTo>
                  <a:pt x="1341" y="2890"/>
                </a:lnTo>
                <a:lnTo>
                  <a:pt x="1754" y="2302"/>
                </a:lnTo>
                <a:lnTo>
                  <a:pt x="1712" y="2265"/>
                </a:lnTo>
                <a:lnTo>
                  <a:pt x="1673" y="2226"/>
                </a:lnTo>
                <a:lnTo>
                  <a:pt x="1637" y="2184"/>
                </a:lnTo>
                <a:lnTo>
                  <a:pt x="1607" y="2138"/>
                </a:lnTo>
                <a:lnTo>
                  <a:pt x="1579" y="2089"/>
                </a:lnTo>
                <a:lnTo>
                  <a:pt x="1557" y="2038"/>
                </a:lnTo>
                <a:lnTo>
                  <a:pt x="1538" y="1985"/>
                </a:lnTo>
                <a:lnTo>
                  <a:pt x="1525" y="1929"/>
                </a:lnTo>
                <a:lnTo>
                  <a:pt x="1478" y="1945"/>
                </a:lnTo>
                <a:lnTo>
                  <a:pt x="1429" y="1956"/>
                </a:lnTo>
                <a:lnTo>
                  <a:pt x="1380" y="1962"/>
                </a:lnTo>
                <a:lnTo>
                  <a:pt x="1329" y="1964"/>
                </a:lnTo>
                <a:lnTo>
                  <a:pt x="1280" y="1962"/>
                </a:lnTo>
                <a:lnTo>
                  <a:pt x="1230" y="1955"/>
                </a:lnTo>
                <a:lnTo>
                  <a:pt x="1181" y="1944"/>
                </a:lnTo>
                <a:lnTo>
                  <a:pt x="1135" y="1929"/>
                </a:lnTo>
                <a:close/>
                <a:moveTo>
                  <a:pt x="992" y="806"/>
                </a:moveTo>
                <a:lnTo>
                  <a:pt x="964" y="867"/>
                </a:lnTo>
                <a:lnTo>
                  <a:pt x="931" y="925"/>
                </a:lnTo>
                <a:lnTo>
                  <a:pt x="895" y="980"/>
                </a:lnTo>
                <a:lnTo>
                  <a:pt x="855" y="1032"/>
                </a:lnTo>
                <a:lnTo>
                  <a:pt x="811" y="1082"/>
                </a:lnTo>
                <a:lnTo>
                  <a:pt x="763" y="1127"/>
                </a:lnTo>
                <a:lnTo>
                  <a:pt x="773" y="1196"/>
                </a:lnTo>
                <a:lnTo>
                  <a:pt x="787" y="1263"/>
                </a:lnTo>
                <a:lnTo>
                  <a:pt x="805" y="1328"/>
                </a:lnTo>
                <a:lnTo>
                  <a:pt x="828" y="1390"/>
                </a:lnTo>
                <a:lnTo>
                  <a:pt x="854" y="1450"/>
                </a:lnTo>
                <a:lnTo>
                  <a:pt x="884" y="1506"/>
                </a:lnTo>
                <a:lnTo>
                  <a:pt x="917" y="1558"/>
                </a:lnTo>
                <a:lnTo>
                  <a:pt x="954" y="1608"/>
                </a:lnTo>
                <a:lnTo>
                  <a:pt x="994" y="1652"/>
                </a:lnTo>
                <a:lnTo>
                  <a:pt x="1037" y="1693"/>
                </a:lnTo>
                <a:lnTo>
                  <a:pt x="1082" y="1727"/>
                </a:lnTo>
                <a:lnTo>
                  <a:pt x="1129" y="1755"/>
                </a:lnTo>
                <a:lnTo>
                  <a:pt x="1178" y="1778"/>
                </a:lnTo>
                <a:lnTo>
                  <a:pt x="1228" y="1793"/>
                </a:lnTo>
                <a:lnTo>
                  <a:pt x="1279" y="1803"/>
                </a:lnTo>
                <a:lnTo>
                  <a:pt x="1329" y="1806"/>
                </a:lnTo>
                <a:lnTo>
                  <a:pt x="1382" y="1803"/>
                </a:lnTo>
                <a:lnTo>
                  <a:pt x="1433" y="1793"/>
                </a:lnTo>
                <a:lnTo>
                  <a:pt x="1482" y="1778"/>
                </a:lnTo>
                <a:lnTo>
                  <a:pt x="1529" y="1756"/>
                </a:lnTo>
                <a:lnTo>
                  <a:pt x="1576" y="1729"/>
                </a:lnTo>
                <a:lnTo>
                  <a:pt x="1619" y="1696"/>
                </a:lnTo>
                <a:lnTo>
                  <a:pt x="1661" y="1659"/>
                </a:lnTo>
                <a:lnTo>
                  <a:pt x="1700" y="1616"/>
                </a:lnTo>
                <a:lnTo>
                  <a:pt x="1736" y="1570"/>
                </a:lnTo>
                <a:lnTo>
                  <a:pt x="1769" y="1519"/>
                </a:lnTo>
                <a:lnTo>
                  <a:pt x="1798" y="1465"/>
                </a:lnTo>
                <a:lnTo>
                  <a:pt x="1826" y="1406"/>
                </a:lnTo>
                <a:lnTo>
                  <a:pt x="1849" y="1345"/>
                </a:lnTo>
                <a:lnTo>
                  <a:pt x="1868" y="1281"/>
                </a:lnTo>
                <a:lnTo>
                  <a:pt x="1883" y="1213"/>
                </a:lnTo>
                <a:lnTo>
                  <a:pt x="1895" y="1144"/>
                </a:lnTo>
                <a:lnTo>
                  <a:pt x="1902" y="1073"/>
                </a:lnTo>
                <a:lnTo>
                  <a:pt x="1904" y="999"/>
                </a:lnTo>
                <a:lnTo>
                  <a:pt x="1904" y="998"/>
                </a:lnTo>
                <a:lnTo>
                  <a:pt x="1889" y="972"/>
                </a:lnTo>
                <a:lnTo>
                  <a:pt x="1870" y="947"/>
                </a:lnTo>
                <a:lnTo>
                  <a:pt x="1849" y="927"/>
                </a:lnTo>
                <a:lnTo>
                  <a:pt x="1824" y="910"/>
                </a:lnTo>
                <a:lnTo>
                  <a:pt x="1795" y="897"/>
                </a:lnTo>
                <a:lnTo>
                  <a:pt x="1766" y="890"/>
                </a:lnTo>
                <a:lnTo>
                  <a:pt x="1734" y="887"/>
                </a:lnTo>
                <a:lnTo>
                  <a:pt x="1198" y="887"/>
                </a:lnTo>
                <a:lnTo>
                  <a:pt x="1158" y="885"/>
                </a:lnTo>
                <a:lnTo>
                  <a:pt x="1121" y="877"/>
                </a:lnTo>
                <a:lnTo>
                  <a:pt x="1084" y="865"/>
                </a:lnTo>
                <a:lnTo>
                  <a:pt x="1049" y="848"/>
                </a:lnTo>
                <a:lnTo>
                  <a:pt x="1016" y="827"/>
                </a:lnTo>
                <a:lnTo>
                  <a:pt x="992" y="806"/>
                </a:lnTo>
                <a:close/>
                <a:moveTo>
                  <a:pt x="1396" y="158"/>
                </a:moveTo>
                <a:lnTo>
                  <a:pt x="1344" y="160"/>
                </a:lnTo>
                <a:lnTo>
                  <a:pt x="1293" y="168"/>
                </a:lnTo>
                <a:lnTo>
                  <a:pt x="1243" y="180"/>
                </a:lnTo>
                <a:lnTo>
                  <a:pt x="1193" y="198"/>
                </a:lnTo>
                <a:lnTo>
                  <a:pt x="1145" y="221"/>
                </a:lnTo>
                <a:lnTo>
                  <a:pt x="1129" y="227"/>
                </a:lnTo>
                <a:lnTo>
                  <a:pt x="1112" y="230"/>
                </a:lnTo>
                <a:lnTo>
                  <a:pt x="1066" y="234"/>
                </a:lnTo>
                <a:lnTo>
                  <a:pt x="1021" y="244"/>
                </a:lnTo>
                <a:lnTo>
                  <a:pt x="978" y="260"/>
                </a:lnTo>
                <a:lnTo>
                  <a:pt x="936" y="281"/>
                </a:lnTo>
                <a:lnTo>
                  <a:pt x="896" y="305"/>
                </a:lnTo>
                <a:lnTo>
                  <a:pt x="860" y="335"/>
                </a:lnTo>
                <a:lnTo>
                  <a:pt x="828" y="368"/>
                </a:lnTo>
                <a:lnTo>
                  <a:pt x="797" y="405"/>
                </a:lnTo>
                <a:lnTo>
                  <a:pt x="769" y="445"/>
                </a:lnTo>
                <a:lnTo>
                  <a:pt x="746" y="489"/>
                </a:lnTo>
                <a:lnTo>
                  <a:pt x="725" y="536"/>
                </a:lnTo>
                <a:lnTo>
                  <a:pt x="708" y="584"/>
                </a:lnTo>
                <a:lnTo>
                  <a:pt x="695" y="635"/>
                </a:lnTo>
                <a:lnTo>
                  <a:pt x="686" y="688"/>
                </a:lnTo>
                <a:lnTo>
                  <a:pt x="681" y="742"/>
                </a:lnTo>
                <a:lnTo>
                  <a:pt x="679" y="798"/>
                </a:lnTo>
                <a:lnTo>
                  <a:pt x="682" y="854"/>
                </a:lnTo>
                <a:lnTo>
                  <a:pt x="689" y="911"/>
                </a:lnTo>
                <a:lnTo>
                  <a:pt x="701" y="968"/>
                </a:lnTo>
                <a:lnTo>
                  <a:pt x="742" y="923"/>
                </a:lnTo>
                <a:lnTo>
                  <a:pt x="778" y="873"/>
                </a:lnTo>
                <a:lnTo>
                  <a:pt x="810" y="821"/>
                </a:lnTo>
                <a:lnTo>
                  <a:pt x="838" y="766"/>
                </a:lnTo>
                <a:lnTo>
                  <a:pt x="860" y="708"/>
                </a:lnTo>
                <a:lnTo>
                  <a:pt x="878" y="649"/>
                </a:lnTo>
                <a:lnTo>
                  <a:pt x="886" y="630"/>
                </a:lnTo>
                <a:lnTo>
                  <a:pt x="896" y="613"/>
                </a:lnTo>
                <a:lnTo>
                  <a:pt x="911" y="599"/>
                </a:lnTo>
                <a:lnTo>
                  <a:pt x="927" y="589"/>
                </a:lnTo>
                <a:lnTo>
                  <a:pt x="946" y="581"/>
                </a:lnTo>
                <a:lnTo>
                  <a:pt x="966" y="577"/>
                </a:lnTo>
                <a:lnTo>
                  <a:pt x="986" y="578"/>
                </a:lnTo>
                <a:lnTo>
                  <a:pt x="1007" y="583"/>
                </a:lnTo>
                <a:lnTo>
                  <a:pt x="1024" y="592"/>
                </a:lnTo>
                <a:lnTo>
                  <a:pt x="1039" y="605"/>
                </a:lnTo>
                <a:lnTo>
                  <a:pt x="1052" y="619"/>
                </a:lnTo>
                <a:lnTo>
                  <a:pt x="1062" y="637"/>
                </a:lnTo>
                <a:lnTo>
                  <a:pt x="1074" y="662"/>
                </a:lnTo>
                <a:lnTo>
                  <a:pt x="1090" y="683"/>
                </a:lnTo>
                <a:lnTo>
                  <a:pt x="1110" y="700"/>
                </a:lnTo>
                <a:lnTo>
                  <a:pt x="1130" y="713"/>
                </a:lnTo>
                <a:lnTo>
                  <a:pt x="1152" y="722"/>
                </a:lnTo>
                <a:lnTo>
                  <a:pt x="1174" y="728"/>
                </a:lnTo>
                <a:lnTo>
                  <a:pt x="1198" y="730"/>
                </a:lnTo>
                <a:lnTo>
                  <a:pt x="1734" y="730"/>
                </a:lnTo>
                <a:lnTo>
                  <a:pt x="1780" y="733"/>
                </a:lnTo>
                <a:lnTo>
                  <a:pt x="1826" y="742"/>
                </a:lnTo>
                <a:lnTo>
                  <a:pt x="1868" y="757"/>
                </a:lnTo>
                <a:lnTo>
                  <a:pt x="1908" y="777"/>
                </a:lnTo>
                <a:lnTo>
                  <a:pt x="1945" y="803"/>
                </a:lnTo>
                <a:lnTo>
                  <a:pt x="1978" y="833"/>
                </a:lnTo>
                <a:lnTo>
                  <a:pt x="1979" y="801"/>
                </a:lnTo>
                <a:lnTo>
                  <a:pt x="1976" y="735"/>
                </a:lnTo>
                <a:lnTo>
                  <a:pt x="1968" y="671"/>
                </a:lnTo>
                <a:lnTo>
                  <a:pt x="1953" y="610"/>
                </a:lnTo>
                <a:lnTo>
                  <a:pt x="1934" y="550"/>
                </a:lnTo>
                <a:lnTo>
                  <a:pt x="1908" y="494"/>
                </a:lnTo>
                <a:lnTo>
                  <a:pt x="1880" y="441"/>
                </a:lnTo>
                <a:lnTo>
                  <a:pt x="1846" y="391"/>
                </a:lnTo>
                <a:lnTo>
                  <a:pt x="1808" y="346"/>
                </a:lnTo>
                <a:lnTo>
                  <a:pt x="1767" y="304"/>
                </a:lnTo>
                <a:lnTo>
                  <a:pt x="1722" y="267"/>
                </a:lnTo>
                <a:lnTo>
                  <a:pt x="1673" y="235"/>
                </a:lnTo>
                <a:lnTo>
                  <a:pt x="1623" y="208"/>
                </a:lnTo>
                <a:lnTo>
                  <a:pt x="1569" y="187"/>
                </a:lnTo>
                <a:lnTo>
                  <a:pt x="1514" y="171"/>
                </a:lnTo>
                <a:lnTo>
                  <a:pt x="1455" y="161"/>
                </a:lnTo>
                <a:lnTo>
                  <a:pt x="1396" y="158"/>
                </a:lnTo>
                <a:close/>
                <a:moveTo>
                  <a:pt x="1396" y="0"/>
                </a:moveTo>
                <a:lnTo>
                  <a:pt x="1463" y="3"/>
                </a:lnTo>
                <a:lnTo>
                  <a:pt x="1528" y="13"/>
                </a:lnTo>
                <a:lnTo>
                  <a:pt x="1593" y="29"/>
                </a:lnTo>
                <a:lnTo>
                  <a:pt x="1654" y="50"/>
                </a:lnTo>
                <a:lnTo>
                  <a:pt x="1713" y="77"/>
                </a:lnTo>
                <a:lnTo>
                  <a:pt x="1770" y="109"/>
                </a:lnTo>
                <a:lnTo>
                  <a:pt x="1823" y="146"/>
                </a:lnTo>
                <a:lnTo>
                  <a:pt x="1872" y="189"/>
                </a:lnTo>
                <a:lnTo>
                  <a:pt x="1919" y="234"/>
                </a:lnTo>
                <a:lnTo>
                  <a:pt x="1962" y="285"/>
                </a:lnTo>
                <a:lnTo>
                  <a:pt x="2000" y="339"/>
                </a:lnTo>
                <a:lnTo>
                  <a:pt x="2035" y="397"/>
                </a:lnTo>
                <a:lnTo>
                  <a:pt x="2065" y="458"/>
                </a:lnTo>
                <a:lnTo>
                  <a:pt x="2090" y="522"/>
                </a:lnTo>
                <a:lnTo>
                  <a:pt x="2111" y="589"/>
                </a:lnTo>
                <a:lnTo>
                  <a:pt x="2124" y="657"/>
                </a:lnTo>
                <a:lnTo>
                  <a:pt x="2134" y="728"/>
                </a:lnTo>
                <a:lnTo>
                  <a:pt x="2137" y="801"/>
                </a:lnTo>
                <a:lnTo>
                  <a:pt x="2134" y="870"/>
                </a:lnTo>
                <a:lnTo>
                  <a:pt x="2126" y="937"/>
                </a:lnTo>
                <a:lnTo>
                  <a:pt x="2113" y="1003"/>
                </a:lnTo>
                <a:lnTo>
                  <a:pt x="2095" y="1068"/>
                </a:lnTo>
                <a:lnTo>
                  <a:pt x="2071" y="1131"/>
                </a:lnTo>
                <a:lnTo>
                  <a:pt x="2063" y="1147"/>
                </a:lnTo>
                <a:lnTo>
                  <a:pt x="2051" y="1158"/>
                </a:lnTo>
                <a:lnTo>
                  <a:pt x="2041" y="1230"/>
                </a:lnTo>
                <a:lnTo>
                  <a:pt x="2025" y="1300"/>
                </a:lnTo>
                <a:lnTo>
                  <a:pt x="2006" y="1368"/>
                </a:lnTo>
                <a:lnTo>
                  <a:pt x="1984" y="1435"/>
                </a:lnTo>
                <a:lnTo>
                  <a:pt x="1957" y="1499"/>
                </a:lnTo>
                <a:lnTo>
                  <a:pt x="1926" y="1559"/>
                </a:lnTo>
                <a:lnTo>
                  <a:pt x="1893" y="1617"/>
                </a:lnTo>
                <a:lnTo>
                  <a:pt x="1854" y="1673"/>
                </a:lnTo>
                <a:lnTo>
                  <a:pt x="1813" y="1726"/>
                </a:lnTo>
                <a:lnTo>
                  <a:pt x="1769" y="1772"/>
                </a:lnTo>
                <a:lnTo>
                  <a:pt x="1722" y="1815"/>
                </a:lnTo>
                <a:lnTo>
                  <a:pt x="1673" y="1853"/>
                </a:lnTo>
                <a:lnTo>
                  <a:pt x="1682" y="1904"/>
                </a:lnTo>
                <a:lnTo>
                  <a:pt x="1695" y="1952"/>
                </a:lnTo>
                <a:lnTo>
                  <a:pt x="1710" y="1995"/>
                </a:lnTo>
                <a:lnTo>
                  <a:pt x="1728" y="2033"/>
                </a:lnTo>
                <a:lnTo>
                  <a:pt x="1749" y="2069"/>
                </a:lnTo>
                <a:lnTo>
                  <a:pt x="1771" y="2100"/>
                </a:lnTo>
                <a:lnTo>
                  <a:pt x="1794" y="2129"/>
                </a:lnTo>
                <a:lnTo>
                  <a:pt x="1819" y="2153"/>
                </a:lnTo>
                <a:lnTo>
                  <a:pt x="1846" y="2175"/>
                </a:lnTo>
                <a:lnTo>
                  <a:pt x="1872" y="2194"/>
                </a:lnTo>
                <a:lnTo>
                  <a:pt x="1900" y="2210"/>
                </a:lnTo>
                <a:lnTo>
                  <a:pt x="1926" y="2224"/>
                </a:lnTo>
                <a:lnTo>
                  <a:pt x="1954" y="2236"/>
                </a:lnTo>
                <a:lnTo>
                  <a:pt x="1980" y="2245"/>
                </a:lnTo>
                <a:lnTo>
                  <a:pt x="2005" y="2254"/>
                </a:lnTo>
                <a:lnTo>
                  <a:pt x="2029" y="2259"/>
                </a:lnTo>
                <a:lnTo>
                  <a:pt x="2051" y="2264"/>
                </a:lnTo>
                <a:lnTo>
                  <a:pt x="2072" y="2268"/>
                </a:lnTo>
                <a:lnTo>
                  <a:pt x="2090" y="2270"/>
                </a:lnTo>
                <a:lnTo>
                  <a:pt x="2106" y="2272"/>
                </a:lnTo>
                <a:lnTo>
                  <a:pt x="2119" y="2272"/>
                </a:lnTo>
                <a:lnTo>
                  <a:pt x="2130" y="2273"/>
                </a:lnTo>
                <a:lnTo>
                  <a:pt x="2135" y="2273"/>
                </a:lnTo>
                <a:lnTo>
                  <a:pt x="2138" y="2273"/>
                </a:lnTo>
                <a:lnTo>
                  <a:pt x="2195" y="2278"/>
                </a:lnTo>
                <a:lnTo>
                  <a:pt x="2250" y="2289"/>
                </a:lnTo>
                <a:lnTo>
                  <a:pt x="2303" y="2305"/>
                </a:lnTo>
                <a:lnTo>
                  <a:pt x="2354" y="2326"/>
                </a:lnTo>
                <a:lnTo>
                  <a:pt x="2402" y="2352"/>
                </a:lnTo>
                <a:lnTo>
                  <a:pt x="2446" y="2383"/>
                </a:lnTo>
                <a:lnTo>
                  <a:pt x="2487" y="2418"/>
                </a:lnTo>
                <a:lnTo>
                  <a:pt x="2526" y="2457"/>
                </a:lnTo>
                <a:lnTo>
                  <a:pt x="2558" y="2500"/>
                </a:lnTo>
                <a:lnTo>
                  <a:pt x="2588" y="2545"/>
                </a:lnTo>
                <a:lnTo>
                  <a:pt x="2613" y="2594"/>
                </a:lnTo>
                <a:lnTo>
                  <a:pt x="2632" y="2646"/>
                </a:lnTo>
                <a:lnTo>
                  <a:pt x="2647" y="2699"/>
                </a:lnTo>
                <a:lnTo>
                  <a:pt x="2656" y="2755"/>
                </a:lnTo>
                <a:lnTo>
                  <a:pt x="2659" y="2813"/>
                </a:lnTo>
                <a:lnTo>
                  <a:pt x="2659" y="3422"/>
                </a:lnTo>
                <a:lnTo>
                  <a:pt x="2657" y="3442"/>
                </a:lnTo>
                <a:lnTo>
                  <a:pt x="2648" y="3461"/>
                </a:lnTo>
                <a:lnTo>
                  <a:pt x="2636" y="3477"/>
                </a:lnTo>
                <a:lnTo>
                  <a:pt x="2620" y="3489"/>
                </a:lnTo>
                <a:lnTo>
                  <a:pt x="2602" y="3497"/>
                </a:lnTo>
                <a:lnTo>
                  <a:pt x="2581" y="3500"/>
                </a:lnTo>
                <a:lnTo>
                  <a:pt x="78" y="3500"/>
                </a:lnTo>
                <a:lnTo>
                  <a:pt x="58" y="3497"/>
                </a:lnTo>
                <a:lnTo>
                  <a:pt x="39" y="3489"/>
                </a:lnTo>
                <a:lnTo>
                  <a:pt x="23" y="3477"/>
                </a:lnTo>
                <a:lnTo>
                  <a:pt x="11" y="3461"/>
                </a:lnTo>
                <a:lnTo>
                  <a:pt x="3" y="3442"/>
                </a:lnTo>
                <a:lnTo>
                  <a:pt x="0" y="3422"/>
                </a:lnTo>
                <a:lnTo>
                  <a:pt x="0" y="2813"/>
                </a:lnTo>
                <a:lnTo>
                  <a:pt x="3" y="2755"/>
                </a:lnTo>
                <a:lnTo>
                  <a:pt x="12" y="2699"/>
                </a:lnTo>
                <a:lnTo>
                  <a:pt x="26" y="2646"/>
                </a:lnTo>
                <a:lnTo>
                  <a:pt x="47" y="2594"/>
                </a:lnTo>
                <a:lnTo>
                  <a:pt x="71" y="2545"/>
                </a:lnTo>
                <a:lnTo>
                  <a:pt x="100" y="2500"/>
                </a:lnTo>
                <a:lnTo>
                  <a:pt x="134" y="2457"/>
                </a:lnTo>
                <a:lnTo>
                  <a:pt x="171" y="2418"/>
                </a:lnTo>
                <a:lnTo>
                  <a:pt x="213" y="2383"/>
                </a:lnTo>
                <a:lnTo>
                  <a:pt x="258" y="2352"/>
                </a:lnTo>
                <a:lnTo>
                  <a:pt x="306" y="2326"/>
                </a:lnTo>
                <a:lnTo>
                  <a:pt x="357" y="2305"/>
                </a:lnTo>
                <a:lnTo>
                  <a:pt x="410" y="2289"/>
                </a:lnTo>
                <a:lnTo>
                  <a:pt x="465" y="2278"/>
                </a:lnTo>
                <a:lnTo>
                  <a:pt x="522" y="2273"/>
                </a:lnTo>
                <a:lnTo>
                  <a:pt x="524" y="2273"/>
                </a:lnTo>
                <a:lnTo>
                  <a:pt x="530" y="2273"/>
                </a:lnTo>
                <a:lnTo>
                  <a:pt x="540" y="2272"/>
                </a:lnTo>
                <a:lnTo>
                  <a:pt x="552" y="2272"/>
                </a:lnTo>
                <a:lnTo>
                  <a:pt x="568" y="2270"/>
                </a:lnTo>
                <a:lnTo>
                  <a:pt x="586" y="2268"/>
                </a:lnTo>
                <a:lnTo>
                  <a:pt x="608" y="2264"/>
                </a:lnTo>
                <a:lnTo>
                  <a:pt x="630" y="2259"/>
                </a:lnTo>
                <a:lnTo>
                  <a:pt x="654" y="2254"/>
                </a:lnTo>
                <a:lnTo>
                  <a:pt x="679" y="2245"/>
                </a:lnTo>
                <a:lnTo>
                  <a:pt x="706" y="2236"/>
                </a:lnTo>
                <a:lnTo>
                  <a:pt x="732" y="2224"/>
                </a:lnTo>
                <a:lnTo>
                  <a:pt x="760" y="2210"/>
                </a:lnTo>
                <a:lnTo>
                  <a:pt x="786" y="2194"/>
                </a:lnTo>
                <a:lnTo>
                  <a:pt x="814" y="2175"/>
                </a:lnTo>
                <a:lnTo>
                  <a:pt x="839" y="2153"/>
                </a:lnTo>
                <a:lnTo>
                  <a:pt x="865" y="2129"/>
                </a:lnTo>
                <a:lnTo>
                  <a:pt x="889" y="2100"/>
                </a:lnTo>
                <a:lnTo>
                  <a:pt x="911" y="2068"/>
                </a:lnTo>
                <a:lnTo>
                  <a:pt x="931" y="2033"/>
                </a:lnTo>
                <a:lnTo>
                  <a:pt x="949" y="1994"/>
                </a:lnTo>
                <a:lnTo>
                  <a:pt x="964" y="1952"/>
                </a:lnTo>
                <a:lnTo>
                  <a:pt x="977" y="1904"/>
                </a:lnTo>
                <a:lnTo>
                  <a:pt x="986" y="1852"/>
                </a:lnTo>
                <a:lnTo>
                  <a:pt x="935" y="1812"/>
                </a:lnTo>
                <a:lnTo>
                  <a:pt x="885" y="1767"/>
                </a:lnTo>
                <a:lnTo>
                  <a:pt x="839" y="1716"/>
                </a:lnTo>
                <a:lnTo>
                  <a:pt x="796" y="1661"/>
                </a:lnTo>
                <a:lnTo>
                  <a:pt x="757" y="1602"/>
                </a:lnTo>
                <a:lnTo>
                  <a:pt x="722" y="1538"/>
                </a:lnTo>
                <a:lnTo>
                  <a:pt x="690" y="1470"/>
                </a:lnTo>
                <a:lnTo>
                  <a:pt x="663" y="1398"/>
                </a:lnTo>
                <a:lnTo>
                  <a:pt x="640" y="1324"/>
                </a:lnTo>
                <a:lnTo>
                  <a:pt x="622" y="1245"/>
                </a:lnTo>
                <a:lnTo>
                  <a:pt x="609" y="1165"/>
                </a:lnTo>
                <a:lnTo>
                  <a:pt x="598" y="1152"/>
                </a:lnTo>
                <a:lnTo>
                  <a:pt x="591" y="1137"/>
                </a:lnTo>
                <a:lnTo>
                  <a:pt x="568" y="1078"/>
                </a:lnTo>
                <a:lnTo>
                  <a:pt x="550" y="1016"/>
                </a:lnTo>
                <a:lnTo>
                  <a:pt x="537" y="950"/>
                </a:lnTo>
                <a:lnTo>
                  <a:pt x="527" y="885"/>
                </a:lnTo>
                <a:lnTo>
                  <a:pt x="522" y="819"/>
                </a:lnTo>
                <a:lnTo>
                  <a:pt x="523" y="754"/>
                </a:lnTo>
                <a:lnTo>
                  <a:pt x="527" y="689"/>
                </a:lnTo>
                <a:lnTo>
                  <a:pt x="537" y="626"/>
                </a:lnTo>
                <a:lnTo>
                  <a:pt x="551" y="563"/>
                </a:lnTo>
                <a:lnTo>
                  <a:pt x="570" y="503"/>
                </a:lnTo>
                <a:lnTo>
                  <a:pt x="594" y="444"/>
                </a:lnTo>
                <a:lnTo>
                  <a:pt x="622" y="387"/>
                </a:lnTo>
                <a:lnTo>
                  <a:pt x="655" y="334"/>
                </a:lnTo>
                <a:lnTo>
                  <a:pt x="692" y="285"/>
                </a:lnTo>
                <a:lnTo>
                  <a:pt x="731" y="241"/>
                </a:lnTo>
                <a:lnTo>
                  <a:pt x="775" y="200"/>
                </a:lnTo>
                <a:lnTo>
                  <a:pt x="821" y="167"/>
                </a:lnTo>
                <a:lnTo>
                  <a:pt x="871" y="137"/>
                </a:lnTo>
                <a:lnTo>
                  <a:pt x="923" y="112"/>
                </a:lnTo>
                <a:lnTo>
                  <a:pt x="978" y="93"/>
                </a:lnTo>
                <a:lnTo>
                  <a:pt x="1032" y="81"/>
                </a:lnTo>
                <a:lnTo>
                  <a:pt x="1087" y="73"/>
                </a:lnTo>
                <a:lnTo>
                  <a:pt x="1146" y="47"/>
                </a:lnTo>
                <a:lnTo>
                  <a:pt x="1208" y="27"/>
                </a:lnTo>
                <a:lnTo>
                  <a:pt x="1269" y="12"/>
                </a:lnTo>
                <a:lnTo>
                  <a:pt x="1332" y="3"/>
                </a:lnTo>
                <a:lnTo>
                  <a:pt x="139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17" name="Group 40"/>
          <p:cNvGrpSpPr/>
          <p:nvPr/>
        </p:nvGrpSpPr>
        <p:grpSpPr>
          <a:xfrm>
            <a:off x="1096123" y="1579193"/>
            <a:ext cx="512595" cy="512594"/>
            <a:chOff x="654050" y="1917700"/>
            <a:chExt cx="555625" cy="555625"/>
          </a:xfrm>
          <a:solidFill>
            <a:schemeClr val="bg1"/>
          </a:solidFill>
        </p:grpSpPr>
        <p:sp>
          <p:nvSpPr>
            <p:cNvPr id="18" name="Freeform 81"/>
            <p:cNvSpPr>
              <a:spLocks noEditPoints="1"/>
            </p:cNvSpPr>
            <p:nvPr/>
          </p:nvSpPr>
          <p:spPr bwMode="auto">
            <a:xfrm>
              <a:off x="654050" y="1917700"/>
              <a:ext cx="555625" cy="555625"/>
            </a:xfrm>
            <a:custGeom>
              <a:avLst/>
              <a:gdLst>
                <a:gd name="T0" fmla="*/ 181 w 3504"/>
                <a:gd name="T1" fmla="*/ 3034 h 3504"/>
                <a:gd name="T2" fmla="*/ 181 w 3504"/>
                <a:gd name="T3" fmla="*/ 3188 h 3504"/>
                <a:gd name="T4" fmla="*/ 286 w 3504"/>
                <a:gd name="T5" fmla="*/ 3310 h 3504"/>
                <a:gd name="T6" fmla="*/ 440 w 3504"/>
                <a:gd name="T7" fmla="*/ 3332 h 3504"/>
                <a:gd name="T8" fmla="*/ 963 w 3504"/>
                <a:gd name="T9" fmla="*/ 2862 h 3504"/>
                <a:gd name="T10" fmla="*/ 1219 w 3504"/>
                <a:gd name="T11" fmla="*/ 2604 h 3504"/>
                <a:gd name="T12" fmla="*/ 1999 w 3504"/>
                <a:gd name="T13" fmla="*/ 193 h 3504"/>
                <a:gd name="T14" fmla="*/ 1640 w 3504"/>
                <a:gd name="T15" fmla="*/ 342 h 3504"/>
                <a:gd name="T16" fmla="*/ 1351 w 3504"/>
                <a:gd name="T17" fmla="*/ 611 h 3504"/>
                <a:gd name="T18" fmla="*/ 1177 w 3504"/>
                <a:gd name="T19" fmla="*/ 959 h 3504"/>
                <a:gd name="T20" fmla="*/ 1135 w 3504"/>
                <a:gd name="T21" fmla="*/ 1349 h 3504"/>
                <a:gd name="T22" fmla="*/ 1232 w 3504"/>
                <a:gd name="T23" fmla="*/ 1728 h 3504"/>
                <a:gd name="T24" fmla="*/ 1455 w 3504"/>
                <a:gd name="T25" fmla="*/ 2049 h 3504"/>
                <a:gd name="T26" fmla="*/ 1776 w 3504"/>
                <a:gd name="T27" fmla="*/ 2272 h 3504"/>
                <a:gd name="T28" fmla="*/ 2155 w 3504"/>
                <a:gd name="T29" fmla="*/ 2369 h 3504"/>
                <a:gd name="T30" fmla="*/ 2545 w 3504"/>
                <a:gd name="T31" fmla="*/ 2327 h 3504"/>
                <a:gd name="T32" fmla="*/ 2893 w 3504"/>
                <a:gd name="T33" fmla="*/ 2153 h 3504"/>
                <a:gd name="T34" fmla="*/ 3159 w 3504"/>
                <a:gd name="T35" fmla="*/ 1868 h 3504"/>
                <a:gd name="T36" fmla="*/ 3306 w 3504"/>
                <a:gd name="T37" fmla="*/ 1526 h 3504"/>
                <a:gd name="T38" fmla="*/ 3330 w 3504"/>
                <a:gd name="T39" fmla="*/ 1160 h 3504"/>
                <a:gd name="T40" fmla="*/ 3232 w 3504"/>
                <a:gd name="T41" fmla="*/ 803 h 3504"/>
                <a:gd name="T42" fmla="*/ 3013 w 3504"/>
                <a:gd name="T43" fmla="*/ 491 h 3504"/>
                <a:gd name="T44" fmla="*/ 2692 w 3504"/>
                <a:gd name="T45" fmla="*/ 267 h 3504"/>
                <a:gd name="T46" fmla="*/ 2314 w 3504"/>
                <a:gd name="T47" fmla="*/ 171 h 3504"/>
                <a:gd name="T48" fmla="*/ 2484 w 3504"/>
                <a:gd name="T49" fmla="*/ 25 h 3504"/>
                <a:gd name="T50" fmla="*/ 2868 w 3504"/>
                <a:gd name="T51" fmla="*/ 170 h 3504"/>
                <a:gd name="T52" fmla="*/ 3189 w 3504"/>
                <a:gd name="T53" fmla="*/ 434 h 3504"/>
                <a:gd name="T54" fmla="*/ 3407 w 3504"/>
                <a:gd name="T55" fmla="*/ 784 h 3504"/>
                <a:gd name="T56" fmla="*/ 3500 w 3504"/>
                <a:gd name="T57" fmla="*/ 1185 h 3504"/>
                <a:gd name="T58" fmla="*/ 3460 w 3504"/>
                <a:gd name="T59" fmla="*/ 1600 h 3504"/>
                <a:gd name="T60" fmla="*/ 3291 w 3504"/>
                <a:gd name="T61" fmla="*/ 1973 h 3504"/>
                <a:gd name="T62" fmla="*/ 3006 w 3504"/>
                <a:gd name="T63" fmla="*/ 2278 h 3504"/>
                <a:gd name="T64" fmla="*/ 2643 w 3504"/>
                <a:gd name="T65" fmla="*/ 2472 h 3504"/>
                <a:gd name="T66" fmla="*/ 2235 w 3504"/>
                <a:gd name="T67" fmla="*/ 2539 h 3504"/>
                <a:gd name="T68" fmla="*/ 1825 w 3504"/>
                <a:gd name="T69" fmla="*/ 2471 h 3504"/>
                <a:gd name="T70" fmla="*/ 1463 w 3504"/>
                <a:gd name="T71" fmla="*/ 2278 h 3504"/>
                <a:gd name="T72" fmla="*/ 1417 w 3504"/>
                <a:gd name="T73" fmla="*/ 2578 h 3504"/>
                <a:gd name="T74" fmla="*/ 1397 w 3504"/>
                <a:gd name="T75" fmla="*/ 2664 h 3504"/>
                <a:gd name="T76" fmla="*/ 520 w 3504"/>
                <a:gd name="T77" fmla="*/ 3483 h 3504"/>
                <a:gd name="T78" fmla="*/ 307 w 3504"/>
                <a:gd name="T79" fmla="*/ 3494 h 3504"/>
                <a:gd name="T80" fmla="*/ 115 w 3504"/>
                <a:gd name="T81" fmla="*/ 3389 h 3504"/>
                <a:gd name="T82" fmla="*/ 10 w 3504"/>
                <a:gd name="T83" fmla="*/ 3197 h 3504"/>
                <a:gd name="T84" fmla="*/ 21 w 3504"/>
                <a:gd name="T85" fmla="*/ 2984 h 3504"/>
                <a:gd name="T86" fmla="*/ 840 w 3504"/>
                <a:gd name="T87" fmla="*/ 2107 h 3504"/>
                <a:gd name="T88" fmla="*/ 941 w 3504"/>
                <a:gd name="T89" fmla="*/ 2095 h 3504"/>
                <a:gd name="T90" fmla="*/ 1179 w 3504"/>
                <a:gd name="T91" fmla="*/ 1973 h 3504"/>
                <a:gd name="T92" fmla="*/ 1008 w 3504"/>
                <a:gd name="T93" fmla="*/ 1600 h 3504"/>
                <a:gd name="T94" fmla="*/ 968 w 3504"/>
                <a:gd name="T95" fmla="*/ 1185 h 3504"/>
                <a:gd name="T96" fmla="*/ 1062 w 3504"/>
                <a:gd name="T97" fmla="*/ 784 h 3504"/>
                <a:gd name="T98" fmla="*/ 1280 w 3504"/>
                <a:gd name="T99" fmla="*/ 434 h 3504"/>
                <a:gd name="T100" fmla="*/ 1601 w 3504"/>
                <a:gd name="T101" fmla="*/ 170 h 3504"/>
                <a:gd name="T102" fmla="*/ 1985 w 3504"/>
                <a:gd name="T103" fmla="*/ 25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4" h="3504">
                  <a:moveTo>
                    <a:pt x="642" y="2541"/>
                  </a:moveTo>
                  <a:lnTo>
                    <a:pt x="233" y="2951"/>
                  </a:lnTo>
                  <a:lnTo>
                    <a:pt x="212" y="2976"/>
                  </a:lnTo>
                  <a:lnTo>
                    <a:pt x="194" y="3004"/>
                  </a:lnTo>
                  <a:lnTo>
                    <a:pt x="181" y="3034"/>
                  </a:lnTo>
                  <a:lnTo>
                    <a:pt x="172" y="3064"/>
                  </a:lnTo>
                  <a:lnTo>
                    <a:pt x="168" y="3096"/>
                  </a:lnTo>
                  <a:lnTo>
                    <a:pt x="168" y="3126"/>
                  </a:lnTo>
                  <a:lnTo>
                    <a:pt x="172" y="3158"/>
                  </a:lnTo>
                  <a:lnTo>
                    <a:pt x="181" y="3188"/>
                  </a:lnTo>
                  <a:lnTo>
                    <a:pt x="194" y="3218"/>
                  </a:lnTo>
                  <a:lnTo>
                    <a:pt x="212" y="3246"/>
                  </a:lnTo>
                  <a:lnTo>
                    <a:pt x="233" y="3271"/>
                  </a:lnTo>
                  <a:lnTo>
                    <a:pt x="258" y="3292"/>
                  </a:lnTo>
                  <a:lnTo>
                    <a:pt x="286" y="3310"/>
                  </a:lnTo>
                  <a:lnTo>
                    <a:pt x="316" y="3323"/>
                  </a:lnTo>
                  <a:lnTo>
                    <a:pt x="346" y="3332"/>
                  </a:lnTo>
                  <a:lnTo>
                    <a:pt x="378" y="3336"/>
                  </a:lnTo>
                  <a:lnTo>
                    <a:pt x="408" y="3336"/>
                  </a:lnTo>
                  <a:lnTo>
                    <a:pt x="440" y="3332"/>
                  </a:lnTo>
                  <a:lnTo>
                    <a:pt x="470" y="3323"/>
                  </a:lnTo>
                  <a:lnTo>
                    <a:pt x="500" y="3310"/>
                  </a:lnTo>
                  <a:lnTo>
                    <a:pt x="528" y="3292"/>
                  </a:lnTo>
                  <a:lnTo>
                    <a:pt x="553" y="3271"/>
                  </a:lnTo>
                  <a:lnTo>
                    <a:pt x="963" y="2862"/>
                  </a:lnTo>
                  <a:lnTo>
                    <a:pt x="642" y="2541"/>
                  </a:lnTo>
                  <a:close/>
                  <a:moveTo>
                    <a:pt x="900" y="2285"/>
                  </a:moveTo>
                  <a:lnTo>
                    <a:pt x="762" y="2423"/>
                  </a:lnTo>
                  <a:lnTo>
                    <a:pt x="1081" y="2742"/>
                  </a:lnTo>
                  <a:lnTo>
                    <a:pt x="1219" y="2604"/>
                  </a:lnTo>
                  <a:lnTo>
                    <a:pt x="900" y="2285"/>
                  </a:lnTo>
                  <a:close/>
                  <a:moveTo>
                    <a:pt x="2235" y="168"/>
                  </a:moveTo>
                  <a:lnTo>
                    <a:pt x="2155" y="171"/>
                  </a:lnTo>
                  <a:lnTo>
                    <a:pt x="2076" y="179"/>
                  </a:lnTo>
                  <a:lnTo>
                    <a:pt x="1999" y="193"/>
                  </a:lnTo>
                  <a:lnTo>
                    <a:pt x="1923" y="213"/>
                  </a:lnTo>
                  <a:lnTo>
                    <a:pt x="1849" y="238"/>
                  </a:lnTo>
                  <a:lnTo>
                    <a:pt x="1776" y="267"/>
                  </a:lnTo>
                  <a:lnTo>
                    <a:pt x="1707" y="301"/>
                  </a:lnTo>
                  <a:lnTo>
                    <a:pt x="1640" y="342"/>
                  </a:lnTo>
                  <a:lnTo>
                    <a:pt x="1575" y="386"/>
                  </a:lnTo>
                  <a:lnTo>
                    <a:pt x="1514" y="436"/>
                  </a:lnTo>
                  <a:lnTo>
                    <a:pt x="1455" y="491"/>
                  </a:lnTo>
                  <a:lnTo>
                    <a:pt x="1401" y="549"/>
                  </a:lnTo>
                  <a:lnTo>
                    <a:pt x="1351" y="611"/>
                  </a:lnTo>
                  <a:lnTo>
                    <a:pt x="1306" y="676"/>
                  </a:lnTo>
                  <a:lnTo>
                    <a:pt x="1267" y="743"/>
                  </a:lnTo>
                  <a:lnTo>
                    <a:pt x="1232" y="812"/>
                  </a:lnTo>
                  <a:lnTo>
                    <a:pt x="1202" y="884"/>
                  </a:lnTo>
                  <a:lnTo>
                    <a:pt x="1177" y="959"/>
                  </a:lnTo>
                  <a:lnTo>
                    <a:pt x="1157" y="1034"/>
                  </a:lnTo>
                  <a:lnTo>
                    <a:pt x="1143" y="1112"/>
                  </a:lnTo>
                  <a:lnTo>
                    <a:pt x="1135" y="1190"/>
                  </a:lnTo>
                  <a:lnTo>
                    <a:pt x="1133" y="1269"/>
                  </a:lnTo>
                  <a:lnTo>
                    <a:pt x="1135" y="1349"/>
                  </a:lnTo>
                  <a:lnTo>
                    <a:pt x="1143" y="1428"/>
                  </a:lnTo>
                  <a:lnTo>
                    <a:pt x="1157" y="1505"/>
                  </a:lnTo>
                  <a:lnTo>
                    <a:pt x="1177" y="1581"/>
                  </a:lnTo>
                  <a:lnTo>
                    <a:pt x="1202" y="1655"/>
                  </a:lnTo>
                  <a:lnTo>
                    <a:pt x="1232" y="1728"/>
                  </a:lnTo>
                  <a:lnTo>
                    <a:pt x="1267" y="1797"/>
                  </a:lnTo>
                  <a:lnTo>
                    <a:pt x="1306" y="1864"/>
                  </a:lnTo>
                  <a:lnTo>
                    <a:pt x="1351" y="1929"/>
                  </a:lnTo>
                  <a:lnTo>
                    <a:pt x="1401" y="1990"/>
                  </a:lnTo>
                  <a:lnTo>
                    <a:pt x="1455" y="2049"/>
                  </a:lnTo>
                  <a:lnTo>
                    <a:pt x="1514" y="2103"/>
                  </a:lnTo>
                  <a:lnTo>
                    <a:pt x="1575" y="2153"/>
                  </a:lnTo>
                  <a:lnTo>
                    <a:pt x="1640" y="2198"/>
                  </a:lnTo>
                  <a:lnTo>
                    <a:pt x="1707" y="2237"/>
                  </a:lnTo>
                  <a:lnTo>
                    <a:pt x="1776" y="2272"/>
                  </a:lnTo>
                  <a:lnTo>
                    <a:pt x="1849" y="2302"/>
                  </a:lnTo>
                  <a:lnTo>
                    <a:pt x="1923" y="2327"/>
                  </a:lnTo>
                  <a:lnTo>
                    <a:pt x="1999" y="2347"/>
                  </a:lnTo>
                  <a:lnTo>
                    <a:pt x="2076" y="2361"/>
                  </a:lnTo>
                  <a:lnTo>
                    <a:pt x="2155" y="2369"/>
                  </a:lnTo>
                  <a:lnTo>
                    <a:pt x="2235" y="2371"/>
                  </a:lnTo>
                  <a:lnTo>
                    <a:pt x="2314" y="2369"/>
                  </a:lnTo>
                  <a:lnTo>
                    <a:pt x="2392" y="2361"/>
                  </a:lnTo>
                  <a:lnTo>
                    <a:pt x="2470" y="2347"/>
                  </a:lnTo>
                  <a:lnTo>
                    <a:pt x="2545" y="2327"/>
                  </a:lnTo>
                  <a:lnTo>
                    <a:pt x="2620" y="2302"/>
                  </a:lnTo>
                  <a:lnTo>
                    <a:pt x="2692" y="2272"/>
                  </a:lnTo>
                  <a:lnTo>
                    <a:pt x="2761" y="2237"/>
                  </a:lnTo>
                  <a:lnTo>
                    <a:pt x="2828" y="2198"/>
                  </a:lnTo>
                  <a:lnTo>
                    <a:pt x="2893" y="2153"/>
                  </a:lnTo>
                  <a:lnTo>
                    <a:pt x="2955" y="2103"/>
                  </a:lnTo>
                  <a:lnTo>
                    <a:pt x="3013" y="2049"/>
                  </a:lnTo>
                  <a:lnTo>
                    <a:pt x="3066" y="1992"/>
                  </a:lnTo>
                  <a:lnTo>
                    <a:pt x="3115" y="1931"/>
                  </a:lnTo>
                  <a:lnTo>
                    <a:pt x="3159" y="1868"/>
                  </a:lnTo>
                  <a:lnTo>
                    <a:pt x="3198" y="1803"/>
                  </a:lnTo>
                  <a:lnTo>
                    <a:pt x="3232" y="1736"/>
                  </a:lnTo>
                  <a:lnTo>
                    <a:pt x="3262" y="1667"/>
                  </a:lnTo>
                  <a:lnTo>
                    <a:pt x="3286" y="1597"/>
                  </a:lnTo>
                  <a:lnTo>
                    <a:pt x="3306" y="1526"/>
                  </a:lnTo>
                  <a:lnTo>
                    <a:pt x="3320" y="1453"/>
                  </a:lnTo>
                  <a:lnTo>
                    <a:pt x="3330" y="1380"/>
                  </a:lnTo>
                  <a:lnTo>
                    <a:pt x="3335" y="1307"/>
                  </a:lnTo>
                  <a:lnTo>
                    <a:pt x="3335" y="1233"/>
                  </a:lnTo>
                  <a:lnTo>
                    <a:pt x="3330" y="1160"/>
                  </a:lnTo>
                  <a:lnTo>
                    <a:pt x="3320" y="1086"/>
                  </a:lnTo>
                  <a:lnTo>
                    <a:pt x="3306" y="1014"/>
                  </a:lnTo>
                  <a:lnTo>
                    <a:pt x="3286" y="943"/>
                  </a:lnTo>
                  <a:lnTo>
                    <a:pt x="3262" y="873"/>
                  </a:lnTo>
                  <a:lnTo>
                    <a:pt x="3232" y="803"/>
                  </a:lnTo>
                  <a:lnTo>
                    <a:pt x="3198" y="736"/>
                  </a:lnTo>
                  <a:lnTo>
                    <a:pt x="3159" y="672"/>
                  </a:lnTo>
                  <a:lnTo>
                    <a:pt x="3115" y="609"/>
                  </a:lnTo>
                  <a:lnTo>
                    <a:pt x="3066" y="548"/>
                  </a:lnTo>
                  <a:lnTo>
                    <a:pt x="3013" y="491"/>
                  </a:lnTo>
                  <a:lnTo>
                    <a:pt x="2955" y="436"/>
                  </a:lnTo>
                  <a:lnTo>
                    <a:pt x="2893" y="386"/>
                  </a:lnTo>
                  <a:lnTo>
                    <a:pt x="2828" y="342"/>
                  </a:lnTo>
                  <a:lnTo>
                    <a:pt x="2761" y="301"/>
                  </a:lnTo>
                  <a:lnTo>
                    <a:pt x="2692" y="267"/>
                  </a:lnTo>
                  <a:lnTo>
                    <a:pt x="2620" y="238"/>
                  </a:lnTo>
                  <a:lnTo>
                    <a:pt x="2545" y="213"/>
                  </a:lnTo>
                  <a:lnTo>
                    <a:pt x="2470" y="193"/>
                  </a:lnTo>
                  <a:lnTo>
                    <a:pt x="2392" y="179"/>
                  </a:lnTo>
                  <a:lnTo>
                    <a:pt x="2314" y="171"/>
                  </a:lnTo>
                  <a:lnTo>
                    <a:pt x="2235" y="168"/>
                  </a:lnTo>
                  <a:close/>
                  <a:moveTo>
                    <a:pt x="2235" y="0"/>
                  </a:moveTo>
                  <a:lnTo>
                    <a:pt x="2319" y="4"/>
                  </a:lnTo>
                  <a:lnTo>
                    <a:pt x="2402" y="12"/>
                  </a:lnTo>
                  <a:lnTo>
                    <a:pt x="2484" y="25"/>
                  </a:lnTo>
                  <a:lnTo>
                    <a:pt x="2564" y="44"/>
                  </a:lnTo>
                  <a:lnTo>
                    <a:pt x="2643" y="67"/>
                  </a:lnTo>
                  <a:lnTo>
                    <a:pt x="2720" y="97"/>
                  </a:lnTo>
                  <a:lnTo>
                    <a:pt x="2795" y="131"/>
                  </a:lnTo>
                  <a:lnTo>
                    <a:pt x="2868" y="170"/>
                  </a:lnTo>
                  <a:lnTo>
                    <a:pt x="2938" y="213"/>
                  </a:lnTo>
                  <a:lnTo>
                    <a:pt x="3006" y="262"/>
                  </a:lnTo>
                  <a:lnTo>
                    <a:pt x="3070" y="315"/>
                  </a:lnTo>
                  <a:lnTo>
                    <a:pt x="3131" y="373"/>
                  </a:lnTo>
                  <a:lnTo>
                    <a:pt x="3189" y="434"/>
                  </a:lnTo>
                  <a:lnTo>
                    <a:pt x="3242" y="498"/>
                  </a:lnTo>
                  <a:lnTo>
                    <a:pt x="3291" y="566"/>
                  </a:lnTo>
                  <a:lnTo>
                    <a:pt x="3335" y="636"/>
                  </a:lnTo>
                  <a:lnTo>
                    <a:pt x="3373" y="709"/>
                  </a:lnTo>
                  <a:lnTo>
                    <a:pt x="3407" y="784"/>
                  </a:lnTo>
                  <a:lnTo>
                    <a:pt x="3437" y="861"/>
                  </a:lnTo>
                  <a:lnTo>
                    <a:pt x="3460" y="940"/>
                  </a:lnTo>
                  <a:lnTo>
                    <a:pt x="3479" y="1020"/>
                  </a:lnTo>
                  <a:lnTo>
                    <a:pt x="3492" y="1102"/>
                  </a:lnTo>
                  <a:lnTo>
                    <a:pt x="3500" y="1185"/>
                  </a:lnTo>
                  <a:lnTo>
                    <a:pt x="3504" y="1269"/>
                  </a:lnTo>
                  <a:lnTo>
                    <a:pt x="3500" y="1354"/>
                  </a:lnTo>
                  <a:lnTo>
                    <a:pt x="3492" y="1437"/>
                  </a:lnTo>
                  <a:lnTo>
                    <a:pt x="3479" y="1519"/>
                  </a:lnTo>
                  <a:lnTo>
                    <a:pt x="3460" y="1600"/>
                  </a:lnTo>
                  <a:lnTo>
                    <a:pt x="3437" y="1679"/>
                  </a:lnTo>
                  <a:lnTo>
                    <a:pt x="3407" y="1755"/>
                  </a:lnTo>
                  <a:lnTo>
                    <a:pt x="3373" y="1831"/>
                  </a:lnTo>
                  <a:lnTo>
                    <a:pt x="3335" y="1903"/>
                  </a:lnTo>
                  <a:lnTo>
                    <a:pt x="3291" y="1973"/>
                  </a:lnTo>
                  <a:lnTo>
                    <a:pt x="3242" y="2040"/>
                  </a:lnTo>
                  <a:lnTo>
                    <a:pt x="3189" y="2105"/>
                  </a:lnTo>
                  <a:lnTo>
                    <a:pt x="3131" y="2167"/>
                  </a:lnTo>
                  <a:lnTo>
                    <a:pt x="3070" y="2224"/>
                  </a:lnTo>
                  <a:lnTo>
                    <a:pt x="3006" y="2278"/>
                  </a:lnTo>
                  <a:lnTo>
                    <a:pt x="2938" y="2327"/>
                  </a:lnTo>
                  <a:lnTo>
                    <a:pt x="2868" y="2370"/>
                  </a:lnTo>
                  <a:lnTo>
                    <a:pt x="2795" y="2408"/>
                  </a:lnTo>
                  <a:lnTo>
                    <a:pt x="2720" y="2442"/>
                  </a:lnTo>
                  <a:lnTo>
                    <a:pt x="2643" y="2472"/>
                  </a:lnTo>
                  <a:lnTo>
                    <a:pt x="2564" y="2496"/>
                  </a:lnTo>
                  <a:lnTo>
                    <a:pt x="2484" y="2515"/>
                  </a:lnTo>
                  <a:lnTo>
                    <a:pt x="2402" y="2528"/>
                  </a:lnTo>
                  <a:lnTo>
                    <a:pt x="2319" y="2536"/>
                  </a:lnTo>
                  <a:lnTo>
                    <a:pt x="2235" y="2539"/>
                  </a:lnTo>
                  <a:lnTo>
                    <a:pt x="2150" y="2536"/>
                  </a:lnTo>
                  <a:lnTo>
                    <a:pt x="2067" y="2528"/>
                  </a:lnTo>
                  <a:lnTo>
                    <a:pt x="1985" y="2515"/>
                  </a:lnTo>
                  <a:lnTo>
                    <a:pt x="1904" y="2496"/>
                  </a:lnTo>
                  <a:lnTo>
                    <a:pt x="1825" y="2471"/>
                  </a:lnTo>
                  <a:lnTo>
                    <a:pt x="1748" y="2442"/>
                  </a:lnTo>
                  <a:lnTo>
                    <a:pt x="1673" y="2408"/>
                  </a:lnTo>
                  <a:lnTo>
                    <a:pt x="1601" y="2370"/>
                  </a:lnTo>
                  <a:lnTo>
                    <a:pt x="1531" y="2325"/>
                  </a:lnTo>
                  <a:lnTo>
                    <a:pt x="1463" y="2278"/>
                  </a:lnTo>
                  <a:lnTo>
                    <a:pt x="1398" y="2224"/>
                  </a:lnTo>
                  <a:lnTo>
                    <a:pt x="1237" y="2386"/>
                  </a:lnTo>
                  <a:lnTo>
                    <a:pt x="1397" y="2546"/>
                  </a:lnTo>
                  <a:lnTo>
                    <a:pt x="1408" y="2561"/>
                  </a:lnTo>
                  <a:lnTo>
                    <a:pt x="1417" y="2578"/>
                  </a:lnTo>
                  <a:lnTo>
                    <a:pt x="1420" y="2596"/>
                  </a:lnTo>
                  <a:lnTo>
                    <a:pt x="1420" y="2614"/>
                  </a:lnTo>
                  <a:lnTo>
                    <a:pt x="1417" y="2632"/>
                  </a:lnTo>
                  <a:lnTo>
                    <a:pt x="1408" y="2649"/>
                  </a:lnTo>
                  <a:lnTo>
                    <a:pt x="1397" y="2664"/>
                  </a:lnTo>
                  <a:lnTo>
                    <a:pt x="671" y="3389"/>
                  </a:lnTo>
                  <a:lnTo>
                    <a:pt x="637" y="3420"/>
                  </a:lnTo>
                  <a:lnTo>
                    <a:pt x="600" y="3446"/>
                  </a:lnTo>
                  <a:lnTo>
                    <a:pt x="561" y="3467"/>
                  </a:lnTo>
                  <a:lnTo>
                    <a:pt x="520" y="3483"/>
                  </a:lnTo>
                  <a:lnTo>
                    <a:pt x="479" y="3494"/>
                  </a:lnTo>
                  <a:lnTo>
                    <a:pt x="436" y="3502"/>
                  </a:lnTo>
                  <a:lnTo>
                    <a:pt x="392" y="3504"/>
                  </a:lnTo>
                  <a:lnTo>
                    <a:pt x="350" y="3502"/>
                  </a:lnTo>
                  <a:lnTo>
                    <a:pt x="307" y="3494"/>
                  </a:lnTo>
                  <a:lnTo>
                    <a:pt x="266" y="3483"/>
                  </a:lnTo>
                  <a:lnTo>
                    <a:pt x="224" y="3467"/>
                  </a:lnTo>
                  <a:lnTo>
                    <a:pt x="186" y="3446"/>
                  </a:lnTo>
                  <a:lnTo>
                    <a:pt x="149" y="3420"/>
                  </a:lnTo>
                  <a:lnTo>
                    <a:pt x="115" y="3389"/>
                  </a:lnTo>
                  <a:lnTo>
                    <a:pt x="84" y="3355"/>
                  </a:lnTo>
                  <a:lnTo>
                    <a:pt x="59" y="3318"/>
                  </a:lnTo>
                  <a:lnTo>
                    <a:pt x="37" y="3280"/>
                  </a:lnTo>
                  <a:lnTo>
                    <a:pt x="21" y="3238"/>
                  </a:lnTo>
                  <a:lnTo>
                    <a:pt x="10" y="3197"/>
                  </a:lnTo>
                  <a:lnTo>
                    <a:pt x="2" y="3154"/>
                  </a:lnTo>
                  <a:lnTo>
                    <a:pt x="0" y="3112"/>
                  </a:lnTo>
                  <a:lnTo>
                    <a:pt x="2" y="3068"/>
                  </a:lnTo>
                  <a:lnTo>
                    <a:pt x="10" y="3025"/>
                  </a:lnTo>
                  <a:lnTo>
                    <a:pt x="21" y="2984"/>
                  </a:lnTo>
                  <a:lnTo>
                    <a:pt x="37" y="2943"/>
                  </a:lnTo>
                  <a:lnTo>
                    <a:pt x="59" y="2904"/>
                  </a:lnTo>
                  <a:lnTo>
                    <a:pt x="84" y="2867"/>
                  </a:lnTo>
                  <a:lnTo>
                    <a:pt x="115" y="2833"/>
                  </a:lnTo>
                  <a:lnTo>
                    <a:pt x="840" y="2107"/>
                  </a:lnTo>
                  <a:lnTo>
                    <a:pt x="857" y="2095"/>
                  </a:lnTo>
                  <a:lnTo>
                    <a:pt x="878" y="2086"/>
                  </a:lnTo>
                  <a:lnTo>
                    <a:pt x="900" y="2083"/>
                  </a:lnTo>
                  <a:lnTo>
                    <a:pt x="921" y="2086"/>
                  </a:lnTo>
                  <a:lnTo>
                    <a:pt x="941" y="2095"/>
                  </a:lnTo>
                  <a:lnTo>
                    <a:pt x="958" y="2107"/>
                  </a:lnTo>
                  <a:lnTo>
                    <a:pt x="1118" y="2267"/>
                  </a:lnTo>
                  <a:lnTo>
                    <a:pt x="1280" y="2106"/>
                  </a:lnTo>
                  <a:lnTo>
                    <a:pt x="1226" y="2042"/>
                  </a:lnTo>
                  <a:lnTo>
                    <a:pt x="1179" y="1973"/>
                  </a:lnTo>
                  <a:lnTo>
                    <a:pt x="1134" y="1903"/>
                  </a:lnTo>
                  <a:lnTo>
                    <a:pt x="1096" y="1831"/>
                  </a:lnTo>
                  <a:lnTo>
                    <a:pt x="1062" y="1756"/>
                  </a:lnTo>
                  <a:lnTo>
                    <a:pt x="1033" y="1679"/>
                  </a:lnTo>
                  <a:lnTo>
                    <a:pt x="1008" y="1600"/>
                  </a:lnTo>
                  <a:lnTo>
                    <a:pt x="989" y="1519"/>
                  </a:lnTo>
                  <a:lnTo>
                    <a:pt x="976" y="1437"/>
                  </a:lnTo>
                  <a:lnTo>
                    <a:pt x="968" y="1354"/>
                  </a:lnTo>
                  <a:lnTo>
                    <a:pt x="965" y="1269"/>
                  </a:lnTo>
                  <a:lnTo>
                    <a:pt x="968" y="1185"/>
                  </a:lnTo>
                  <a:lnTo>
                    <a:pt x="976" y="1102"/>
                  </a:lnTo>
                  <a:lnTo>
                    <a:pt x="989" y="1020"/>
                  </a:lnTo>
                  <a:lnTo>
                    <a:pt x="1008" y="940"/>
                  </a:lnTo>
                  <a:lnTo>
                    <a:pt x="1032" y="861"/>
                  </a:lnTo>
                  <a:lnTo>
                    <a:pt x="1062" y="784"/>
                  </a:lnTo>
                  <a:lnTo>
                    <a:pt x="1096" y="709"/>
                  </a:lnTo>
                  <a:lnTo>
                    <a:pt x="1134" y="636"/>
                  </a:lnTo>
                  <a:lnTo>
                    <a:pt x="1177" y="566"/>
                  </a:lnTo>
                  <a:lnTo>
                    <a:pt x="1226" y="498"/>
                  </a:lnTo>
                  <a:lnTo>
                    <a:pt x="1280" y="434"/>
                  </a:lnTo>
                  <a:lnTo>
                    <a:pt x="1337" y="373"/>
                  </a:lnTo>
                  <a:lnTo>
                    <a:pt x="1399" y="315"/>
                  </a:lnTo>
                  <a:lnTo>
                    <a:pt x="1464" y="262"/>
                  </a:lnTo>
                  <a:lnTo>
                    <a:pt x="1531" y="213"/>
                  </a:lnTo>
                  <a:lnTo>
                    <a:pt x="1601" y="170"/>
                  </a:lnTo>
                  <a:lnTo>
                    <a:pt x="1673" y="131"/>
                  </a:lnTo>
                  <a:lnTo>
                    <a:pt x="1749" y="97"/>
                  </a:lnTo>
                  <a:lnTo>
                    <a:pt x="1825" y="67"/>
                  </a:lnTo>
                  <a:lnTo>
                    <a:pt x="1904" y="44"/>
                  </a:lnTo>
                  <a:lnTo>
                    <a:pt x="1985" y="25"/>
                  </a:lnTo>
                  <a:lnTo>
                    <a:pt x="2067" y="12"/>
                  </a:lnTo>
                  <a:lnTo>
                    <a:pt x="2150" y="4"/>
                  </a:lnTo>
                  <a:lnTo>
                    <a:pt x="22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9" name="Freeform 82"/>
            <p:cNvSpPr>
              <a:spLocks noEditPoints="1"/>
            </p:cNvSpPr>
            <p:nvPr/>
          </p:nvSpPr>
          <p:spPr bwMode="auto">
            <a:xfrm>
              <a:off x="869950" y="1979613"/>
              <a:ext cx="277813" cy="277812"/>
            </a:xfrm>
            <a:custGeom>
              <a:avLst/>
              <a:gdLst>
                <a:gd name="T0" fmla="*/ 756 w 1754"/>
                <a:gd name="T1" fmla="*/ 177 h 1753"/>
                <a:gd name="T2" fmla="*/ 582 w 1754"/>
                <a:gd name="T3" fmla="*/ 232 h 1753"/>
                <a:gd name="T4" fmla="*/ 424 w 1754"/>
                <a:gd name="T5" fmla="*/ 332 h 1753"/>
                <a:gd name="T6" fmla="*/ 295 w 1754"/>
                <a:gd name="T7" fmla="*/ 471 h 1753"/>
                <a:gd name="T8" fmla="*/ 210 w 1754"/>
                <a:gd name="T9" fmla="*/ 634 h 1753"/>
                <a:gd name="T10" fmla="*/ 170 w 1754"/>
                <a:gd name="T11" fmla="*/ 815 h 1753"/>
                <a:gd name="T12" fmla="*/ 179 w 1754"/>
                <a:gd name="T13" fmla="*/ 1001 h 1753"/>
                <a:gd name="T14" fmla="*/ 233 w 1754"/>
                <a:gd name="T15" fmla="*/ 1176 h 1753"/>
                <a:gd name="T16" fmla="*/ 333 w 1754"/>
                <a:gd name="T17" fmla="*/ 1333 h 1753"/>
                <a:gd name="T18" fmla="*/ 474 w 1754"/>
                <a:gd name="T19" fmla="*/ 1460 h 1753"/>
                <a:gd name="T20" fmla="*/ 638 w 1754"/>
                <a:gd name="T21" fmla="*/ 1545 h 1753"/>
                <a:gd name="T22" fmla="*/ 817 w 1754"/>
                <a:gd name="T23" fmla="*/ 1584 h 1753"/>
                <a:gd name="T24" fmla="*/ 998 w 1754"/>
                <a:gd name="T25" fmla="*/ 1576 h 1753"/>
                <a:gd name="T26" fmla="*/ 1172 w 1754"/>
                <a:gd name="T27" fmla="*/ 1522 h 1753"/>
                <a:gd name="T28" fmla="*/ 1331 w 1754"/>
                <a:gd name="T29" fmla="*/ 1422 h 1753"/>
                <a:gd name="T30" fmla="*/ 1460 w 1754"/>
                <a:gd name="T31" fmla="*/ 1283 h 1753"/>
                <a:gd name="T32" fmla="*/ 1545 w 1754"/>
                <a:gd name="T33" fmla="*/ 1120 h 1753"/>
                <a:gd name="T34" fmla="*/ 1584 w 1754"/>
                <a:gd name="T35" fmla="*/ 939 h 1753"/>
                <a:gd name="T36" fmla="*/ 1575 w 1754"/>
                <a:gd name="T37" fmla="*/ 753 h 1753"/>
                <a:gd name="T38" fmla="*/ 1521 w 1754"/>
                <a:gd name="T39" fmla="*/ 577 h 1753"/>
                <a:gd name="T40" fmla="*/ 1421 w 1754"/>
                <a:gd name="T41" fmla="*/ 421 h 1753"/>
                <a:gd name="T42" fmla="*/ 1281 w 1754"/>
                <a:gd name="T43" fmla="*/ 293 h 1753"/>
                <a:gd name="T44" fmla="*/ 1116 w 1754"/>
                <a:gd name="T45" fmla="*/ 208 h 1753"/>
                <a:gd name="T46" fmla="*/ 937 w 1754"/>
                <a:gd name="T47" fmla="*/ 170 h 1753"/>
                <a:gd name="T48" fmla="*/ 945 w 1754"/>
                <a:gd name="T49" fmla="*/ 3 h 1753"/>
                <a:gd name="T50" fmla="*/ 1144 w 1754"/>
                <a:gd name="T51" fmla="*/ 41 h 1753"/>
                <a:gd name="T52" fmla="*/ 1331 w 1754"/>
                <a:gd name="T53" fmla="*/ 126 h 1753"/>
                <a:gd name="T54" fmla="*/ 1497 w 1754"/>
                <a:gd name="T55" fmla="*/ 257 h 1753"/>
                <a:gd name="T56" fmla="*/ 1625 w 1754"/>
                <a:gd name="T57" fmla="*/ 420 h 1753"/>
                <a:gd name="T58" fmla="*/ 1712 w 1754"/>
                <a:gd name="T59" fmla="*/ 605 h 1753"/>
                <a:gd name="T60" fmla="*/ 1751 w 1754"/>
                <a:gd name="T61" fmla="*/ 807 h 1753"/>
                <a:gd name="T62" fmla="*/ 1744 w 1754"/>
                <a:gd name="T63" fmla="*/ 1016 h 1753"/>
                <a:gd name="T64" fmla="*/ 1688 w 1754"/>
                <a:gd name="T65" fmla="*/ 1212 h 1753"/>
                <a:gd name="T66" fmla="*/ 1587 w 1754"/>
                <a:gd name="T67" fmla="*/ 1391 h 1753"/>
                <a:gd name="T68" fmla="*/ 1445 w 1754"/>
                <a:gd name="T69" fmla="*/ 1545 h 1753"/>
                <a:gd name="T70" fmla="*/ 1270 w 1754"/>
                <a:gd name="T71" fmla="*/ 1661 h 1753"/>
                <a:gd name="T72" fmla="*/ 1078 w 1754"/>
                <a:gd name="T73" fmla="*/ 1730 h 1753"/>
                <a:gd name="T74" fmla="*/ 878 w 1754"/>
                <a:gd name="T75" fmla="*/ 1753 h 1753"/>
                <a:gd name="T76" fmla="*/ 677 w 1754"/>
                <a:gd name="T77" fmla="*/ 1730 h 1753"/>
                <a:gd name="T78" fmla="*/ 484 w 1754"/>
                <a:gd name="T79" fmla="*/ 1661 h 1753"/>
                <a:gd name="T80" fmla="*/ 310 w 1754"/>
                <a:gd name="T81" fmla="*/ 1545 h 1753"/>
                <a:gd name="T82" fmla="*/ 167 w 1754"/>
                <a:gd name="T83" fmla="*/ 1391 h 1753"/>
                <a:gd name="T84" fmla="*/ 66 w 1754"/>
                <a:gd name="T85" fmla="*/ 1212 h 1753"/>
                <a:gd name="T86" fmla="*/ 11 w 1754"/>
                <a:gd name="T87" fmla="*/ 1016 h 1753"/>
                <a:gd name="T88" fmla="*/ 3 w 1754"/>
                <a:gd name="T89" fmla="*/ 807 h 1753"/>
                <a:gd name="T90" fmla="*/ 43 w 1754"/>
                <a:gd name="T91" fmla="*/ 605 h 1753"/>
                <a:gd name="T92" fmla="*/ 129 w 1754"/>
                <a:gd name="T93" fmla="*/ 420 h 1753"/>
                <a:gd name="T94" fmla="*/ 258 w 1754"/>
                <a:gd name="T95" fmla="*/ 257 h 1753"/>
                <a:gd name="T96" fmla="*/ 424 w 1754"/>
                <a:gd name="T97" fmla="*/ 126 h 1753"/>
                <a:gd name="T98" fmla="*/ 611 w 1754"/>
                <a:gd name="T99" fmla="*/ 41 h 1753"/>
                <a:gd name="T100" fmla="*/ 810 w 1754"/>
                <a:gd name="T101" fmla="*/ 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54" h="1753">
                  <a:moveTo>
                    <a:pt x="878" y="168"/>
                  </a:moveTo>
                  <a:lnTo>
                    <a:pt x="817" y="170"/>
                  </a:lnTo>
                  <a:lnTo>
                    <a:pt x="756" y="177"/>
                  </a:lnTo>
                  <a:lnTo>
                    <a:pt x="697" y="190"/>
                  </a:lnTo>
                  <a:lnTo>
                    <a:pt x="638" y="208"/>
                  </a:lnTo>
                  <a:lnTo>
                    <a:pt x="582" y="232"/>
                  </a:lnTo>
                  <a:lnTo>
                    <a:pt x="527" y="259"/>
                  </a:lnTo>
                  <a:lnTo>
                    <a:pt x="474" y="293"/>
                  </a:lnTo>
                  <a:lnTo>
                    <a:pt x="424" y="332"/>
                  </a:lnTo>
                  <a:lnTo>
                    <a:pt x="376" y="375"/>
                  </a:lnTo>
                  <a:lnTo>
                    <a:pt x="333" y="421"/>
                  </a:lnTo>
                  <a:lnTo>
                    <a:pt x="295" y="471"/>
                  </a:lnTo>
                  <a:lnTo>
                    <a:pt x="262" y="522"/>
                  </a:lnTo>
                  <a:lnTo>
                    <a:pt x="233" y="577"/>
                  </a:lnTo>
                  <a:lnTo>
                    <a:pt x="210" y="634"/>
                  </a:lnTo>
                  <a:lnTo>
                    <a:pt x="192" y="692"/>
                  </a:lnTo>
                  <a:lnTo>
                    <a:pt x="179" y="753"/>
                  </a:lnTo>
                  <a:lnTo>
                    <a:pt x="170" y="815"/>
                  </a:lnTo>
                  <a:lnTo>
                    <a:pt x="167" y="876"/>
                  </a:lnTo>
                  <a:lnTo>
                    <a:pt x="170" y="939"/>
                  </a:lnTo>
                  <a:lnTo>
                    <a:pt x="179" y="1001"/>
                  </a:lnTo>
                  <a:lnTo>
                    <a:pt x="192" y="1061"/>
                  </a:lnTo>
                  <a:lnTo>
                    <a:pt x="210" y="1120"/>
                  </a:lnTo>
                  <a:lnTo>
                    <a:pt x="233" y="1176"/>
                  </a:lnTo>
                  <a:lnTo>
                    <a:pt x="262" y="1230"/>
                  </a:lnTo>
                  <a:lnTo>
                    <a:pt x="295" y="1283"/>
                  </a:lnTo>
                  <a:lnTo>
                    <a:pt x="333" y="1333"/>
                  </a:lnTo>
                  <a:lnTo>
                    <a:pt x="376" y="1378"/>
                  </a:lnTo>
                  <a:lnTo>
                    <a:pt x="424" y="1422"/>
                  </a:lnTo>
                  <a:lnTo>
                    <a:pt x="474" y="1460"/>
                  </a:lnTo>
                  <a:lnTo>
                    <a:pt x="527" y="1494"/>
                  </a:lnTo>
                  <a:lnTo>
                    <a:pt x="582" y="1522"/>
                  </a:lnTo>
                  <a:lnTo>
                    <a:pt x="638" y="1545"/>
                  </a:lnTo>
                  <a:lnTo>
                    <a:pt x="697" y="1563"/>
                  </a:lnTo>
                  <a:lnTo>
                    <a:pt x="756" y="1576"/>
                  </a:lnTo>
                  <a:lnTo>
                    <a:pt x="817" y="1584"/>
                  </a:lnTo>
                  <a:lnTo>
                    <a:pt x="878" y="1586"/>
                  </a:lnTo>
                  <a:lnTo>
                    <a:pt x="937" y="1584"/>
                  </a:lnTo>
                  <a:lnTo>
                    <a:pt x="998" y="1576"/>
                  </a:lnTo>
                  <a:lnTo>
                    <a:pt x="1057" y="1563"/>
                  </a:lnTo>
                  <a:lnTo>
                    <a:pt x="1116" y="1545"/>
                  </a:lnTo>
                  <a:lnTo>
                    <a:pt x="1172" y="1522"/>
                  </a:lnTo>
                  <a:lnTo>
                    <a:pt x="1228" y="1494"/>
                  </a:lnTo>
                  <a:lnTo>
                    <a:pt x="1281" y="1460"/>
                  </a:lnTo>
                  <a:lnTo>
                    <a:pt x="1331" y="1422"/>
                  </a:lnTo>
                  <a:lnTo>
                    <a:pt x="1379" y="1378"/>
                  </a:lnTo>
                  <a:lnTo>
                    <a:pt x="1421" y="1333"/>
                  </a:lnTo>
                  <a:lnTo>
                    <a:pt x="1460" y="1283"/>
                  </a:lnTo>
                  <a:lnTo>
                    <a:pt x="1492" y="1230"/>
                  </a:lnTo>
                  <a:lnTo>
                    <a:pt x="1521" y="1176"/>
                  </a:lnTo>
                  <a:lnTo>
                    <a:pt x="1545" y="1120"/>
                  </a:lnTo>
                  <a:lnTo>
                    <a:pt x="1563" y="1061"/>
                  </a:lnTo>
                  <a:lnTo>
                    <a:pt x="1575" y="1001"/>
                  </a:lnTo>
                  <a:lnTo>
                    <a:pt x="1584" y="939"/>
                  </a:lnTo>
                  <a:lnTo>
                    <a:pt x="1587" y="876"/>
                  </a:lnTo>
                  <a:lnTo>
                    <a:pt x="1584" y="815"/>
                  </a:lnTo>
                  <a:lnTo>
                    <a:pt x="1575" y="753"/>
                  </a:lnTo>
                  <a:lnTo>
                    <a:pt x="1563" y="692"/>
                  </a:lnTo>
                  <a:lnTo>
                    <a:pt x="1545" y="634"/>
                  </a:lnTo>
                  <a:lnTo>
                    <a:pt x="1521" y="577"/>
                  </a:lnTo>
                  <a:lnTo>
                    <a:pt x="1492" y="522"/>
                  </a:lnTo>
                  <a:lnTo>
                    <a:pt x="1460" y="471"/>
                  </a:lnTo>
                  <a:lnTo>
                    <a:pt x="1421" y="421"/>
                  </a:lnTo>
                  <a:lnTo>
                    <a:pt x="1379" y="375"/>
                  </a:lnTo>
                  <a:lnTo>
                    <a:pt x="1331" y="332"/>
                  </a:lnTo>
                  <a:lnTo>
                    <a:pt x="1281" y="293"/>
                  </a:lnTo>
                  <a:lnTo>
                    <a:pt x="1228" y="259"/>
                  </a:lnTo>
                  <a:lnTo>
                    <a:pt x="1172" y="232"/>
                  </a:lnTo>
                  <a:lnTo>
                    <a:pt x="1116" y="208"/>
                  </a:lnTo>
                  <a:lnTo>
                    <a:pt x="1057" y="190"/>
                  </a:lnTo>
                  <a:lnTo>
                    <a:pt x="998" y="177"/>
                  </a:lnTo>
                  <a:lnTo>
                    <a:pt x="937" y="170"/>
                  </a:lnTo>
                  <a:lnTo>
                    <a:pt x="878" y="168"/>
                  </a:lnTo>
                  <a:close/>
                  <a:moveTo>
                    <a:pt x="878" y="0"/>
                  </a:moveTo>
                  <a:lnTo>
                    <a:pt x="945" y="3"/>
                  </a:lnTo>
                  <a:lnTo>
                    <a:pt x="1012" y="11"/>
                  </a:lnTo>
                  <a:lnTo>
                    <a:pt x="1078" y="23"/>
                  </a:lnTo>
                  <a:lnTo>
                    <a:pt x="1144" y="41"/>
                  </a:lnTo>
                  <a:lnTo>
                    <a:pt x="1207" y="65"/>
                  </a:lnTo>
                  <a:lnTo>
                    <a:pt x="1270" y="92"/>
                  </a:lnTo>
                  <a:lnTo>
                    <a:pt x="1331" y="126"/>
                  </a:lnTo>
                  <a:lnTo>
                    <a:pt x="1388" y="165"/>
                  </a:lnTo>
                  <a:lnTo>
                    <a:pt x="1445" y="208"/>
                  </a:lnTo>
                  <a:lnTo>
                    <a:pt x="1497" y="257"/>
                  </a:lnTo>
                  <a:lnTo>
                    <a:pt x="1545" y="308"/>
                  </a:lnTo>
                  <a:lnTo>
                    <a:pt x="1587" y="363"/>
                  </a:lnTo>
                  <a:lnTo>
                    <a:pt x="1625" y="420"/>
                  </a:lnTo>
                  <a:lnTo>
                    <a:pt x="1659" y="480"/>
                  </a:lnTo>
                  <a:lnTo>
                    <a:pt x="1688" y="541"/>
                  </a:lnTo>
                  <a:lnTo>
                    <a:pt x="1712" y="605"/>
                  </a:lnTo>
                  <a:lnTo>
                    <a:pt x="1730" y="671"/>
                  </a:lnTo>
                  <a:lnTo>
                    <a:pt x="1744" y="738"/>
                  </a:lnTo>
                  <a:lnTo>
                    <a:pt x="1751" y="807"/>
                  </a:lnTo>
                  <a:lnTo>
                    <a:pt x="1754" y="876"/>
                  </a:lnTo>
                  <a:lnTo>
                    <a:pt x="1751" y="947"/>
                  </a:lnTo>
                  <a:lnTo>
                    <a:pt x="1744" y="1016"/>
                  </a:lnTo>
                  <a:lnTo>
                    <a:pt x="1730" y="1083"/>
                  </a:lnTo>
                  <a:lnTo>
                    <a:pt x="1712" y="1149"/>
                  </a:lnTo>
                  <a:lnTo>
                    <a:pt x="1688" y="1212"/>
                  </a:lnTo>
                  <a:lnTo>
                    <a:pt x="1659" y="1274"/>
                  </a:lnTo>
                  <a:lnTo>
                    <a:pt x="1625" y="1334"/>
                  </a:lnTo>
                  <a:lnTo>
                    <a:pt x="1587" y="1391"/>
                  </a:lnTo>
                  <a:lnTo>
                    <a:pt x="1545" y="1445"/>
                  </a:lnTo>
                  <a:lnTo>
                    <a:pt x="1497" y="1496"/>
                  </a:lnTo>
                  <a:lnTo>
                    <a:pt x="1445" y="1545"/>
                  </a:lnTo>
                  <a:lnTo>
                    <a:pt x="1388" y="1589"/>
                  </a:lnTo>
                  <a:lnTo>
                    <a:pt x="1331" y="1627"/>
                  </a:lnTo>
                  <a:lnTo>
                    <a:pt x="1270" y="1661"/>
                  </a:lnTo>
                  <a:lnTo>
                    <a:pt x="1207" y="1689"/>
                  </a:lnTo>
                  <a:lnTo>
                    <a:pt x="1144" y="1712"/>
                  </a:lnTo>
                  <a:lnTo>
                    <a:pt x="1078" y="1730"/>
                  </a:lnTo>
                  <a:lnTo>
                    <a:pt x="1012" y="1743"/>
                  </a:lnTo>
                  <a:lnTo>
                    <a:pt x="945" y="1751"/>
                  </a:lnTo>
                  <a:lnTo>
                    <a:pt x="878" y="1753"/>
                  </a:lnTo>
                  <a:lnTo>
                    <a:pt x="810" y="1751"/>
                  </a:lnTo>
                  <a:lnTo>
                    <a:pt x="743" y="1743"/>
                  </a:lnTo>
                  <a:lnTo>
                    <a:pt x="677" y="1730"/>
                  </a:lnTo>
                  <a:lnTo>
                    <a:pt x="611" y="1712"/>
                  </a:lnTo>
                  <a:lnTo>
                    <a:pt x="547" y="1689"/>
                  </a:lnTo>
                  <a:lnTo>
                    <a:pt x="484" y="1661"/>
                  </a:lnTo>
                  <a:lnTo>
                    <a:pt x="424" y="1627"/>
                  </a:lnTo>
                  <a:lnTo>
                    <a:pt x="366" y="1589"/>
                  </a:lnTo>
                  <a:lnTo>
                    <a:pt x="310" y="1545"/>
                  </a:lnTo>
                  <a:lnTo>
                    <a:pt x="258" y="1496"/>
                  </a:lnTo>
                  <a:lnTo>
                    <a:pt x="210" y="1445"/>
                  </a:lnTo>
                  <a:lnTo>
                    <a:pt x="167" y="1391"/>
                  </a:lnTo>
                  <a:lnTo>
                    <a:pt x="129" y="1334"/>
                  </a:lnTo>
                  <a:lnTo>
                    <a:pt x="95" y="1274"/>
                  </a:lnTo>
                  <a:lnTo>
                    <a:pt x="66" y="1212"/>
                  </a:lnTo>
                  <a:lnTo>
                    <a:pt x="43" y="1149"/>
                  </a:lnTo>
                  <a:lnTo>
                    <a:pt x="25" y="1083"/>
                  </a:lnTo>
                  <a:lnTo>
                    <a:pt x="11" y="1016"/>
                  </a:lnTo>
                  <a:lnTo>
                    <a:pt x="3" y="947"/>
                  </a:lnTo>
                  <a:lnTo>
                    <a:pt x="0" y="876"/>
                  </a:lnTo>
                  <a:lnTo>
                    <a:pt x="3" y="807"/>
                  </a:lnTo>
                  <a:lnTo>
                    <a:pt x="11" y="738"/>
                  </a:lnTo>
                  <a:lnTo>
                    <a:pt x="25" y="671"/>
                  </a:lnTo>
                  <a:lnTo>
                    <a:pt x="43" y="605"/>
                  </a:lnTo>
                  <a:lnTo>
                    <a:pt x="66" y="541"/>
                  </a:lnTo>
                  <a:lnTo>
                    <a:pt x="95" y="480"/>
                  </a:lnTo>
                  <a:lnTo>
                    <a:pt x="129" y="420"/>
                  </a:lnTo>
                  <a:lnTo>
                    <a:pt x="167" y="363"/>
                  </a:lnTo>
                  <a:lnTo>
                    <a:pt x="210" y="308"/>
                  </a:lnTo>
                  <a:lnTo>
                    <a:pt x="258" y="257"/>
                  </a:lnTo>
                  <a:lnTo>
                    <a:pt x="310" y="208"/>
                  </a:lnTo>
                  <a:lnTo>
                    <a:pt x="366" y="165"/>
                  </a:lnTo>
                  <a:lnTo>
                    <a:pt x="424" y="126"/>
                  </a:lnTo>
                  <a:lnTo>
                    <a:pt x="484" y="92"/>
                  </a:lnTo>
                  <a:lnTo>
                    <a:pt x="547" y="65"/>
                  </a:lnTo>
                  <a:lnTo>
                    <a:pt x="611" y="41"/>
                  </a:lnTo>
                  <a:lnTo>
                    <a:pt x="677" y="23"/>
                  </a:lnTo>
                  <a:lnTo>
                    <a:pt x="743" y="11"/>
                  </a:lnTo>
                  <a:lnTo>
                    <a:pt x="810" y="3"/>
                  </a:lnTo>
                  <a:lnTo>
                    <a:pt x="87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Freeform 83"/>
            <p:cNvSpPr/>
            <p:nvPr/>
          </p:nvSpPr>
          <p:spPr bwMode="auto">
            <a:xfrm>
              <a:off x="952500" y="2105025"/>
              <a:ext cx="112713" cy="26987"/>
            </a:xfrm>
            <a:custGeom>
              <a:avLst/>
              <a:gdLst>
                <a:gd name="T0" fmla="*/ 84 w 714"/>
                <a:gd name="T1" fmla="*/ 0 h 167"/>
                <a:gd name="T2" fmla="*/ 630 w 714"/>
                <a:gd name="T3" fmla="*/ 0 h 167"/>
                <a:gd name="T4" fmla="*/ 652 w 714"/>
                <a:gd name="T5" fmla="*/ 4 h 167"/>
                <a:gd name="T6" fmla="*/ 673 w 714"/>
                <a:gd name="T7" fmla="*/ 12 h 167"/>
                <a:gd name="T8" fmla="*/ 690 w 714"/>
                <a:gd name="T9" fmla="*/ 25 h 167"/>
                <a:gd name="T10" fmla="*/ 702 w 714"/>
                <a:gd name="T11" fmla="*/ 42 h 167"/>
                <a:gd name="T12" fmla="*/ 711 w 714"/>
                <a:gd name="T13" fmla="*/ 62 h 167"/>
                <a:gd name="T14" fmla="*/ 714 w 714"/>
                <a:gd name="T15" fmla="*/ 83 h 167"/>
                <a:gd name="T16" fmla="*/ 711 w 714"/>
                <a:gd name="T17" fmla="*/ 106 h 167"/>
                <a:gd name="T18" fmla="*/ 702 w 714"/>
                <a:gd name="T19" fmla="*/ 126 h 167"/>
                <a:gd name="T20" fmla="*/ 690 w 714"/>
                <a:gd name="T21" fmla="*/ 143 h 167"/>
                <a:gd name="T22" fmla="*/ 673 w 714"/>
                <a:gd name="T23" fmla="*/ 156 h 167"/>
                <a:gd name="T24" fmla="*/ 652 w 714"/>
                <a:gd name="T25" fmla="*/ 164 h 167"/>
                <a:gd name="T26" fmla="*/ 630 w 714"/>
                <a:gd name="T27" fmla="*/ 167 h 167"/>
                <a:gd name="T28" fmla="*/ 84 w 714"/>
                <a:gd name="T29" fmla="*/ 167 h 167"/>
                <a:gd name="T30" fmla="*/ 62 w 714"/>
                <a:gd name="T31" fmla="*/ 164 h 167"/>
                <a:gd name="T32" fmla="*/ 42 w 714"/>
                <a:gd name="T33" fmla="*/ 156 h 167"/>
                <a:gd name="T34" fmla="*/ 25 w 714"/>
                <a:gd name="T35" fmla="*/ 143 h 167"/>
                <a:gd name="T36" fmla="*/ 12 w 714"/>
                <a:gd name="T37" fmla="*/ 126 h 167"/>
                <a:gd name="T38" fmla="*/ 4 w 714"/>
                <a:gd name="T39" fmla="*/ 106 h 167"/>
                <a:gd name="T40" fmla="*/ 0 w 714"/>
                <a:gd name="T41" fmla="*/ 83 h 167"/>
                <a:gd name="T42" fmla="*/ 4 w 714"/>
                <a:gd name="T43" fmla="*/ 62 h 167"/>
                <a:gd name="T44" fmla="*/ 12 w 714"/>
                <a:gd name="T45" fmla="*/ 42 h 167"/>
                <a:gd name="T46" fmla="*/ 25 w 714"/>
                <a:gd name="T47" fmla="*/ 25 h 167"/>
                <a:gd name="T48" fmla="*/ 42 w 714"/>
                <a:gd name="T49" fmla="*/ 12 h 167"/>
                <a:gd name="T50" fmla="*/ 62 w 714"/>
                <a:gd name="T51" fmla="*/ 4 h 167"/>
                <a:gd name="T52" fmla="*/ 84 w 714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4" h="167">
                  <a:moveTo>
                    <a:pt x="84" y="0"/>
                  </a:moveTo>
                  <a:lnTo>
                    <a:pt x="630" y="0"/>
                  </a:lnTo>
                  <a:lnTo>
                    <a:pt x="652" y="4"/>
                  </a:lnTo>
                  <a:lnTo>
                    <a:pt x="673" y="12"/>
                  </a:lnTo>
                  <a:lnTo>
                    <a:pt x="690" y="25"/>
                  </a:lnTo>
                  <a:lnTo>
                    <a:pt x="702" y="42"/>
                  </a:lnTo>
                  <a:lnTo>
                    <a:pt x="711" y="62"/>
                  </a:lnTo>
                  <a:lnTo>
                    <a:pt x="714" y="83"/>
                  </a:lnTo>
                  <a:lnTo>
                    <a:pt x="711" y="106"/>
                  </a:lnTo>
                  <a:lnTo>
                    <a:pt x="702" y="126"/>
                  </a:lnTo>
                  <a:lnTo>
                    <a:pt x="690" y="143"/>
                  </a:lnTo>
                  <a:lnTo>
                    <a:pt x="673" y="156"/>
                  </a:lnTo>
                  <a:lnTo>
                    <a:pt x="652" y="164"/>
                  </a:lnTo>
                  <a:lnTo>
                    <a:pt x="630" y="167"/>
                  </a:lnTo>
                  <a:lnTo>
                    <a:pt x="84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6"/>
                  </a:lnTo>
                  <a:lnTo>
                    <a:pt x="4" y="106"/>
                  </a:lnTo>
                  <a:lnTo>
                    <a:pt x="0" y="83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4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>
          <a:xfrm>
            <a:off x="2441680" y="4088867"/>
            <a:ext cx="512595" cy="512594"/>
            <a:chOff x="8148638" y="2689225"/>
            <a:chExt cx="555625" cy="555625"/>
          </a:xfrm>
          <a:solidFill>
            <a:schemeClr val="bg1"/>
          </a:solidFill>
        </p:grpSpPr>
        <p:sp>
          <p:nvSpPr>
            <p:cNvPr id="22" name="Freeform 115"/>
            <p:cNvSpPr>
              <a:spLocks noEditPoints="1"/>
            </p:cNvSpPr>
            <p:nvPr/>
          </p:nvSpPr>
          <p:spPr bwMode="auto">
            <a:xfrm>
              <a:off x="8148638" y="2876550"/>
              <a:ext cx="368300" cy="368300"/>
            </a:xfrm>
            <a:custGeom>
              <a:avLst/>
              <a:gdLst>
                <a:gd name="T0" fmla="*/ 700 w 2319"/>
                <a:gd name="T1" fmla="*/ 439 h 2321"/>
                <a:gd name="T2" fmla="*/ 508 w 2319"/>
                <a:gd name="T3" fmla="*/ 652 h 2321"/>
                <a:gd name="T4" fmla="*/ 354 w 2319"/>
                <a:gd name="T5" fmla="*/ 703 h 2321"/>
                <a:gd name="T6" fmla="*/ 310 w 2319"/>
                <a:gd name="T7" fmla="*/ 952 h 2321"/>
                <a:gd name="T8" fmla="*/ 334 w 2319"/>
                <a:gd name="T9" fmla="*/ 1195 h 2321"/>
                <a:gd name="T10" fmla="*/ 291 w 2319"/>
                <a:gd name="T11" fmla="*/ 1390 h 2321"/>
                <a:gd name="T12" fmla="*/ 383 w 2319"/>
                <a:gd name="T13" fmla="*/ 1613 h 2321"/>
                <a:gd name="T14" fmla="*/ 552 w 2319"/>
                <a:gd name="T15" fmla="*/ 1721 h 2321"/>
                <a:gd name="T16" fmla="*/ 707 w 2319"/>
                <a:gd name="T17" fmla="*/ 1909 h 2321"/>
                <a:gd name="T18" fmla="*/ 882 w 2319"/>
                <a:gd name="T19" fmla="*/ 2108 h 2321"/>
                <a:gd name="T20" fmla="*/ 1030 w 2319"/>
                <a:gd name="T21" fmla="*/ 1981 h 2321"/>
                <a:gd name="T22" fmla="*/ 1318 w 2319"/>
                <a:gd name="T23" fmla="*/ 1986 h 2321"/>
                <a:gd name="T24" fmla="*/ 1648 w 2319"/>
                <a:gd name="T25" fmla="*/ 2088 h 2321"/>
                <a:gd name="T26" fmla="*/ 1630 w 2319"/>
                <a:gd name="T27" fmla="*/ 1856 h 2321"/>
                <a:gd name="T28" fmla="*/ 1831 w 2319"/>
                <a:gd name="T29" fmla="*/ 1648 h 2321"/>
                <a:gd name="T30" fmla="*/ 2086 w 2319"/>
                <a:gd name="T31" fmla="*/ 1650 h 2321"/>
                <a:gd name="T32" fmla="*/ 1984 w 2319"/>
                <a:gd name="T33" fmla="*/ 1319 h 2321"/>
                <a:gd name="T34" fmla="*/ 1979 w 2319"/>
                <a:gd name="T35" fmla="*/ 1030 h 2321"/>
                <a:gd name="T36" fmla="*/ 2161 w 2319"/>
                <a:gd name="T37" fmla="*/ 851 h 2321"/>
                <a:gd name="T38" fmla="*/ 1855 w 2319"/>
                <a:gd name="T39" fmla="*/ 689 h 2321"/>
                <a:gd name="T40" fmla="*/ 1647 w 2319"/>
                <a:gd name="T41" fmla="*/ 488 h 2321"/>
                <a:gd name="T42" fmla="*/ 1648 w 2319"/>
                <a:gd name="T43" fmla="*/ 233 h 2321"/>
                <a:gd name="T44" fmla="*/ 1318 w 2319"/>
                <a:gd name="T45" fmla="*/ 336 h 2321"/>
                <a:gd name="T46" fmla="*/ 1029 w 2319"/>
                <a:gd name="T47" fmla="*/ 341 h 2321"/>
                <a:gd name="T48" fmla="*/ 850 w 2319"/>
                <a:gd name="T49" fmla="*/ 160 h 2321"/>
                <a:gd name="T50" fmla="*/ 1760 w 2319"/>
                <a:gd name="T51" fmla="*/ 120 h 2321"/>
                <a:gd name="T52" fmla="*/ 1803 w 2319"/>
                <a:gd name="T53" fmla="*/ 263 h 2321"/>
                <a:gd name="T54" fmla="*/ 1994 w 2319"/>
                <a:gd name="T55" fmla="*/ 533 h 2321"/>
                <a:gd name="T56" fmla="*/ 2180 w 2319"/>
                <a:gd name="T57" fmla="*/ 543 h 2321"/>
                <a:gd name="T58" fmla="*/ 2316 w 2319"/>
                <a:gd name="T59" fmla="*/ 823 h 2321"/>
                <a:gd name="T60" fmla="*/ 2270 w 2319"/>
                <a:gd name="T61" fmla="*/ 965 h 2321"/>
                <a:gd name="T62" fmla="*/ 2249 w 2319"/>
                <a:gd name="T63" fmla="*/ 1340 h 2321"/>
                <a:gd name="T64" fmla="*/ 2319 w 2319"/>
                <a:gd name="T65" fmla="*/ 1471 h 2321"/>
                <a:gd name="T66" fmla="*/ 2180 w 2319"/>
                <a:gd name="T67" fmla="*/ 1779 h 2321"/>
                <a:gd name="T68" fmla="*/ 1994 w 2319"/>
                <a:gd name="T69" fmla="*/ 1788 h 2321"/>
                <a:gd name="T70" fmla="*/ 1803 w 2319"/>
                <a:gd name="T71" fmla="*/ 2058 h 2321"/>
                <a:gd name="T72" fmla="*/ 1760 w 2319"/>
                <a:gd name="T73" fmla="*/ 2201 h 2321"/>
                <a:gd name="T74" fmla="*/ 1444 w 2319"/>
                <a:gd name="T75" fmla="*/ 2320 h 2321"/>
                <a:gd name="T76" fmla="*/ 1273 w 2319"/>
                <a:gd name="T77" fmla="*/ 2138 h 2321"/>
                <a:gd name="T78" fmla="*/ 965 w 2319"/>
                <a:gd name="T79" fmla="*/ 2271 h 2321"/>
                <a:gd name="T80" fmla="*/ 826 w 2319"/>
                <a:gd name="T81" fmla="*/ 2318 h 2321"/>
                <a:gd name="T82" fmla="*/ 529 w 2319"/>
                <a:gd name="T83" fmla="*/ 2159 h 2321"/>
                <a:gd name="T84" fmla="*/ 549 w 2319"/>
                <a:gd name="T85" fmla="*/ 1932 h 2321"/>
                <a:gd name="T86" fmla="*/ 236 w 2319"/>
                <a:gd name="T87" fmla="*/ 1807 h 2321"/>
                <a:gd name="T88" fmla="*/ 104 w 2319"/>
                <a:gd name="T89" fmla="*/ 1740 h 2321"/>
                <a:gd name="T90" fmla="*/ 7 w 2319"/>
                <a:gd name="T91" fmla="*/ 1421 h 2321"/>
                <a:gd name="T92" fmla="*/ 177 w 2319"/>
                <a:gd name="T93" fmla="*/ 1199 h 2321"/>
                <a:gd name="T94" fmla="*/ 18 w 2319"/>
                <a:gd name="T95" fmla="*/ 924 h 2321"/>
                <a:gd name="T96" fmla="*/ 91 w 2319"/>
                <a:gd name="T97" fmla="*/ 604 h 2321"/>
                <a:gd name="T98" fmla="*/ 210 w 2319"/>
                <a:gd name="T99" fmla="*/ 514 h 2321"/>
                <a:gd name="T100" fmla="*/ 492 w 2319"/>
                <a:gd name="T101" fmla="*/ 438 h 2321"/>
                <a:gd name="T102" fmla="*/ 520 w 2319"/>
                <a:gd name="T103" fmla="*/ 185 h 2321"/>
                <a:gd name="T104" fmla="*/ 798 w 2319"/>
                <a:gd name="T105" fmla="*/ 11 h 2321"/>
                <a:gd name="T106" fmla="*/ 945 w 2319"/>
                <a:gd name="T107" fmla="*/ 32 h 2321"/>
                <a:gd name="T108" fmla="*/ 1273 w 2319"/>
                <a:gd name="T109" fmla="*/ 183 h 2321"/>
                <a:gd name="T110" fmla="*/ 1444 w 2319"/>
                <a:gd name="T111" fmla="*/ 1 h 2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319" h="2321">
                  <a:moveTo>
                    <a:pt x="850" y="160"/>
                  </a:moveTo>
                  <a:lnTo>
                    <a:pt x="672" y="233"/>
                  </a:lnTo>
                  <a:lnTo>
                    <a:pt x="702" y="354"/>
                  </a:lnTo>
                  <a:lnTo>
                    <a:pt x="708" y="383"/>
                  </a:lnTo>
                  <a:lnTo>
                    <a:pt x="707" y="412"/>
                  </a:lnTo>
                  <a:lnTo>
                    <a:pt x="700" y="439"/>
                  </a:lnTo>
                  <a:lnTo>
                    <a:pt x="689" y="465"/>
                  </a:lnTo>
                  <a:lnTo>
                    <a:pt x="673" y="488"/>
                  </a:lnTo>
                  <a:lnTo>
                    <a:pt x="651" y="509"/>
                  </a:lnTo>
                  <a:lnTo>
                    <a:pt x="599" y="552"/>
                  </a:lnTo>
                  <a:lnTo>
                    <a:pt x="552" y="600"/>
                  </a:lnTo>
                  <a:lnTo>
                    <a:pt x="508" y="652"/>
                  </a:lnTo>
                  <a:lnTo>
                    <a:pt x="488" y="673"/>
                  </a:lnTo>
                  <a:lnTo>
                    <a:pt x="464" y="689"/>
                  </a:lnTo>
                  <a:lnTo>
                    <a:pt x="439" y="701"/>
                  </a:lnTo>
                  <a:lnTo>
                    <a:pt x="411" y="707"/>
                  </a:lnTo>
                  <a:lnTo>
                    <a:pt x="383" y="709"/>
                  </a:lnTo>
                  <a:lnTo>
                    <a:pt x="354" y="703"/>
                  </a:lnTo>
                  <a:lnTo>
                    <a:pt x="293" y="687"/>
                  </a:lnTo>
                  <a:lnTo>
                    <a:pt x="233" y="672"/>
                  </a:lnTo>
                  <a:lnTo>
                    <a:pt x="159" y="851"/>
                  </a:lnTo>
                  <a:lnTo>
                    <a:pt x="267" y="914"/>
                  </a:lnTo>
                  <a:lnTo>
                    <a:pt x="291" y="931"/>
                  </a:lnTo>
                  <a:lnTo>
                    <a:pt x="310" y="952"/>
                  </a:lnTo>
                  <a:lnTo>
                    <a:pt x="325" y="976"/>
                  </a:lnTo>
                  <a:lnTo>
                    <a:pt x="336" y="1002"/>
                  </a:lnTo>
                  <a:lnTo>
                    <a:pt x="340" y="1030"/>
                  </a:lnTo>
                  <a:lnTo>
                    <a:pt x="340" y="1060"/>
                  </a:lnTo>
                  <a:lnTo>
                    <a:pt x="334" y="1127"/>
                  </a:lnTo>
                  <a:lnTo>
                    <a:pt x="334" y="1195"/>
                  </a:lnTo>
                  <a:lnTo>
                    <a:pt x="340" y="1262"/>
                  </a:lnTo>
                  <a:lnTo>
                    <a:pt x="340" y="1291"/>
                  </a:lnTo>
                  <a:lnTo>
                    <a:pt x="336" y="1319"/>
                  </a:lnTo>
                  <a:lnTo>
                    <a:pt x="325" y="1346"/>
                  </a:lnTo>
                  <a:lnTo>
                    <a:pt x="310" y="1369"/>
                  </a:lnTo>
                  <a:lnTo>
                    <a:pt x="291" y="1390"/>
                  </a:lnTo>
                  <a:lnTo>
                    <a:pt x="267" y="1407"/>
                  </a:lnTo>
                  <a:lnTo>
                    <a:pt x="159" y="1471"/>
                  </a:lnTo>
                  <a:lnTo>
                    <a:pt x="233" y="1650"/>
                  </a:lnTo>
                  <a:lnTo>
                    <a:pt x="293" y="1634"/>
                  </a:lnTo>
                  <a:lnTo>
                    <a:pt x="354" y="1618"/>
                  </a:lnTo>
                  <a:lnTo>
                    <a:pt x="383" y="1613"/>
                  </a:lnTo>
                  <a:lnTo>
                    <a:pt x="411" y="1614"/>
                  </a:lnTo>
                  <a:lnTo>
                    <a:pt x="439" y="1620"/>
                  </a:lnTo>
                  <a:lnTo>
                    <a:pt x="464" y="1632"/>
                  </a:lnTo>
                  <a:lnTo>
                    <a:pt x="488" y="1648"/>
                  </a:lnTo>
                  <a:lnTo>
                    <a:pt x="508" y="1669"/>
                  </a:lnTo>
                  <a:lnTo>
                    <a:pt x="552" y="1721"/>
                  </a:lnTo>
                  <a:lnTo>
                    <a:pt x="599" y="1769"/>
                  </a:lnTo>
                  <a:lnTo>
                    <a:pt x="651" y="1813"/>
                  </a:lnTo>
                  <a:lnTo>
                    <a:pt x="673" y="1833"/>
                  </a:lnTo>
                  <a:lnTo>
                    <a:pt x="689" y="1856"/>
                  </a:lnTo>
                  <a:lnTo>
                    <a:pt x="700" y="1882"/>
                  </a:lnTo>
                  <a:lnTo>
                    <a:pt x="707" y="1909"/>
                  </a:lnTo>
                  <a:lnTo>
                    <a:pt x="708" y="1938"/>
                  </a:lnTo>
                  <a:lnTo>
                    <a:pt x="702" y="1967"/>
                  </a:lnTo>
                  <a:lnTo>
                    <a:pt x="687" y="2027"/>
                  </a:lnTo>
                  <a:lnTo>
                    <a:pt x="672" y="2088"/>
                  </a:lnTo>
                  <a:lnTo>
                    <a:pt x="850" y="2161"/>
                  </a:lnTo>
                  <a:lnTo>
                    <a:pt x="882" y="2108"/>
                  </a:lnTo>
                  <a:lnTo>
                    <a:pt x="913" y="2054"/>
                  </a:lnTo>
                  <a:lnTo>
                    <a:pt x="930" y="2031"/>
                  </a:lnTo>
                  <a:lnTo>
                    <a:pt x="951" y="2010"/>
                  </a:lnTo>
                  <a:lnTo>
                    <a:pt x="975" y="1996"/>
                  </a:lnTo>
                  <a:lnTo>
                    <a:pt x="1001" y="1986"/>
                  </a:lnTo>
                  <a:lnTo>
                    <a:pt x="1030" y="1981"/>
                  </a:lnTo>
                  <a:lnTo>
                    <a:pt x="1059" y="1982"/>
                  </a:lnTo>
                  <a:lnTo>
                    <a:pt x="1126" y="1987"/>
                  </a:lnTo>
                  <a:lnTo>
                    <a:pt x="1194" y="1987"/>
                  </a:lnTo>
                  <a:lnTo>
                    <a:pt x="1262" y="1982"/>
                  </a:lnTo>
                  <a:lnTo>
                    <a:pt x="1290" y="1981"/>
                  </a:lnTo>
                  <a:lnTo>
                    <a:pt x="1318" y="1986"/>
                  </a:lnTo>
                  <a:lnTo>
                    <a:pt x="1344" y="1996"/>
                  </a:lnTo>
                  <a:lnTo>
                    <a:pt x="1369" y="2010"/>
                  </a:lnTo>
                  <a:lnTo>
                    <a:pt x="1389" y="2031"/>
                  </a:lnTo>
                  <a:lnTo>
                    <a:pt x="1406" y="2054"/>
                  </a:lnTo>
                  <a:lnTo>
                    <a:pt x="1470" y="2161"/>
                  </a:lnTo>
                  <a:lnTo>
                    <a:pt x="1648" y="2088"/>
                  </a:lnTo>
                  <a:lnTo>
                    <a:pt x="1632" y="2027"/>
                  </a:lnTo>
                  <a:lnTo>
                    <a:pt x="1617" y="1967"/>
                  </a:lnTo>
                  <a:lnTo>
                    <a:pt x="1612" y="1938"/>
                  </a:lnTo>
                  <a:lnTo>
                    <a:pt x="1612" y="1909"/>
                  </a:lnTo>
                  <a:lnTo>
                    <a:pt x="1619" y="1882"/>
                  </a:lnTo>
                  <a:lnTo>
                    <a:pt x="1630" y="1856"/>
                  </a:lnTo>
                  <a:lnTo>
                    <a:pt x="1647" y="1833"/>
                  </a:lnTo>
                  <a:lnTo>
                    <a:pt x="1668" y="1813"/>
                  </a:lnTo>
                  <a:lnTo>
                    <a:pt x="1720" y="1769"/>
                  </a:lnTo>
                  <a:lnTo>
                    <a:pt x="1767" y="1721"/>
                  </a:lnTo>
                  <a:lnTo>
                    <a:pt x="1811" y="1669"/>
                  </a:lnTo>
                  <a:lnTo>
                    <a:pt x="1831" y="1648"/>
                  </a:lnTo>
                  <a:lnTo>
                    <a:pt x="1855" y="1632"/>
                  </a:lnTo>
                  <a:lnTo>
                    <a:pt x="1880" y="1620"/>
                  </a:lnTo>
                  <a:lnTo>
                    <a:pt x="1908" y="1614"/>
                  </a:lnTo>
                  <a:lnTo>
                    <a:pt x="1936" y="1613"/>
                  </a:lnTo>
                  <a:lnTo>
                    <a:pt x="1965" y="1618"/>
                  </a:lnTo>
                  <a:lnTo>
                    <a:pt x="2086" y="1650"/>
                  </a:lnTo>
                  <a:lnTo>
                    <a:pt x="2161" y="1470"/>
                  </a:lnTo>
                  <a:lnTo>
                    <a:pt x="2052" y="1407"/>
                  </a:lnTo>
                  <a:lnTo>
                    <a:pt x="2029" y="1390"/>
                  </a:lnTo>
                  <a:lnTo>
                    <a:pt x="2009" y="1369"/>
                  </a:lnTo>
                  <a:lnTo>
                    <a:pt x="1994" y="1346"/>
                  </a:lnTo>
                  <a:lnTo>
                    <a:pt x="1984" y="1319"/>
                  </a:lnTo>
                  <a:lnTo>
                    <a:pt x="1979" y="1291"/>
                  </a:lnTo>
                  <a:lnTo>
                    <a:pt x="1980" y="1262"/>
                  </a:lnTo>
                  <a:lnTo>
                    <a:pt x="1985" y="1195"/>
                  </a:lnTo>
                  <a:lnTo>
                    <a:pt x="1985" y="1127"/>
                  </a:lnTo>
                  <a:lnTo>
                    <a:pt x="1980" y="1060"/>
                  </a:lnTo>
                  <a:lnTo>
                    <a:pt x="1979" y="1030"/>
                  </a:lnTo>
                  <a:lnTo>
                    <a:pt x="1984" y="1002"/>
                  </a:lnTo>
                  <a:lnTo>
                    <a:pt x="1994" y="976"/>
                  </a:lnTo>
                  <a:lnTo>
                    <a:pt x="2009" y="952"/>
                  </a:lnTo>
                  <a:lnTo>
                    <a:pt x="2029" y="931"/>
                  </a:lnTo>
                  <a:lnTo>
                    <a:pt x="2052" y="914"/>
                  </a:lnTo>
                  <a:lnTo>
                    <a:pt x="2161" y="851"/>
                  </a:lnTo>
                  <a:lnTo>
                    <a:pt x="2086" y="671"/>
                  </a:lnTo>
                  <a:lnTo>
                    <a:pt x="1965" y="703"/>
                  </a:lnTo>
                  <a:lnTo>
                    <a:pt x="1936" y="709"/>
                  </a:lnTo>
                  <a:lnTo>
                    <a:pt x="1908" y="707"/>
                  </a:lnTo>
                  <a:lnTo>
                    <a:pt x="1880" y="701"/>
                  </a:lnTo>
                  <a:lnTo>
                    <a:pt x="1855" y="689"/>
                  </a:lnTo>
                  <a:lnTo>
                    <a:pt x="1831" y="673"/>
                  </a:lnTo>
                  <a:lnTo>
                    <a:pt x="1811" y="652"/>
                  </a:lnTo>
                  <a:lnTo>
                    <a:pt x="1767" y="600"/>
                  </a:lnTo>
                  <a:lnTo>
                    <a:pt x="1720" y="552"/>
                  </a:lnTo>
                  <a:lnTo>
                    <a:pt x="1668" y="509"/>
                  </a:lnTo>
                  <a:lnTo>
                    <a:pt x="1647" y="488"/>
                  </a:lnTo>
                  <a:lnTo>
                    <a:pt x="1630" y="465"/>
                  </a:lnTo>
                  <a:lnTo>
                    <a:pt x="1619" y="439"/>
                  </a:lnTo>
                  <a:lnTo>
                    <a:pt x="1612" y="412"/>
                  </a:lnTo>
                  <a:lnTo>
                    <a:pt x="1612" y="383"/>
                  </a:lnTo>
                  <a:lnTo>
                    <a:pt x="1617" y="354"/>
                  </a:lnTo>
                  <a:lnTo>
                    <a:pt x="1648" y="233"/>
                  </a:lnTo>
                  <a:lnTo>
                    <a:pt x="1470" y="160"/>
                  </a:lnTo>
                  <a:lnTo>
                    <a:pt x="1406" y="267"/>
                  </a:lnTo>
                  <a:lnTo>
                    <a:pt x="1389" y="291"/>
                  </a:lnTo>
                  <a:lnTo>
                    <a:pt x="1369" y="311"/>
                  </a:lnTo>
                  <a:lnTo>
                    <a:pt x="1344" y="326"/>
                  </a:lnTo>
                  <a:lnTo>
                    <a:pt x="1318" y="336"/>
                  </a:lnTo>
                  <a:lnTo>
                    <a:pt x="1290" y="341"/>
                  </a:lnTo>
                  <a:lnTo>
                    <a:pt x="1262" y="339"/>
                  </a:lnTo>
                  <a:lnTo>
                    <a:pt x="1194" y="334"/>
                  </a:lnTo>
                  <a:lnTo>
                    <a:pt x="1126" y="334"/>
                  </a:lnTo>
                  <a:lnTo>
                    <a:pt x="1059" y="339"/>
                  </a:lnTo>
                  <a:lnTo>
                    <a:pt x="1029" y="341"/>
                  </a:lnTo>
                  <a:lnTo>
                    <a:pt x="1001" y="335"/>
                  </a:lnTo>
                  <a:lnTo>
                    <a:pt x="975" y="326"/>
                  </a:lnTo>
                  <a:lnTo>
                    <a:pt x="951" y="311"/>
                  </a:lnTo>
                  <a:lnTo>
                    <a:pt x="930" y="291"/>
                  </a:lnTo>
                  <a:lnTo>
                    <a:pt x="913" y="267"/>
                  </a:lnTo>
                  <a:lnTo>
                    <a:pt x="850" y="160"/>
                  </a:lnTo>
                  <a:close/>
                  <a:moveTo>
                    <a:pt x="1470" y="0"/>
                  </a:moveTo>
                  <a:lnTo>
                    <a:pt x="1496" y="3"/>
                  </a:lnTo>
                  <a:lnTo>
                    <a:pt x="1522" y="11"/>
                  </a:lnTo>
                  <a:lnTo>
                    <a:pt x="1716" y="92"/>
                  </a:lnTo>
                  <a:lnTo>
                    <a:pt x="1740" y="104"/>
                  </a:lnTo>
                  <a:lnTo>
                    <a:pt x="1760" y="120"/>
                  </a:lnTo>
                  <a:lnTo>
                    <a:pt x="1777" y="139"/>
                  </a:lnTo>
                  <a:lnTo>
                    <a:pt x="1791" y="162"/>
                  </a:lnTo>
                  <a:lnTo>
                    <a:pt x="1800" y="185"/>
                  </a:lnTo>
                  <a:lnTo>
                    <a:pt x="1806" y="211"/>
                  </a:lnTo>
                  <a:lnTo>
                    <a:pt x="1807" y="236"/>
                  </a:lnTo>
                  <a:lnTo>
                    <a:pt x="1803" y="263"/>
                  </a:lnTo>
                  <a:lnTo>
                    <a:pt x="1787" y="326"/>
                  </a:lnTo>
                  <a:lnTo>
                    <a:pt x="1770" y="389"/>
                  </a:lnTo>
                  <a:lnTo>
                    <a:pt x="1827" y="438"/>
                  </a:lnTo>
                  <a:lnTo>
                    <a:pt x="1881" y="493"/>
                  </a:lnTo>
                  <a:lnTo>
                    <a:pt x="1931" y="550"/>
                  </a:lnTo>
                  <a:lnTo>
                    <a:pt x="1994" y="533"/>
                  </a:lnTo>
                  <a:lnTo>
                    <a:pt x="2057" y="517"/>
                  </a:lnTo>
                  <a:lnTo>
                    <a:pt x="2083" y="514"/>
                  </a:lnTo>
                  <a:lnTo>
                    <a:pt x="2110" y="514"/>
                  </a:lnTo>
                  <a:lnTo>
                    <a:pt x="2134" y="519"/>
                  </a:lnTo>
                  <a:lnTo>
                    <a:pt x="2159" y="529"/>
                  </a:lnTo>
                  <a:lnTo>
                    <a:pt x="2180" y="543"/>
                  </a:lnTo>
                  <a:lnTo>
                    <a:pt x="2199" y="560"/>
                  </a:lnTo>
                  <a:lnTo>
                    <a:pt x="2215" y="581"/>
                  </a:lnTo>
                  <a:lnTo>
                    <a:pt x="2228" y="604"/>
                  </a:lnTo>
                  <a:lnTo>
                    <a:pt x="2308" y="799"/>
                  </a:lnTo>
                  <a:lnTo>
                    <a:pt x="2308" y="799"/>
                  </a:lnTo>
                  <a:lnTo>
                    <a:pt x="2316" y="823"/>
                  </a:lnTo>
                  <a:lnTo>
                    <a:pt x="2319" y="850"/>
                  </a:lnTo>
                  <a:lnTo>
                    <a:pt x="2318" y="876"/>
                  </a:lnTo>
                  <a:lnTo>
                    <a:pt x="2312" y="901"/>
                  </a:lnTo>
                  <a:lnTo>
                    <a:pt x="2302" y="924"/>
                  </a:lnTo>
                  <a:lnTo>
                    <a:pt x="2287" y="946"/>
                  </a:lnTo>
                  <a:lnTo>
                    <a:pt x="2270" y="965"/>
                  </a:lnTo>
                  <a:lnTo>
                    <a:pt x="2249" y="981"/>
                  </a:lnTo>
                  <a:lnTo>
                    <a:pt x="2136" y="1047"/>
                  </a:lnTo>
                  <a:lnTo>
                    <a:pt x="2142" y="1122"/>
                  </a:lnTo>
                  <a:lnTo>
                    <a:pt x="2142" y="1199"/>
                  </a:lnTo>
                  <a:lnTo>
                    <a:pt x="2136" y="1274"/>
                  </a:lnTo>
                  <a:lnTo>
                    <a:pt x="2249" y="1340"/>
                  </a:lnTo>
                  <a:lnTo>
                    <a:pt x="2270" y="1356"/>
                  </a:lnTo>
                  <a:lnTo>
                    <a:pt x="2287" y="1375"/>
                  </a:lnTo>
                  <a:lnTo>
                    <a:pt x="2302" y="1397"/>
                  </a:lnTo>
                  <a:lnTo>
                    <a:pt x="2312" y="1421"/>
                  </a:lnTo>
                  <a:lnTo>
                    <a:pt x="2318" y="1446"/>
                  </a:lnTo>
                  <a:lnTo>
                    <a:pt x="2319" y="1471"/>
                  </a:lnTo>
                  <a:lnTo>
                    <a:pt x="2316" y="1498"/>
                  </a:lnTo>
                  <a:lnTo>
                    <a:pt x="2308" y="1523"/>
                  </a:lnTo>
                  <a:lnTo>
                    <a:pt x="2228" y="1717"/>
                  </a:lnTo>
                  <a:lnTo>
                    <a:pt x="2215" y="1740"/>
                  </a:lnTo>
                  <a:lnTo>
                    <a:pt x="2199" y="1762"/>
                  </a:lnTo>
                  <a:lnTo>
                    <a:pt x="2180" y="1779"/>
                  </a:lnTo>
                  <a:lnTo>
                    <a:pt x="2159" y="1792"/>
                  </a:lnTo>
                  <a:lnTo>
                    <a:pt x="2134" y="1802"/>
                  </a:lnTo>
                  <a:lnTo>
                    <a:pt x="2110" y="1807"/>
                  </a:lnTo>
                  <a:lnTo>
                    <a:pt x="2083" y="1807"/>
                  </a:lnTo>
                  <a:lnTo>
                    <a:pt x="2057" y="1804"/>
                  </a:lnTo>
                  <a:lnTo>
                    <a:pt x="1994" y="1788"/>
                  </a:lnTo>
                  <a:lnTo>
                    <a:pt x="1931" y="1771"/>
                  </a:lnTo>
                  <a:lnTo>
                    <a:pt x="1881" y="1829"/>
                  </a:lnTo>
                  <a:lnTo>
                    <a:pt x="1827" y="1883"/>
                  </a:lnTo>
                  <a:lnTo>
                    <a:pt x="1770" y="1932"/>
                  </a:lnTo>
                  <a:lnTo>
                    <a:pt x="1787" y="1996"/>
                  </a:lnTo>
                  <a:lnTo>
                    <a:pt x="1803" y="2058"/>
                  </a:lnTo>
                  <a:lnTo>
                    <a:pt x="1807" y="2085"/>
                  </a:lnTo>
                  <a:lnTo>
                    <a:pt x="1806" y="2110"/>
                  </a:lnTo>
                  <a:lnTo>
                    <a:pt x="1800" y="2136"/>
                  </a:lnTo>
                  <a:lnTo>
                    <a:pt x="1791" y="2159"/>
                  </a:lnTo>
                  <a:lnTo>
                    <a:pt x="1777" y="2182"/>
                  </a:lnTo>
                  <a:lnTo>
                    <a:pt x="1760" y="2201"/>
                  </a:lnTo>
                  <a:lnTo>
                    <a:pt x="1740" y="2217"/>
                  </a:lnTo>
                  <a:lnTo>
                    <a:pt x="1716" y="2230"/>
                  </a:lnTo>
                  <a:lnTo>
                    <a:pt x="1522" y="2310"/>
                  </a:lnTo>
                  <a:lnTo>
                    <a:pt x="1496" y="2318"/>
                  </a:lnTo>
                  <a:lnTo>
                    <a:pt x="1470" y="2321"/>
                  </a:lnTo>
                  <a:lnTo>
                    <a:pt x="1444" y="2320"/>
                  </a:lnTo>
                  <a:lnTo>
                    <a:pt x="1420" y="2314"/>
                  </a:lnTo>
                  <a:lnTo>
                    <a:pt x="1397" y="2304"/>
                  </a:lnTo>
                  <a:lnTo>
                    <a:pt x="1374" y="2289"/>
                  </a:lnTo>
                  <a:lnTo>
                    <a:pt x="1355" y="2272"/>
                  </a:lnTo>
                  <a:lnTo>
                    <a:pt x="1340" y="2250"/>
                  </a:lnTo>
                  <a:lnTo>
                    <a:pt x="1273" y="2138"/>
                  </a:lnTo>
                  <a:lnTo>
                    <a:pt x="1198" y="2143"/>
                  </a:lnTo>
                  <a:lnTo>
                    <a:pt x="1121" y="2143"/>
                  </a:lnTo>
                  <a:lnTo>
                    <a:pt x="1046" y="2138"/>
                  </a:lnTo>
                  <a:lnTo>
                    <a:pt x="1013" y="2194"/>
                  </a:lnTo>
                  <a:lnTo>
                    <a:pt x="980" y="2250"/>
                  </a:lnTo>
                  <a:lnTo>
                    <a:pt x="965" y="2271"/>
                  </a:lnTo>
                  <a:lnTo>
                    <a:pt x="946" y="2288"/>
                  </a:lnTo>
                  <a:lnTo>
                    <a:pt x="926" y="2303"/>
                  </a:lnTo>
                  <a:lnTo>
                    <a:pt x="902" y="2312"/>
                  </a:lnTo>
                  <a:lnTo>
                    <a:pt x="879" y="2319"/>
                  </a:lnTo>
                  <a:lnTo>
                    <a:pt x="853" y="2321"/>
                  </a:lnTo>
                  <a:lnTo>
                    <a:pt x="826" y="2318"/>
                  </a:lnTo>
                  <a:lnTo>
                    <a:pt x="798" y="2310"/>
                  </a:lnTo>
                  <a:lnTo>
                    <a:pt x="604" y="2230"/>
                  </a:lnTo>
                  <a:lnTo>
                    <a:pt x="580" y="2217"/>
                  </a:lnTo>
                  <a:lnTo>
                    <a:pt x="559" y="2201"/>
                  </a:lnTo>
                  <a:lnTo>
                    <a:pt x="542" y="2182"/>
                  </a:lnTo>
                  <a:lnTo>
                    <a:pt x="529" y="2159"/>
                  </a:lnTo>
                  <a:lnTo>
                    <a:pt x="520" y="2136"/>
                  </a:lnTo>
                  <a:lnTo>
                    <a:pt x="514" y="2110"/>
                  </a:lnTo>
                  <a:lnTo>
                    <a:pt x="513" y="2085"/>
                  </a:lnTo>
                  <a:lnTo>
                    <a:pt x="518" y="2058"/>
                  </a:lnTo>
                  <a:lnTo>
                    <a:pt x="533" y="1996"/>
                  </a:lnTo>
                  <a:lnTo>
                    <a:pt x="549" y="1932"/>
                  </a:lnTo>
                  <a:lnTo>
                    <a:pt x="492" y="1883"/>
                  </a:lnTo>
                  <a:lnTo>
                    <a:pt x="438" y="1829"/>
                  </a:lnTo>
                  <a:lnTo>
                    <a:pt x="389" y="1771"/>
                  </a:lnTo>
                  <a:lnTo>
                    <a:pt x="325" y="1788"/>
                  </a:lnTo>
                  <a:lnTo>
                    <a:pt x="262" y="1804"/>
                  </a:lnTo>
                  <a:lnTo>
                    <a:pt x="236" y="1807"/>
                  </a:lnTo>
                  <a:lnTo>
                    <a:pt x="210" y="1807"/>
                  </a:lnTo>
                  <a:lnTo>
                    <a:pt x="185" y="1802"/>
                  </a:lnTo>
                  <a:lnTo>
                    <a:pt x="161" y="1792"/>
                  </a:lnTo>
                  <a:lnTo>
                    <a:pt x="139" y="1779"/>
                  </a:lnTo>
                  <a:lnTo>
                    <a:pt x="120" y="1762"/>
                  </a:lnTo>
                  <a:lnTo>
                    <a:pt x="104" y="1740"/>
                  </a:lnTo>
                  <a:lnTo>
                    <a:pt x="91" y="1717"/>
                  </a:lnTo>
                  <a:lnTo>
                    <a:pt x="12" y="1523"/>
                  </a:lnTo>
                  <a:lnTo>
                    <a:pt x="3" y="1498"/>
                  </a:lnTo>
                  <a:lnTo>
                    <a:pt x="0" y="1471"/>
                  </a:lnTo>
                  <a:lnTo>
                    <a:pt x="2" y="1446"/>
                  </a:lnTo>
                  <a:lnTo>
                    <a:pt x="7" y="1421"/>
                  </a:lnTo>
                  <a:lnTo>
                    <a:pt x="18" y="1397"/>
                  </a:lnTo>
                  <a:lnTo>
                    <a:pt x="32" y="1375"/>
                  </a:lnTo>
                  <a:lnTo>
                    <a:pt x="50" y="1356"/>
                  </a:lnTo>
                  <a:lnTo>
                    <a:pt x="71" y="1340"/>
                  </a:lnTo>
                  <a:lnTo>
                    <a:pt x="184" y="1274"/>
                  </a:lnTo>
                  <a:lnTo>
                    <a:pt x="177" y="1199"/>
                  </a:lnTo>
                  <a:lnTo>
                    <a:pt x="177" y="1122"/>
                  </a:lnTo>
                  <a:lnTo>
                    <a:pt x="184" y="1047"/>
                  </a:lnTo>
                  <a:lnTo>
                    <a:pt x="71" y="981"/>
                  </a:lnTo>
                  <a:lnTo>
                    <a:pt x="50" y="965"/>
                  </a:lnTo>
                  <a:lnTo>
                    <a:pt x="32" y="946"/>
                  </a:lnTo>
                  <a:lnTo>
                    <a:pt x="18" y="924"/>
                  </a:lnTo>
                  <a:lnTo>
                    <a:pt x="7" y="900"/>
                  </a:lnTo>
                  <a:lnTo>
                    <a:pt x="2" y="876"/>
                  </a:lnTo>
                  <a:lnTo>
                    <a:pt x="0" y="850"/>
                  </a:lnTo>
                  <a:lnTo>
                    <a:pt x="3" y="823"/>
                  </a:lnTo>
                  <a:lnTo>
                    <a:pt x="12" y="799"/>
                  </a:lnTo>
                  <a:lnTo>
                    <a:pt x="91" y="604"/>
                  </a:lnTo>
                  <a:lnTo>
                    <a:pt x="104" y="581"/>
                  </a:lnTo>
                  <a:lnTo>
                    <a:pt x="120" y="560"/>
                  </a:lnTo>
                  <a:lnTo>
                    <a:pt x="139" y="543"/>
                  </a:lnTo>
                  <a:lnTo>
                    <a:pt x="161" y="529"/>
                  </a:lnTo>
                  <a:lnTo>
                    <a:pt x="185" y="519"/>
                  </a:lnTo>
                  <a:lnTo>
                    <a:pt x="210" y="514"/>
                  </a:lnTo>
                  <a:lnTo>
                    <a:pt x="236" y="514"/>
                  </a:lnTo>
                  <a:lnTo>
                    <a:pt x="262" y="517"/>
                  </a:lnTo>
                  <a:lnTo>
                    <a:pt x="325" y="533"/>
                  </a:lnTo>
                  <a:lnTo>
                    <a:pt x="389" y="550"/>
                  </a:lnTo>
                  <a:lnTo>
                    <a:pt x="438" y="493"/>
                  </a:lnTo>
                  <a:lnTo>
                    <a:pt x="492" y="438"/>
                  </a:lnTo>
                  <a:lnTo>
                    <a:pt x="549" y="389"/>
                  </a:lnTo>
                  <a:lnTo>
                    <a:pt x="533" y="326"/>
                  </a:lnTo>
                  <a:lnTo>
                    <a:pt x="518" y="263"/>
                  </a:lnTo>
                  <a:lnTo>
                    <a:pt x="513" y="236"/>
                  </a:lnTo>
                  <a:lnTo>
                    <a:pt x="514" y="211"/>
                  </a:lnTo>
                  <a:lnTo>
                    <a:pt x="520" y="185"/>
                  </a:lnTo>
                  <a:lnTo>
                    <a:pt x="529" y="162"/>
                  </a:lnTo>
                  <a:lnTo>
                    <a:pt x="542" y="139"/>
                  </a:lnTo>
                  <a:lnTo>
                    <a:pt x="559" y="120"/>
                  </a:lnTo>
                  <a:lnTo>
                    <a:pt x="580" y="104"/>
                  </a:lnTo>
                  <a:lnTo>
                    <a:pt x="604" y="92"/>
                  </a:lnTo>
                  <a:lnTo>
                    <a:pt x="798" y="11"/>
                  </a:lnTo>
                  <a:lnTo>
                    <a:pt x="824" y="3"/>
                  </a:lnTo>
                  <a:lnTo>
                    <a:pt x="849" y="0"/>
                  </a:lnTo>
                  <a:lnTo>
                    <a:pt x="875" y="1"/>
                  </a:lnTo>
                  <a:lnTo>
                    <a:pt x="900" y="8"/>
                  </a:lnTo>
                  <a:lnTo>
                    <a:pt x="924" y="18"/>
                  </a:lnTo>
                  <a:lnTo>
                    <a:pt x="945" y="32"/>
                  </a:lnTo>
                  <a:lnTo>
                    <a:pt x="964" y="50"/>
                  </a:lnTo>
                  <a:lnTo>
                    <a:pt x="980" y="71"/>
                  </a:lnTo>
                  <a:lnTo>
                    <a:pt x="1046" y="183"/>
                  </a:lnTo>
                  <a:lnTo>
                    <a:pt x="1121" y="178"/>
                  </a:lnTo>
                  <a:lnTo>
                    <a:pt x="1198" y="178"/>
                  </a:lnTo>
                  <a:lnTo>
                    <a:pt x="1273" y="183"/>
                  </a:lnTo>
                  <a:lnTo>
                    <a:pt x="1340" y="71"/>
                  </a:lnTo>
                  <a:lnTo>
                    <a:pt x="1355" y="49"/>
                  </a:lnTo>
                  <a:lnTo>
                    <a:pt x="1374" y="32"/>
                  </a:lnTo>
                  <a:lnTo>
                    <a:pt x="1397" y="17"/>
                  </a:lnTo>
                  <a:lnTo>
                    <a:pt x="1420" y="8"/>
                  </a:lnTo>
                  <a:lnTo>
                    <a:pt x="1444" y="1"/>
                  </a:lnTo>
                  <a:lnTo>
                    <a:pt x="14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3" name="Freeform 116"/>
            <p:cNvSpPr>
              <a:spLocks noEditPoints="1"/>
            </p:cNvSpPr>
            <p:nvPr/>
          </p:nvSpPr>
          <p:spPr bwMode="auto">
            <a:xfrm>
              <a:off x="8247063" y="2976563"/>
              <a:ext cx="169863" cy="168275"/>
            </a:xfrm>
            <a:custGeom>
              <a:avLst/>
              <a:gdLst>
                <a:gd name="T0" fmla="*/ 485 w 1068"/>
                <a:gd name="T1" fmla="*/ 159 h 1069"/>
                <a:gd name="T2" fmla="*/ 389 w 1068"/>
                <a:gd name="T3" fmla="*/ 185 h 1069"/>
                <a:gd name="T4" fmla="*/ 314 w 1068"/>
                <a:gd name="T5" fmla="*/ 227 h 1069"/>
                <a:gd name="T6" fmla="*/ 251 w 1068"/>
                <a:gd name="T7" fmla="*/ 284 h 1069"/>
                <a:gd name="T8" fmla="*/ 203 w 1068"/>
                <a:gd name="T9" fmla="*/ 352 h 1069"/>
                <a:gd name="T10" fmla="*/ 171 w 1068"/>
                <a:gd name="T11" fmla="*/ 428 h 1069"/>
                <a:gd name="T12" fmla="*/ 157 w 1068"/>
                <a:gd name="T13" fmla="*/ 510 h 1069"/>
                <a:gd name="T14" fmla="*/ 162 w 1068"/>
                <a:gd name="T15" fmla="*/ 594 h 1069"/>
                <a:gd name="T16" fmla="*/ 185 w 1068"/>
                <a:gd name="T17" fmla="*/ 678 h 1069"/>
                <a:gd name="T18" fmla="*/ 226 w 1068"/>
                <a:gd name="T19" fmla="*/ 753 h 1069"/>
                <a:gd name="T20" fmla="*/ 282 w 1068"/>
                <a:gd name="T21" fmla="*/ 815 h 1069"/>
                <a:gd name="T22" fmla="*/ 351 w 1068"/>
                <a:gd name="T23" fmla="*/ 864 h 1069"/>
                <a:gd name="T24" fmla="*/ 437 w 1068"/>
                <a:gd name="T25" fmla="*/ 898 h 1069"/>
                <a:gd name="T26" fmla="*/ 534 w 1068"/>
                <a:gd name="T27" fmla="*/ 911 h 1069"/>
                <a:gd name="T28" fmla="*/ 631 w 1068"/>
                <a:gd name="T29" fmla="*/ 898 h 1069"/>
                <a:gd name="T30" fmla="*/ 717 w 1068"/>
                <a:gd name="T31" fmla="*/ 863 h 1069"/>
                <a:gd name="T32" fmla="*/ 788 w 1068"/>
                <a:gd name="T33" fmla="*/ 813 h 1069"/>
                <a:gd name="T34" fmla="*/ 843 w 1068"/>
                <a:gd name="T35" fmla="*/ 751 h 1069"/>
                <a:gd name="T36" fmla="*/ 882 w 1068"/>
                <a:gd name="T37" fmla="*/ 678 h 1069"/>
                <a:gd name="T38" fmla="*/ 906 w 1068"/>
                <a:gd name="T39" fmla="*/ 598 h 1069"/>
                <a:gd name="T40" fmla="*/ 911 w 1068"/>
                <a:gd name="T41" fmla="*/ 515 h 1069"/>
                <a:gd name="T42" fmla="*/ 897 w 1068"/>
                <a:gd name="T43" fmla="*/ 430 h 1069"/>
                <a:gd name="T44" fmla="*/ 862 w 1068"/>
                <a:gd name="T45" fmla="*/ 347 h 1069"/>
                <a:gd name="T46" fmla="*/ 809 w 1068"/>
                <a:gd name="T47" fmla="*/ 275 h 1069"/>
                <a:gd name="T48" fmla="*/ 741 w 1068"/>
                <a:gd name="T49" fmla="*/ 218 h 1069"/>
                <a:gd name="T50" fmla="*/ 662 w 1068"/>
                <a:gd name="T51" fmla="*/ 179 h 1069"/>
                <a:gd name="T52" fmla="*/ 577 w 1068"/>
                <a:gd name="T53" fmla="*/ 158 h 1069"/>
                <a:gd name="T54" fmla="*/ 538 w 1068"/>
                <a:gd name="T55" fmla="*/ 0 h 1069"/>
                <a:gd name="T56" fmla="*/ 640 w 1068"/>
                <a:gd name="T57" fmla="*/ 10 h 1069"/>
                <a:gd name="T58" fmla="*/ 738 w 1068"/>
                <a:gd name="T59" fmla="*/ 40 h 1069"/>
                <a:gd name="T60" fmla="*/ 829 w 1068"/>
                <a:gd name="T61" fmla="*/ 88 h 1069"/>
                <a:gd name="T62" fmla="*/ 909 w 1068"/>
                <a:gd name="T63" fmla="*/ 153 h 1069"/>
                <a:gd name="T64" fmla="*/ 976 w 1068"/>
                <a:gd name="T65" fmla="*/ 234 h 1069"/>
                <a:gd name="T66" fmla="*/ 1027 w 1068"/>
                <a:gd name="T67" fmla="*/ 329 h 1069"/>
                <a:gd name="T68" fmla="*/ 1046 w 1068"/>
                <a:gd name="T69" fmla="*/ 380 h 1069"/>
                <a:gd name="T70" fmla="*/ 1066 w 1068"/>
                <a:gd name="T71" fmla="*/ 485 h 1069"/>
                <a:gd name="T72" fmla="*/ 1065 w 1068"/>
                <a:gd name="T73" fmla="*/ 589 h 1069"/>
                <a:gd name="T74" fmla="*/ 1045 w 1068"/>
                <a:gd name="T75" fmla="*/ 690 h 1069"/>
                <a:gd name="T76" fmla="*/ 1005 w 1068"/>
                <a:gd name="T77" fmla="*/ 785 h 1069"/>
                <a:gd name="T78" fmla="*/ 948 w 1068"/>
                <a:gd name="T79" fmla="*/ 871 h 1069"/>
                <a:gd name="T80" fmla="*/ 876 w 1068"/>
                <a:gd name="T81" fmla="*/ 944 h 1069"/>
                <a:gd name="T82" fmla="*/ 788 w 1068"/>
                <a:gd name="T83" fmla="*/ 1004 h 1069"/>
                <a:gd name="T84" fmla="*/ 688 w 1068"/>
                <a:gd name="T85" fmla="*/ 1045 h 1069"/>
                <a:gd name="T86" fmla="*/ 586 w 1068"/>
                <a:gd name="T87" fmla="*/ 1065 h 1069"/>
                <a:gd name="T88" fmla="*/ 481 w 1068"/>
                <a:gd name="T89" fmla="*/ 1065 h 1069"/>
                <a:gd name="T90" fmla="*/ 379 w 1068"/>
                <a:gd name="T91" fmla="*/ 1045 h 1069"/>
                <a:gd name="T92" fmla="*/ 282 w 1068"/>
                <a:gd name="T93" fmla="*/ 1005 h 1069"/>
                <a:gd name="T94" fmla="*/ 194 w 1068"/>
                <a:gd name="T95" fmla="*/ 946 h 1069"/>
                <a:gd name="T96" fmla="*/ 121 w 1068"/>
                <a:gd name="T97" fmla="*/ 873 h 1069"/>
                <a:gd name="T98" fmla="*/ 63 w 1068"/>
                <a:gd name="T99" fmla="*/ 786 h 1069"/>
                <a:gd name="T100" fmla="*/ 22 w 1068"/>
                <a:gd name="T101" fmla="*/ 687 h 1069"/>
                <a:gd name="T102" fmla="*/ 2 w 1068"/>
                <a:gd name="T103" fmla="*/ 583 h 1069"/>
                <a:gd name="T104" fmla="*/ 3 w 1068"/>
                <a:gd name="T105" fmla="*/ 478 h 1069"/>
                <a:gd name="T106" fmla="*/ 23 w 1068"/>
                <a:gd name="T107" fmla="*/ 377 h 1069"/>
                <a:gd name="T108" fmla="*/ 63 w 1068"/>
                <a:gd name="T109" fmla="*/ 283 h 1069"/>
                <a:gd name="T110" fmla="*/ 119 w 1068"/>
                <a:gd name="T111" fmla="*/ 196 h 1069"/>
                <a:gd name="T112" fmla="*/ 192 w 1068"/>
                <a:gd name="T113" fmla="*/ 123 h 1069"/>
                <a:gd name="T114" fmla="*/ 281 w 1068"/>
                <a:gd name="T115" fmla="*/ 63 h 1069"/>
                <a:gd name="T116" fmla="*/ 380 w 1068"/>
                <a:gd name="T117" fmla="*/ 22 h 1069"/>
                <a:gd name="T118" fmla="*/ 485 w 1068"/>
                <a:gd name="T119" fmla="*/ 2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68" h="1069">
                  <a:moveTo>
                    <a:pt x="534" y="156"/>
                  </a:moveTo>
                  <a:lnTo>
                    <a:pt x="485" y="159"/>
                  </a:lnTo>
                  <a:lnTo>
                    <a:pt x="437" y="169"/>
                  </a:lnTo>
                  <a:lnTo>
                    <a:pt x="389" y="185"/>
                  </a:lnTo>
                  <a:lnTo>
                    <a:pt x="350" y="204"/>
                  </a:lnTo>
                  <a:lnTo>
                    <a:pt x="314" y="227"/>
                  </a:lnTo>
                  <a:lnTo>
                    <a:pt x="281" y="254"/>
                  </a:lnTo>
                  <a:lnTo>
                    <a:pt x="251" y="284"/>
                  </a:lnTo>
                  <a:lnTo>
                    <a:pt x="225" y="317"/>
                  </a:lnTo>
                  <a:lnTo>
                    <a:pt x="203" y="352"/>
                  </a:lnTo>
                  <a:lnTo>
                    <a:pt x="185" y="389"/>
                  </a:lnTo>
                  <a:lnTo>
                    <a:pt x="171" y="428"/>
                  </a:lnTo>
                  <a:lnTo>
                    <a:pt x="163" y="469"/>
                  </a:lnTo>
                  <a:lnTo>
                    <a:pt x="157" y="510"/>
                  </a:lnTo>
                  <a:lnTo>
                    <a:pt x="157" y="552"/>
                  </a:lnTo>
                  <a:lnTo>
                    <a:pt x="162" y="594"/>
                  </a:lnTo>
                  <a:lnTo>
                    <a:pt x="171" y="637"/>
                  </a:lnTo>
                  <a:lnTo>
                    <a:pt x="185" y="678"/>
                  </a:lnTo>
                  <a:lnTo>
                    <a:pt x="204" y="717"/>
                  </a:lnTo>
                  <a:lnTo>
                    <a:pt x="226" y="753"/>
                  </a:lnTo>
                  <a:lnTo>
                    <a:pt x="253" y="786"/>
                  </a:lnTo>
                  <a:lnTo>
                    <a:pt x="282" y="815"/>
                  </a:lnTo>
                  <a:lnTo>
                    <a:pt x="315" y="841"/>
                  </a:lnTo>
                  <a:lnTo>
                    <a:pt x="351" y="864"/>
                  </a:lnTo>
                  <a:lnTo>
                    <a:pt x="389" y="882"/>
                  </a:lnTo>
                  <a:lnTo>
                    <a:pt x="437" y="898"/>
                  </a:lnTo>
                  <a:lnTo>
                    <a:pt x="485" y="908"/>
                  </a:lnTo>
                  <a:lnTo>
                    <a:pt x="534" y="911"/>
                  </a:lnTo>
                  <a:lnTo>
                    <a:pt x="582" y="908"/>
                  </a:lnTo>
                  <a:lnTo>
                    <a:pt x="631" y="898"/>
                  </a:lnTo>
                  <a:lnTo>
                    <a:pt x="678" y="882"/>
                  </a:lnTo>
                  <a:lnTo>
                    <a:pt x="717" y="863"/>
                  </a:lnTo>
                  <a:lnTo>
                    <a:pt x="755" y="840"/>
                  </a:lnTo>
                  <a:lnTo>
                    <a:pt x="788" y="813"/>
                  </a:lnTo>
                  <a:lnTo>
                    <a:pt x="816" y="784"/>
                  </a:lnTo>
                  <a:lnTo>
                    <a:pt x="843" y="751"/>
                  </a:lnTo>
                  <a:lnTo>
                    <a:pt x="864" y="715"/>
                  </a:lnTo>
                  <a:lnTo>
                    <a:pt x="882" y="678"/>
                  </a:lnTo>
                  <a:lnTo>
                    <a:pt x="896" y="639"/>
                  </a:lnTo>
                  <a:lnTo>
                    <a:pt x="906" y="598"/>
                  </a:lnTo>
                  <a:lnTo>
                    <a:pt x="911" y="557"/>
                  </a:lnTo>
                  <a:lnTo>
                    <a:pt x="911" y="515"/>
                  </a:lnTo>
                  <a:lnTo>
                    <a:pt x="907" y="473"/>
                  </a:lnTo>
                  <a:lnTo>
                    <a:pt x="897" y="430"/>
                  </a:lnTo>
                  <a:lnTo>
                    <a:pt x="882" y="389"/>
                  </a:lnTo>
                  <a:lnTo>
                    <a:pt x="862" y="347"/>
                  </a:lnTo>
                  <a:lnTo>
                    <a:pt x="837" y="309"/>
                  </a:lnTo>
                  <a:lnTo>
                    <a:pt x="809" y="275"/>
                  </a:lnTo>
                  <a:lnTo>
                    <a:pt x="776" y="244"/>
                  </a:lnTo>
                  <a:lnTo>
                    <a:pt x="741" y="218"/>
                  </a:lnTo>
                  <a:lnTo>
                    <a:pt x="703" y="196"/>
                  </a:lnTo>
                  <a:lnTo>
                    <a:pt x="662" y="179"/>
                  </a:lnTo>
                  <a:lnTo>
                    <a:pt x="621" y="167"/>
                  </a:lnTo>
                  <a:lnTo>
                    <a:pt x="577" y="158"/>
                  </a:lnTo>
                  <a:lnTo>
                    <a:pt x="534" y="156"/>
                  </a:lnTo>
                  <a:close/>
                  <a:moveTo>
                    <a:pt x="538" y="0"/>
                  </a:moveTo>
                  <a:lnTo>
                    <a:pt x="589" y="2"/>
                  </a:lnTo>
                  <a:lnTo>
                    <a:pt x="640" y="10"/>
                  </a:lnTo>
                  <a:lnTo>
                    <a:pt x="690" y="23"/>
                  </a:lnTo>
                  <a:lnTo>
                    <a:pt x="738" y="40"/>
                  </a:lnTo>
                  <a:lnTo>
                    <a:pt x="784" y="62"/>
                  </a:lnTo>
                  <a:lnTo>
                    <a:pt x="829" y="88"/>
                  </a:lnTo>
                  <a:lnTo>
                    <a:pt x="870" y="119"/>
                  </a:lnTo>
                  <a:lnTo>
                    <a:pt x="909" y="153"/>
                  </a:lnTo>
                  <a:lnTo>
                    <a:pt x="944" y="192"/>
                  </a:lnTo>
                  <a:lnTo>
                    <a:pt x="976" y="234"/>
                  </a:lnTo>
                  <a:lnTo>
                    <a:pt x="1003" y="279"/>
                  </a:lnTo>
                  <a:lnTo>
                    <a:pt x="1027" y="329"/>
                  </a:lnTo>
                  <a:lnTo>
                    <a:pt x="1027" y="329"/>
                  </a:lnTo>
                  <a:lnTo>
                    <a:pt x="1046" y="380"/>
                  </a:lnTo>
                  <a:lnTo>
                    <a:pt x="1059" y="433"/>
                  </a:lnTo>
                  <a:lnTo>
                    <a:pt x="1066" y="485"/>
                  </a:lnTo>
                  <a:lnTo>
                    <a:pt x="1068" y="537"/>
                  </a:lnTo>
                  <a:lnTo>
                    <a:pt x="1065" y="589"/>
                  </a:lnTo>
                  <a:lnTo>
                    <a:pt x="1056" y="640"/>
                  </a:lnTo>
                  <a:lnTo>
                    <a:pt x="1045" y="690"/>
                  </a:lnTo>
                  <a:lnTo>
                    <a:pt x="1027" y="738"/>
                  </a:lnTo>
                  <a:lnTo>
                    <a:pt x="1005" y="785"/>
                  </a:lnTo>
                  <a:lnTo>
                    <a:pt x="979" y="828"/>
                  </a:lnTo>
                  <a:lnTo>
                    <a:pt x="948" y="871"/>
                  </a:lnTo>
                  <a:lnTo>
                    <a:pt x="914" y="909"/>
                  </a:lnTo>
                  <a:lnTo>
                    <a:pt x="876" y="944"/>
                  </a:lnTo>
                  <a:lnTo>
                    <a:pt x="833" y="976"/>
                  </a:lnTo>
                  <a:lnTo>
                    <a:pt x="788" y="1004"/>
                  </a:lnTo>
                  <a:lnTo>
                    <a:pt x="738" y="1027"/>
                  </a:lnTo>
                  <a:lnTo>
                    <a:pt x="688" y="1045"/>
                  </a:lnTo>
                  <a:lnTo>
                    <a:pt x="638" y="1058"/>
                  </a:lnTo>
                  <a:lnTo>
                    <a:pt x="586" y="1065"/>
                  </a:lnTo>
                  <a:lnTo>
                    <a:pt x="534" y="1069"/>
                  </a:lnTo>
                  <a:lnTo>
                    <a:pt x="481" y="1065"/>
                  </a:lnTo>
                  <a:lnTo>
                    <a:pt x="430" y="1058"/>
                  </a:lnTo>
                  <a:lnTo>
                    <a:pt x="379" y="1045"/>
                  </a:lnTo>
                  <a:lnTo>
                    <a:pt x="329" y="1027"/>
                  </a:lnTo>
                  <a:lnTo>
                    <a:pt x="282" y="1005"/>
                  </a:lnTo>
                  <a:lnTo>
                    <a:pt x="236" y="977"/>
                  </a:lnTo>
                  <a:lnTo>
                    <a:pt x="194" y="946"/>
                  </a:lnTo>
                  <a:lnTo>
                    <a:pt x="156" y="911"/>
                  </a:lnTo>
                  <a:lnTo>
                    <a:pt x="121" y="873"/>
                  </a:lnTo>
                  <a:lnTo>
                    <a:pt x="90" y="831"/>
                  </a:lnTo>
                  <a:lnTo>
                    <a:pt x="63" y="786"/>
                  </a:lnTo>
                  <a:lnTo>
                    <a:pt x="40" y="738"/>
                  </a:lnTo>
                  <a:lnTo>
                    <a:pt x="22" y="687"/>
                  </a:lnTo>
                  <a:lnTo>
                    <a:pt x="10" y="635"/>
                  </a:lnTo>
                  <a:lnTo>
                    <a:pt x="2" y="583"/>
                  </a:lnTo>
                  <a:lnTo>
                    <a:pt x="0" y="530"/>
                  </a:lnTo>
                  <a:lnTo>
                    <a:pt x="3" y="478"/>
                  </a:lnTo>
                  <a:lnTo>
                    <a:pt x="11" y="427"/>
                  </a:lnTo>
                  <a:lnTo>
                    <a:pt x="23" y="377"/>
                  </a:lnTo>
                  <a:lnTo>
                    <a:pt x="40" y="329"/>
                  </a:lnTo>
                  <a:lnTo>
                    <a:pt x="63" y="283"/>
                  </a:lnTo>
                  <a:lnTo>
                    <a:pt x="88" y="239"/>
                  </a:lnTo>
                  <a:lnTo>
                    <a:pt x="119" y="196"/>
                  </a:lnTo>
                  <a:lnTo>
                    <a:pt x="154" y="158"/>
                  </a:lnTo>
                  <a:lnTo>
                    <a:pt x="192" y="123"/>
                  </a:lnTo>
                  <a:lnTo>
                    <a:pt x="234" y="91"/>
                  </a:lnTo>
                  <a:lnTo>
                    <a:pt x="281" y="63"/>
                  </a:lnTo>
                  <a:lnTo>
                    <a:pt x="329" y="40"/>
                  </a:lnTo>
                  <a:lnTo>
                    <a:pt x="380" y="22"/>
                  </a:lnTo>
                  <a:lnTo>
                    <a:pt x="433" y="9"/>
                  </a:lnTo>
                  <a:lnTo>
                    <a:pt x="485" y="2"/>
                  </a:lnTo>
                  <a:lnTo>
                    <a:pt x="5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4" name="Freeform 117"/>
            <p:cNvSpPr>
              <a:spLocks noEditPoints="1"/>
            </p:cNvSpPr>
            <p:nvPr/>
          </p:nvSpPr>
          <p:spPr bwMode="auto">
            <a:xfrm>
              <a:off x="8421688" y="2689225"/>
              <a:ext cx="282575" cy="282575"/>
            </a:xfrm>
            <a:custGeom>
              <a:avLst/>
              <a:gdLst>
                <a:gd name="T0" fmla="*/ 795 w 1779"/>
                <a:gd name="T1" fmla="*/ 290 h 1781"/>
                <a:gd name="T2" fmla="*/ 645 w 1779"/>
                <a:gd name="T3" fmla="*/ 361 h 1781"/>
                <a:gd name="T4" fmla="*/ 509 w 1779"/>
                <a:gd name="T5" fmla="*/ 395 h 1781"/>
                <a:gd name="T6" fmla="*/ 373 w 1779"/>
                <a:gd name="T7" fmla="*/ 466 h 1781"/>
                <a:gd name="T8" fmla="*/ 392 w 1779"/>
                <a:gd name="T9" fmla="*/ 581 h 1781"/>
                <a:gd name="T10" fmla="*/ 319 w 1779"/>
                <a:gd name="T11" fmla="*/ 759 h 1781"/>
                <a:gd name="T12" fmla="*/ 224 w 1779"/>
                <a:gd name="T13" fmla="*/ 826 h 1781"/>
                <a:gd name="T14" fmla="*/ 270 w 1779"/>
                <a:gd name="T15" fmla="*/ 971 h 1781"/>
                <a:gd name="T16" fmla="*/ 342 w 1779"/>
                <a:gd name="T17" fmla="*/ 1092 h 1781"/>
                <a:gd name="T18" fmla="*/ 398 w 1779"/>
                <a:gd name="T19" fmla="*/ 1248 h 1781"/>
                <a:gd name="T20" fmla="*/ 405 w 1779"/>
                <a:gd name="T21" fmla="*/ 1453 h 1781"/>
                <a:gd name="T22" fmla="*/ 556 w 1779"/>
                <a:gd name="T23" fmla="*/ 1383 h 1781"/>
                <a:gd name="T24" fmla="*/ 734 w 1779"/>
                <a:gd name="T25" fmla="*/ 1453 h 1781"/>
                <a:gd name="T26" fmla="*/ 818 w 1779"/>
                <a:gd name="T27" fmla="*/ 1533 h 1781"/>
                <a:gd name="T28" fmla="*/ 961 w 1779"/>
                <a:gd name="T29" fmla="*/ 1533 h 1781"/>
                <a:gd name="T30" fmla="*/ 1045 w 1779"/>
                <a:gd name="T31" fmla="*/ 1453 h 1781"/>
                <a:gd name="T32" fmla="*/ 1223 w 1779"/>
                <a:gd name="T33" fmla="*/ 1383 h 1781"/>
                <a:gd name="T34" fmla="*/ 1374 w 1779"/>
                <a:gd name="T35" fmla="*/ 1453 h 1781"/>
                <a:gd name="T36" fmla="*/ 1380 w 1779"/>
                <a:gd name="T37" fmla="*/ 1248 h 1781"/>
                <a:gd name="T38" fmla="*/ 1437 w 1779"/>
                <a:gd name="T39" fmla="*/ 1092 h 1781"/>
                <a:gd name="T40" fmla="*/ 1509 w 1779"/>
                <a:gd name="T41" fmla="*/ 971 h 1781"/>
                <a:gd name="T42" fmla="*/ 1555 w 1779"/>
                <a:gd name="T43" fmla="*/ 826 h 1781"/>
                <a:gd name="T44" fmla="*/ 1460 w 1779"/>
                <a:gd name="T45" fmla="*/ 759 h 1781"/>
                <a:gd name="T46" fmla="*/ 1387 w 1779"/>
                <a:gd name="T47" fmla="*/ 581 h 1781"/>
                <a:gd name="T48" fmla="*/ 1406 w 1779"/>
                <a:gd name="T49" fmla="*/ 466 h 1781"/>
                <a:gd name="T50" fmla="*/ 1270 w 1779"/>
                <a:gd name="T51" fmla="*/ 395 h 1781"/>
                <a:gd name="T52" fmla="*/ 1135 w 1779"/>
                <a:gd name="T53" fmla="*/ 361 h 1781"/>
                <a:gd name="T54" fmla="*/ 984 w 1779"/>
                <a:gd name="T55" fmla="*/ 290 h 1781"/>
                <a:gd name="T56" fmla="*/ 834 w 1779"/>
                <a:gd name="T57" fmla="*/ 149 h 1781"/>
                <a:gd name="T58" fmla="*/ 1037 w 1779"/>
                <a:gd name="T59" fmla="*/ 24 h 1781"/>
                <a:gd name="T60" fmla="*/ 1101 w 1779"/>
                <a:gd name="T61" fmla="*/ 190 h 1781"/>
                <a:gd name="T62" fmla="*/ 1325 w 1779"/>
                <a:gd name="T63" fmla="*/ 182 h 1781"/>
                <a:gd name="T64" fmla="*/ 1444 w 1779"/>
                <a:gd name="T65" fmla="*/ 191 h 1781"/>
                <a:gd name="T66" fmla="*/ 1607 w 1779"/>
                <a:gd name="T67" fmla="*/ 382 h 1781"/>
                <a:gd name="T68" fmla="*/ 1535 w 1779"/>
                <a:gd name="T69" fmla="*/ 544 h 1781"/>
                <a:gd name="T70" fmla="*/ 1698 w 1779"/>
                <a:gd name="T71" fmla="*/ 698 h 1781"/>
                <a:gd name="T72" fmla="*/ 1776 w 1779"/>
                <a:gd name="T73" fmla="*/ 789 h 1781"/>
                <a:gd name="T74" fmla="*/ 1757 w 1779"/>
                <a:gd name="T75" fmla="*/ 1038 h 1781"/>
                <a:gd name="T76" fmla="*/ 1591 w 1779"/>
                <a:gd name="T77" fmla="*/ 1102 h 1781"/>
                <a:gd name="T78" fmla="*/ 1597 w 1779"/>
                <a:gd name="T79" fmla="*/ 1327 h 1781"/>
                <a:gd name="T80" fmla="*/ 1589 w 1779"/>
                <a:gd name="T81" fmla="*/ 1446 h 1781"/>
                <a:gd name="T82" fmla="*/ 1398 w 1779"/>
                <a:gd name="T83" fmla="*/ 1609 h 1781"/>
                <a:gd name="T84" fmla="*/ 1236 w 1779"/>
                <a:gd name="T85" fmla="*/ 1536 h 1781"/>
                <a:gd name="T86" fmla="*/ 1082 w 1779"/>
                <a:gd name="T87" fmla="*/ 1700 h 1781"/>
                <a:gd name="T88" fmla="*/ 991 w 1779"/>
                <a:gd name="T89" fmla="*/ 1778 h 1781"/>
                <a:gd name="T90" fmla="*/ 742 w 1779"/>
                <a:gd name="T91" fmla="*/ 1759 h 1781"/>
                <a:gd name="T92" fmla="*/ 679 w 1779"/>
                <a:gd name="T93" fmla="*/ 1593 h 1781"/>
                <a:gd name="T94" fmla="*/ 454 w 1779"/>
                <a:gd name="T95" fmla="*/ 1599 h 1781"/>
                <a:gd name="T96" fmla="*/ 335 w 1779"/>
                <a:gd name="T97" fmla="*/ 1591 h 1781"/>
                <a:gd name="T98" fmla="*/ 172 w 1779"/>
                <a:gd name="T99" fmla="*/ 1400 h 1781"/>
                <a:gd name="T100" fmla="*/ 244 w 1779"/>
                <a:gd name="T101" fmla="*/ 1237 h 1781"/>
                <a:gd name="T102" fmla="*/ 81 w 1779"/>
                <a:gd name="T103" fmla="*/ 1084 h 1781"/>
                <a:gd name="T104" fmla="*/ 3 w 1779"/>
                <a:gd name="T105" fmla="*/ 993 h 1781"/>
                <a:gd name="T106" fmla="*/ 23 w 1779"/>
                <a:gd name="T107" fmla="*/ 743 h 1781"/>
                <a:gd name="T108" fmla="*/ 189 w 1779"/>
                <a:gd name="T109" fmla="*/ 680 h 1781"/>
                <a:gd name="T110" fmla="*/ 182 w 1779"/>
                <a:gd name="T111" fmla="*/ 456 h 1781"/>
                <a:gd name="T112" fmla="*/ 190 w 1779"/>
                <a:gd name="T113" fmla="*/ 335 h 1781"/>
                <a:gd name="T114" fmla="*/ 381 w 1779"/>
                <a:gd name="T115" fmla="*/ 173 h 1781"/>
                <a:gd name="T116" fmla="*/ 543 w 1779"/>
                <a:gd name="T117" fmla="*/ 246 h 1781"/>
                <a:gd name="T118" fmla="*/ 697 w 1779"/>
                <a:gd name="T119" fmla="*/ 81 h 1781"/>
                <a:gd name="T120" fmla="*/ 787 w 1779"/>
                <a:gd name="T121" fmla="*/ 4 h 1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9" h="1781">
                  <a:moveTo>
                    <a:pt x="834" y="149"/>
                  </a:moveTo>
                  <a:lnTo>
                    <a:pt x="823" y="225"/>
                  </a:lnTo>
                  <a:lnTo>
                    <a:pt x="818" y="248"/>
                  </a:lnTo>
                  <a:lnTo>
                    <a:pt x="809" y="271"/>
                  </a:lnTo>
                  <a:lnTo>
                    <a:pt x="795" y="290"/>
                  </a:lnTo>
                  <a:lnTo>
                    <a:pt x="778" y="307"/>
                  </a:lnTo>
                  <a:lnTo>
                    <a:pt x="757" y="319"/>
                  </a:lnTo>
                  <a:lnTo>
                    <a:pt x="734" y="328"/>
                  </a:lnTo>
                  <a:lnTo>
                    <a:pt x="689" y="343"/>
                  </a:lnTo>
                  <a:lnTo>
                    <a:pt x="645" y="361"/>
                  </a:lnTo>
                  <a:lnTo>
                    <a:pt x="602" y="383"/>
                  </a:lnTo>
                  <a:lnTo>
                    <a:pt x="579" y="393"/>
                  </a:lnTo>
                  <a:lnTo>
                    <a:pt x="556" y="398"/>
                  </a:lnTo>
                  <a:lnTo>
                    <a:pt x="532" y="399"/>
                  </a:lnTo>
                  <a:lnTo>
                    <a:pt x="509" y="395"/>
                  </a:lnTo>
                  <a:lnTo>
                    <a:pt x="485" y="386"/>
                  </a:lnTo>
                  <a:lnTo>
                    <a:pt x="465" y="374"/>
                  </a:lnTo>
                  <a:lnTo>
                    <a:pt x="405" y="328"/>
                  </a:lnTo>
                  <a:lnTo>
                    <a:pt x="327" y="406"/>
                  </a:lnTo>
                  <a:lnTo>
                    <a:pt x="373" y="466"/>
                  </a:lnTo>
                  <a:lnTo>
                    <a:pt x="386" y="488"/>
                  </a:lnTo>
                  <a:lnTo>
                    <a:pt x="394" y="510"/>
                  </a:lnTo>
                  <a:lnTo>
                    <a:pt x="398" y="533"/>
                  </a:lnTo>
                  <a:lnTo>
                    <a:pt x="397" y="557"/>
                  </a:lnTo>
                  <a:lnTo>
                    <a:pt x="392" y="581"/>
                  </a:lnTo>
                  <a:lnTo>
                    <a:pt x="382" y="603"/>
                  </a:lnTo>
                  <a:lnTo>
                    <a:pt x="360" y="646"/>
                  </a:lnTo>
                  <a:lnTo>
                    <a:pt x="342" y="690"/>
                  </a:lnTo>
                  <a:lnTo>
                    <a:pt x="327" y="735"/>
                  </a:lnTo>
                  <a:lnTo>
                    <a:pt x="319" y="759"/>
                  </a:lnTo>
                  <a:lnTo>
                    <a:pt x="306" y="779"/>
                  </a:lnTo>
                  <a:lnTo>
                    <a:pt x="289" y="796"/>
                  </a:lnTo>
                  <a:lnTo>
                    <a:pt x="270" y="810"/>
                  </a:lnTo>
                  <a:lnTo>
                    <a:pt x="247" y="819"/>
                  </a:lnTo>
                  <a:lnTo>
                    <a:pt x="224" y="826"/>
                  </a:lnTo>
                  <a:lnTo>
                    <a:pt x="149" y="835"/>
                  </a:lnTo>
                  <a:lnTo>
                    <a:pt x="149" y="946"/>
                  </a:lnTo>
                  <a:lnTo>
                    <a:pt x="224" y="957"/>
                  </a:lnTo>
                  <a:lnTo>
                    <a:pt x="247" y="962"/>
                  </a:lnTo>
                  <a:lnTo>
                    <a:pt x="270" y="971"/>
                  </a:lnTo>
                  <a:lnTo>
                    <a:pt x="289" y="985"/>
                  </a:lnTo>
                  <a:lnTo>
                    <a:pt x="306" y="1003"/>
                  </a:lnTo>
                  <a:lnTo>
                    <a:pt x="319" y="1024"/>
                  </a:lnTo>
                  <a:lnTo>
                    <a:pt x="327" y="1046"/>
                  </a:lnTo>
                  <a:lnTo>
                    <a:pt x="342" y="1092"/>
                  </a:lnTo>
                  <a:lnTo>
                    <a:pt x="360" y="1136"/>
                  </a:lnTo>
                  <a:lnTo>
                    <a:pt x="382" y="1179"/>
                  </a:lnTo>
                  <a:lnTo>
                    <a:pt x="392" y="1201"/>
                  </a:lnTo>
                  <a:lnTo>
                    <a:pt x="397" y="1225"/>
                  </a:lnTo>
                  <a:lnTo>
                    <a:pt x="398" y="1248"/>
                  </a:lnTo>
                  <a:lnTo>
                    <a:pt x="394" y="1272"/>
                  </a:lnTo>
                  <a:lnTo>
                    <a:pt x="386" y="1295"/>
                  </a:lnTo>
                  <a:lnTo>
                    <a:pt x="373" y="1316"/>
                  </a:lnTo>
                  <a:lnTo>
                    <a:pt x="327" y="1376"/>
                  </a:lnTo>
                  <a:lnTo>
                    <a:pt x="405" y="1453"/>
                  </a:lnTo>
                  <a:lnTo>
                    <a:pt x="465" y="1409"/>
                  </a:lnTo>
                  <a:lnTo>
                    <a:pt x="485" y="1395"/>
                  </a:lnTo>
                  <a:lnTo>
                    <a:pt x="509" y="1386"/>
                  </a:lnTo>
                  <a:lnTo>
                    <a:pt x="532" y="1383"/>
                  </a:lnTo>
                  <a:lnTo>
                    <a:pt x="556" y="1383"/>
                  </a:lnTo>
                  <a:lnTo>
                    <a:pt x="579" y="1388"/>
                  </a:lnTo>
                  <a:lnTo>
                    <a:pt x="602" y="1398"/>
                  </a:lnTo>
                  <a:lnTo>
                    <a:pt x="645" y="1420"/>
                  </a:lnTo>
                  <a:lnTo>
                    <a:pt x="689" y="1438"/>
                  </a:lnTo>
                  <a:lnTo>
                    <a:pt x="734" y="1453"/>
                  </a:lnTo>
                  <a:lnTo>
                    <a:pt x="757" y="1462"/>
                  </a:lnTo>
                  <a:lnTo>
                    <a:pt x="778" y="1475"/>
                  </a:lnTo>
                  <a:lnTo>
                    <a:pt x="795" y="1492"/>
                  </a:lnTo>
                  <a:lnTo>
                    <a:pt x="809" y="1511"/>
                  </a:lnTo>
                  <a:lnTo>
                    <a:pt x="818" y="1533"/>
                  </a:lnTo>
                  <a:lnTo>
                    <a:pt x="823" y="1558"/>
                  </a:lnTo>
                  <a:lnTo>
                    <a:pt x="834" y="1632"/>
                  </a:lnTo>
                  <a:lnTo>
                    <a:pt x="945" y="1632"/>
                  </a:lnTo>
                  <a:lnTo>
                    <a:pt x="955" y="1558"/>
                  </a:lnTo>
                  <a:lnTo>
                    <a:pt x="961" y="1533"/>
                  </a:lnTo>
                  <a:lnTo>
                    <a:pt x="970" y="1511"/>
                  </a:lnTo>
                  <a:lnTo>
                    <a:pt x="984" y="1492"/>
                  </a:lnTo>
                  <a:lnTo>
                    <a:pt x="1001" y="1475"/>
                  </a:lnTo>
                  <a:lnTo>
                    <a:pt x="1022" y="1462"/>
                  </a:lnTo>
                  <a:lnTo>
                    <a:pt x="1045" y="1453"/>
                  </a:lnTo>
                  <a:lnTo>
                    <a:pt x="1090" y="1438"/>
                  </a:lnTo>
                  <a:lnTo>
                    <a:pt x="1135" y="1420"/>
                  </a:lnTo>
                  <a:lnTo>
                    <a:pt x="1177" y="1398"/>
                  </a:lnTo>
                  <a:lnTo>
                    <a:pt x="1200" y="1388"/>
                  </a:lnTo>
                  <a:lnTo>
                    <a:pt x="1223" y="1383"/>
                  </a:lnTo>
                  <a:lnTo>
                    <a:pt x="1247" y="1383"/>
                  </a:lnTo>
                  <a:lnTo>
                    <a:pt x="1270" y="1386"/>
                  </a:lnTo>
                  <a:lnTo>
                    <a:pt x="1293" y="1395"/>
                  </a:lnTo>
                  <a:lnTo>
                    <a:pt x="1313" y="1409"/>
                  </a:lnTo>
                  <a:lnTo>
                    <a:pt x="1374" y="1453"/>
                  </a:lnTo>
                  <a:lnTo>
                    <a:pt x="1452" y="1376"/>
                  </a:lnTo>
                  <a:lnTo>
                    <a:pt x="1406" y="1316"/>
                  </a:lnTo>
                  <a:lnTo>
                    <a:pt x="1393" y="1295"/>
                  </a:lnTo>
                  <a:lnTo>
                    <a:pt x="1385" y="1272"/>
                  </a:lnTo>
                  <a:lnTo>
                    <a:pt x="1380" y="1248"/>
                  </a:lnTo>
                  <a:lnTo>
                    <a:pt x="1381" y="1225"/>
                  </a:lnTo>
                  <a:lnTo>
                    <a:pt x="1387" y="1201"/>
                  </a:lnTo>
                  <a:lnTo>
                    <a:pt x="1396" y="1179"/>
                  </a:lnTo>
                  <a:lnTo>
                    <a:pt x="1419" y="1136"/>
                  </a:lnTo>
                  <a:lnTo>
                    <a:pt x="1437" y="1092"/>
                  </a:lnTo>
                  <a:lnTo>
                    <a:pt x="1452" y="1046"/>
                  </a:lnTo>
                  <a:lnTo>
                    <a:pt x="1460" y="1024"/>
                  </a:lnTo>
                  <a:lnTo>
                    <a:pt x="1473" y="1003"/>
                  </a:lnTo>
                  <a:lnTo>
                    <a:pt x="1490" y="985"/>
                  </a:lnTo>
                  <a:lnTo>
                    <a:pt x="1509" y="971"/>
                  </a:lnTo>
                  <a:lnTo>
                    <a:pt x="1531" y="962"/>
                  </a:lnTo>
                  <a:lnTo>
                    <a:pt x="1555" y="957"/>
                  </a:lnTo>
                  <a:lnTo>
                    <a:pt x="1630" y="946"/>
                  </a:lnTo>
                  <a:lnTo>
                    <a:pt x="1630" y="835"/>
                  </a:lnTo>
                  <a:lnTo>
                    <a:pt x="1555" y="826"/>
                  </a:lnTo>
                  <a:lnTo>
                    <a:pt x="1531" y="819"/>
                  </a:lnTo>
                  <a:lnTo>
                    <a:pt x="1509" y="810"/>
                  </a:lnTo>
                  <a:lnTo>
                    <a:pt x="1490" y="796"/>
                  </a:lnTo>
                  <a:lnTo>
                    <a:pt x="1473" y="779"/>
                  </a:lnTo>
                  <a:lnTo>
                    <a:pt x="1460" y="759"/>
                  </a:lnTo>
                  <a:lnTo>
                    <a:pt x="1452" y="735"/>
                  </a:lnTo>
                  <a:lnTo>
                    <a:pt x="1437" y="690"/>
                  </a:lnTo>
                  <a:lnTo>
                    <a:pt x="1419" y="646"/>
                  </a:lnTo>
                  <a:lnTo>
                    <a:pt x="1396" y="603"/>
                  </a:lnTo>
                  <a:lnTo>
                    <a:pt x="1387" y="581"/>
                  </a:lnTo>
                  <a:lnTo>
                    <a:pt x="1381" y="557"/>
                  </a:lnTo>
                  <a:lnTo>
                    <a:pt x="1380" y="533"/>
                  </a:lnTo>
                  <a:lnTo>
                    <a:pt x="1385" y="510"/>
                  </a:lnTo>
                  <a:lnTo>
                    <a:pt x="1393" y="488"/>
                  </a:lnTo>
                  <a:lnTo>
                    <a:pt x="1406" y="466"/>
                  </a:lnTo>
                  <a:lnTo>
                    <a:pt x="1452" y="406"/>
                  </a:lnTo>
                  <a:lnTo>
                    <a:pt x="1374" y="328"/>
                  </a:lnTo>
                  <a:lnTo>
                    <a:pt x="1313" y="374"/>
                  </a:lnTo>
                  <a:lnTo>
                    <a:pt x="1293" y="386"/>
                  </a:lnTo>
                  <a:lnTo>
                    <a:pt x="1270" y="395"/>
                  </a:lnTo>
                  <a:lnTo>
                    <a:pt x="1247" y="399"/>
                  </a:lnTo>
                  <a:lnTo>
                    <a:pt x="1223" y="398"/>
                  </a:lnTo>
                  <a:lnTo>
                    <a:pt x="1200" y="393"/>
                  </a:lnTo>
                  <a:lnTo>
                    <a:pt x="1177" y="383"/>
                  </a:lnTo>
                  <a:lnTo>
                    <a:pt x="1135" y="361"/>
                  </a:lnTo>
                  <a:lnTo>
                    <a:pt x="1090" y="343"/>
                  </a:lnTo>
                  <a:lnTo>
                    <a:pt x="1045" y="328"/>
                  </a:lnTo>
                  <a:lnTo>
                    <a:pt x="1022" y="319"/>
                  </a:lnTo>
                  <a:lnTo>
                    <a:pt x="1001" y="307"/>
                  </a:lnTo>
                  <a:lnTo>
                    <a:pt x="984" y="290"/>
                  </a:lnTo>
                  <a:lnTo>
                    <a:pt x="970" y="271"/>
                  </a:lnTo>
                  <a:lnTo>
                    <a:pt x="961" y="248"/>
                  </a:lnTo>
                  <a:lnTo>
                    <a:pt x="955" y="225"/>
                  </a:lnTo>
                  <a:lnTo>
                    <a:pt x="945" y="149"/>
                  </a:lnTo>
                  <a:lnTo>
                    <a:pt x="834" y="149"/>
                  </a:lnTo>
                  <a:close/>
                  <a:moveTo>
                    <a:pt x="813" y="0"/>
                  </a:moveTo>
                  <a:lnTo>
                    <a:pt x="966" y="0"/>
                  </a:lnTo>
                  <a:lnTo>
                    <a:pt x="991" y="4"/>
                  </a:lnTo>
                  <a:lnTo>
                    <a:pt x="1015" y="11"/>
                  </a:lnTo>
                  <a:lnTo>
                    <a:pt x="1037" y="24"/>
                  </a:lnTo>
                  <a:lnTo>
                    <a:pt x="1056" y="40"/>
                  </a:lnTo>
                  <a:lnTo>
                    <a:pt x="1071" y="59"/>
                  </a:lnTo>
                  <a:lnTo>
                    <a:pt x="1082" y="81"/>
                  </a:lnTo>
                  <a:lnTo>
                    <a:pt x="1088" y="107"/>
                  </a:lnTo>
                  <a:lnTo>
                    <a:pt x="1101" y="190"/>
                  </a:lnTo>
                  <a:lnTo>
                    <a:pt x="1147" y="205"/>
                  </a:lnTo>
                  <a:lnTo>
                    <a:pt x="1192" y="224"/>
                  </a:lnTo>
                  <a:lnTo>
                    <a:pt x="1236" y="246"/>
                  </a:lnTo>
                  <a:lnTo>
                    <a:pt x="1303" y="195"/>
                  </a:lnTo>
                  <a:lnTo>
                    <a:pt x="1325" y="182"/>
                  </a:lnTo>
                  <a:lnTo>
                    <a:pt x="1349" y="174"/>
                  </a:lnTo>
                  <a:lnTo>
                    <a:pt x="1373" y="172"/>
                  </a:lnTo>
                  <a:lnTo>
                    <a:pt x="1398" y="173"/>
                  </a:lnTo>
                  <a:lnTo>
                    <a:pt x="1422" y="180"/>
                  </a:lnTo>
                  <a:lnTo>
                    <a:pt x="1444" y="191"/>
                  </a:lnTo>
                  <a:lnTo>
                    <a:pt x="1464" y="208"/>
                  </a:lnTo>
                  <a:lnTo>
                    <a:pt x="1573" y="315"/>
                  </a:lnTo>
                  <a:lnTo>
                    <a:pt x="1589" y="335"/>
                  </a:lnTo>
                  <a:lnTo>
                    <a:pt x="1600" y="358"/>
                  </a:lnTo>
                  <a:lnTo>
                    <a:pt x="1607" y="382"/>
                  </a:lnTo>
                  <a:lnTo>
                    <a:pt x="1609" y="407"/>
                  </a:lnTo>
                  <a:lnTo>
                    <a:pt x="1606" y="431"/>
                  </a:lnTo>
                  <a:lnTo>
                    <a:pt x="1597" y="456"/>
                  </a:lnTo>
                  <a:lnTo>
                    <a:pt x="1584" y="477"/>
                  </a:lnTo>
                  <a:lnTo>
                    <a:pt x="1535" y="544"/>
                  </a:lnTo>
                  <a:lnTo>
                    <a:pt x="1556" y="589"/>
                  </a:lnTo>
                  <a:lnTo>
                    <a:pt x="1575" y="633"/>
                  </a:lnTo>
                  <a:lnTo>
                    <a:pt x="1591" y="680"/>
                  </a:lnTo>
                  <a:lnTo>
                    <a:pt x="1673" y="692"/>
                  </a:lnTo>
                  <a:lnTo>
                    <a:pt x="1698" y="698"/>
                  </a:lnTo>
                  <a:lnTo>
                    <a:pt x="1721" y="709"/>
                  </a:lnTo>
                  <a:lnTo>
                    <a:pt x="1740" y="725"/>
                  </a:lnTo>
                  <a:lnTo>
                    <a:pt x="1757" y="743"/>
                  </a:lnTo>
                  <a:lnTo>
                    <a:pt x="1768" y="765"/>
                  </a:lnTo>
                  <a:lnTo>
                    <a:pt x="1776" y="789"/>
                  </a:lnTo>
                  <a:lnTo>
                    <a:pt x="1779" y="814"/>
                  </a:lnTo>
                  <a:lnTo>
                    <a:pt x="1779" y="967"/>
                  </a:lnTo>
                  <a:lnTo>
                    <a:pt x="1776" y="993"/>
                  </a:lnTo>
                  <a:lnTo>
                    <a:pt x="1768" y="1017"/>
                  </a:lnTo>
                  <a:lnTo>
                    <a:pt x="1757" y="1038"/>
                  </a:lnTo>
                  <a:lnTo>
                    <a:pt x="1740" y="1058"/>
                  </a:lnTo>
                  <a:lnTo>
                    <a:pt x="1721" y="1073"/>
                  </a:lnTo>
                  <a:lnTo>
                    <a:pt x="1698" y="1084"/>
                  </a:lnTo>
                  <a:lnTo>
                    <a:pt x="1673" y="1091"/>
                  </a:lnTo>
                  <a:lnTo>
                    <a:pt x="1591" y="1102"/>
                  </a:lnTo>
                  <a:lnTo>
                    <a:pt x="1575" y="1148"/>
                  </a:lnTo>
                  <a:lnTo>
                    <a:pt x="1556" y="1194"/>
                  </a:lnTo>
                  <a:lnTo>
                    <a:pt x="1535" y="1237"/>
                  </a:lnTo>
                  <a:lnTo>
                    <a:pt x="1584" y="1304"/>
                  </a:lnTo>
                  <a:lnTo>
                    <a:pt x="1597" y="1327"/>
                  </a:lnTo>
                  <a:lnTo>
                    <a:pt x="1606" y="1350"/>
                  </a:lnTo>
                  <a:lnTo>
                    <a:pt x="1609" y="1375"/>
                  </a:lnTo>
                  <a:lnTo>
                    <a:pt x="1607" y="1400"/>
                  </a:lnTo>
                  <a:lnTo>
                    <a:pt x="1600" y="1424"/>
                  </a:lnTo>
                  <a:lnTo>
                    <a:pt x="1589" y="1446"/>
                  </a:lnTo>
                  <a:lnTo>
                    <a:pt x="1573" y="1466"/>
                  </a:lnTo>
                  <a:lnTo>
                    <a:pt x="1464" y="1575"/>
                  </a:lnTo>
                  <a:lnTo>
                    <a:pt x="1444" y="1591"/>
                  </a:lnTo>
                  <a:lnTo>
                    <a:pt x="1422" y="1602"/>
                  </a:lnTo>
                  <a:lnTo>
                    <a:pt x="1398" y="1609"/>
                  </a:lnTo>
                  <a:lnTo>
                    <a:pt x="1373" y="1611"/>
                  </a:lnTo>
                  <a:lnTo>
                    <a:pt x="1349" y="1608"/>
                  </a:lnTo>
                  <a:lnTo>
                    <a:pt x="1325" y="1599"/>
                  </a:lnTo>
                  <a:lnTo>
                    <a:pt x="1303" y="1586"/>
                  </a:lnTo>
                  <a:lnTo>
                    <a:pt x="1236" y="1536"/>
                  </a:lnTo>
                  <a:lnTo>
                    <a:pt x="1192" y="1558"/>
                  </a:lnTo>
                  <a:lnTo>
                    <a:pt x="1147" y="1577"/>
                  </a:lnTo>
                  <a:lnTo>
                    <a:pt x="1100" y="1593"/>
                  </a:lnTo>
                  <a:lnTo>
                    <a:pt x="1088" y="1676"/>
                  </a:lnTo>
                  <a:lnTo>
                    <a:pt x="1082" y="1700"/>
                  </a:lnTo>
                  <a:lnTo>
                    <a:pt x="1071" y="1722"/>
                  </a:lnTo>
                  <a:lnTo>
                    <a:pt x="1056" y="1742"/>
                  </a:lnTo>
                  <a:lnTo>
                    <a:pt x="1037" y="1759"/>
                  </a:lnTo>
                  <a:lnTo>
                    <a:pt x="1015" y="1770"/>
                  </a:lnTo>
                  <a:lnTo>
                    <a:pt x="991" y="1778"/>
                  </a:lnTo>
                  <a:lnTo>
                    <a:pt x="966" y="1781"/>
                  </a:lnTo>
                  <a:lnTo>
                    <a:pt x="813" y="1781"/>
                  </a:lnTo>
                  <a:lnTo>
                    <a:pt x="787" y="1778"/>
                  </a:lnTo>
                  <a:lnTo>
                    <a:pt x="764" y="1770"/>
                  </a:lnTo>
                  <a:lnTo>
                    <a:pt x="742" y="1759"/>
                  </a:lnTo>
                  <a:lnTo>
                    <a:pt x="724" y="1742"/>
                  </a:lnTo>
                  <a:lnTo>
                    <a:pt x="708" y="1722"/>
                  </a:lnTo>
                  <a:lnTo>
                    <a:pt x="697" y="1700"/>
                  </a:lnTo>
                  <a:lnTo>
                    <a:pt x="691" y="1676"/>
                  </a:lnTo>
                  <a:lnTo>
                    <a:pt x="679" y="1593"/>
                  </a:lnTo>
                  <a:lnTo>
                    <a:pt x="632" y="1577"/>
                  </a:lnTo>
                  <a:lnTo>
                    <a:pt x="586" y="1558"/>
                  </a:lnTo>
                  <a:lnTo>
                    <a:pt x="543" y="1536"/>
                  </a:lnTo>
                  <a:lnTo>
                    <a:pt x="476" y="1586"/>
                  </a:lnTo>
                  <a:lnTo>
                    <a:pt x="454" y="1599"/>
                  </a:lnTo>
                  <a:lnTo>
                    <a:pt x="430" y="1608"/>
                  </a:lnTo>
                  <a:lnTo>
                    <a:pt x="406" y="1611"/>
                  </a:lnTo>
                  <a:lnTo>
                    <a:pt x="381" y="1609"/>
                  </a:lnTo>
                  <a:lnTo>
                    <a:pt x="357" y="1602"/>
                  </a:lnTo>
                  <a:lnTo>
                    <a:pt x="335" y="1591"/>
                  </a:lnTo>
                  <a:lnTo>
                    <a:pt x="314" y="1575"/>
                  </a:lnTo>
                  <a:lnTo>
                    <a:pt x="207" y="1466"/>
                  </a:lnTo>
                  <a:lnTo>
                    <a:pt x="190" y="1446"/>
                  </a:lnTo>
                  <a:lnTo>
                    <a:pt x="179" y="1424"/>
                  </a:lnTo>
                  <a:lnTo>
                    <a:pt x="172" y="1400"/>
                  </a:lnTo>
                  <a:lnTo>
                    <a:pt x="171" y="1375"/>
                  </a:lnTo>
                  <a:lnTo>
                    <a:pt x="173" y="1350"/>
                  </a:lnTo>
                  <a:lnTo>
                    <a:pt x="182" y="1327"/>
                  </a:lnTo>
                  <a:lnTo>
                    <a:pt x="194" y="1304"/>
                  </a:lnTo>
                  <a:lnTo>
                    <a:pt x="244" y="1237"/>
                  </a:lnTo>
                  <a:lnTo>
                    <a:pt x="223" y="1194"/>
                  </a:lnTo>
                  <a:lnTo>
                    <a:pt x="204" y="1148"/>
                  </a:lnTo>
                  <a:lnTo>
                    <a:pt x="189" y="1102"/>
                  </a:lnTo>
                  <a:lnTo>
                    <a:pt x="106" y="1091"/>
                  </a:lnTo>
                  <a:lnTo>
                    <a:pt x="81" y="1084"/>
                  </a:lnTo>
                  <a:lnTo>
                    <a:pt x="58" y="1073"/>
                  </a:lnTo>
                  <a:lnTo>
                    <a:pt x="39" y="1058"/>
                  </a:lnTo>
                  <a:lnTo>
                    <a:pt x="23" y="1038"/>
                  </a:lnTo>
                  <a:lnTo>
                    <a:pt x="10" y="1017"/>
                  </a:lnTo>
                  <a:lnTo>
                    <a:pt x="3" y="993"/>
                  </a:lnTo>
                  <a:lnTo>
                    <a:pt x="0" y="967"/>
                  </a:lnTo>
                  <a:lnTo>
                    <a:pt x="0" y="814"/>
                  </a:lnTo>
                  <a:lnTo>
                    <a:pt x="3" y="789"/>
                  </a:lnTo>
                  <a:lnTo>
                    <a:pt x="10" y="765"/>
                  </a:lnTo>
                  <a:lnTo>
                    <a:pt x="23" y="743"/>
                  </a:lnTo>
                  <a:lnTo>
                    <a:pt x="39" y="725"/>
                  </a:lnTo>
                  <a:lnTo>
                    <a:pt x="58" y="709"/>
                  </a:lnTo>
                  <a:lnTo>
                    <a:pt x="81" y="698"/>
                  </a:lnTo>
                  <a:lnTo>
                    <a:pt x="106" y="692"/>
                  </a:lnTo>
                  <a:lnTo>
                    <a:pt x="189" y="680"/>
                  </a:lnTo>
                  <a:lnTo>
                    <a:pt x="204" y="633"/>
                  </a:lnTo>
                  <a:lnTo>
                    <a:pt x="223" y="589"/>
                  </a:lnTo>
                  <a:lnTo>
                    <a:pt x="244" y="544"/>
                  </a:lnTo>
                  <a:lnTo>
                    <a:pt x="194" y="477"/>
                  </a:lnTo>
                  <a:lnTo>
                    <a:pt x="182" y="456"/>
                  </a:lnTo>
                  <a:lnTo>
                    <a:pt x="173" y="431"/>
                  </a:lnTo>
                  <a:lnTo>
                    <a:pt x="171" y="407"/>
                  </a:lnTo>
                  <a:lnTo>
                    <a:pt x="172" y="382"/>
                  </a:lnTo>
                  <a:lnTo>
                    <a:pt x="179" y="358"/>
                  </a:lnTo>
                  <a:lnTo>
                    <a:pt x="190" y="335"/>
                  </a:lnTo>
                  <a:lnTo>
                    <a:pt x="207" y="315"/>
                  </a:lnTo>
                  <a:lnTo>
                    <a:pt x="314" y="208"/>
                  </a:lnTo>
                  <a:lnTo>
                    <a:pt x="335" y="191"/>
                  </a:lnTo>
                  <a:lnTo>
                    <a:pt x="357" y="180"/>
                  </a:lnTo>
                  <a:lnTo>
                    <a:pt x="381" y="173"/>
                  </a:lnTo>
                  <a:lnTo>
                    <a:pt x="406" y="172"/>
                  </a:lnTo>
                  <a:lnTo>
                    <a:pt x="430" y="174"/>
                  </a:lnTo>
                  <a:lnTo>
                    <a:pt x="454" y="182"/>
                  </a:lnTo>
                  <a:lnTo>
                    <a:pt x="476" y="195"/>
                  </a:lnTo>
                  <a:lnTo>
                    <a:pt x="543" y="246"/>
                  </a:lnTo>
                  <a:lnTo>
                    <a:pt x="586" y="224"/>
                  </a:lnTo>
                  <a:lnTo>
                    <a:pt x="632" y="205"/>
                  </a:lnTo>
                  <a:lnTo>
                    <a:pt x="679" y="190"/>
                  </a:lnTo>
                  <a:lnTo>
                    <a:pt x="691" y="107"/>
                  </a:lnTo>
                  <a:lnTo>
                    <a:pt x="697" y="81"/>
                  </a:lnTo>
                  <a:lnTo>
                    <a:pt x="708" y="59"/>
                  </a:lnTo>
                  <a:lnTo>
                    <a:pt x="724" y="40"/>
                  </a:lnTo>
                  <a:lnTo>
                    <a:pt x="742" y="24"/>
                  </a:lnTo>
                  <a:lnTo>
                    <a:pt x="764" y="11"/>
                  </a:lnTo>
                  <a:lnTo>
                    <a:pt x="787" y="4"/>
                  </a:lnTo>
                  <a:lnTo>
                    <a:pt x="8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6" name="Freeform 118"/>
            <p:cNvSpPr>
              <a:spLocks noEditPoints="1"/>
            </p:cNvSpPr>
            <p:nvPr/>
          </p:nvSpPr>
          <p:spPr bwMode="auto">
            <a:xfrm>
              <a:off x="8512176" y="2779713"/>
              <a:ext cx="101600" cy="100012"/>
            </a:xfrm>
            <a:custGeom>
              <a:avLst/>
              <a:gdLst>
                <a:gd name="T0" fmla="*/ 284 w 634"/>
                <a:gd name="T1" fmla="*/ 143 h 635"/>
                <a:gd name="T2" fmla="*/ 227 w 634"/>
                <a:gd name="T3" fmla="*/ 165 h 635"/>
                <a:gd name="T4" fmla="*/ 181 w 634"/>
                <a:gd name="T5" fmla="*/ 203 h 635"/>
                <a:gd name="T6" fmla="*/ 152 w 634"/>
                <a:gd name="T7" fmla="*/ 255 h 635"/>
                <a:gd name="T8" fmla="*/ 140 w 634"/>
                <a:gd name="T9" fmla="*/ 317 h 635"/>
                <a:gd name="T10" fmla="*/ 152 w 634"/>
                <a:gd name="T11" fmla="*/ 378 h 635"/>
                <a:gd name="T12" fmla="*/ 181 w 634"/>
                <a:gd name="T13" fmla="*/ 430 h 635"/>
                <a:gd name="T14" fmla="*/ 227 w 634"/>
                <a:gd name="T15" fmla="*/ 469 h 635"/>
                <a:gd name="T16" fmla="*/ 284 w 634"/>
                <a:gd name="T17" fmla="*/ 490 h 635"/>
                <a:gd name="T18" fmla="*/ 348 w 634"/>
                <a:gd name="T19" fmla="*/ 490 h 635"/>
                <a:gd name="T20" fmla="*/ 406 w 634"/>
                <a:gd name="T21" fmla="*/ 469 h 635"/>
                <a:gd name="T22" fmla="*/ 451 w 634"/>
                <a:gd name="T23" fmla="*/ 430 h 635"/>
                <a:gd name="T24" fmla="*/ 481 w 634"/>
                <a:gd name="T25" fmla="*/ 378 h 635"/>
                <a:gd name="T26" fmla="*/ 493 w 634"/>
                <a:gd name="T27" fmla="*/ 317 h 635"/>
                <a:gd name="T28" fmla="*/ 481 w 634"/>
                <a:gd name="T29" fmla="*/ 255 h 635"/>
                <a:gd name="T30" fmla="*/ 451 w 634"/>
                <a:gd name="T31" fmla="*/ 203 h 635"/>
                <a:gd name="T32" fmla="*/ 406 w 634"/>
                <a:gd name="T33" fmla="*/ 165 h 635"/>
                <a:gd name="T34" fmla="*/ 348 w 634"/>
                <a:gd name="T35" fmla="*/ 143 h 635"/>
                <a:gd name="T36" fmla="*/ 316 w 634"/>
                <a:gd name="T37" fmla="*/ 0 h 635"/>
                <a:gd name="T38" fmla="*/ 400 w 634"/>
                <a:gd name="T39" fmla="*/ 10 h 635"/>
                <a:gd name="T40" fmla="*/ 477 w 634"/>
                <a:gd name="T41" fmla="*/ 43 h 635"/>
                <a:gd name="T42" fmla="*/ 541 w 634"/>
                <a:gd name="T43" fmla="*/ 92 h 635"/>
                <a:gd name="T44" fmla="*/ 591 w 634"/>
                <a:gd name="T45" fmla="*/ 157 h 635"/>
                <a:gd name="T46" fmla="*/ 622 w 634"/>
                <a:gd name="T47" fmla="*/ 233 h 635"/>
                <a:gd name="T48" fmla="*/ 634 w 634"/>
                <a:gd name="T49" fmla="*/ 317 h 635"/>
                <a:gd name="T50" fmla="*/ 622 w 634"/>
                <a:gd name="T51" fmla="*/ 401 h 635"/>
                <a:gd name="T52" fmla="*/ 591 w 634"/>
                <a:gd name="T53" fmla="*/ 477 h 635"/>
                <a:gd name="T54" fmla="*/ 541 w 634"/>
                <a:gd name="T55" fmla="*/ 541 h 635"/>
                <a:gd name="T56" fmla="*/ 477 w 634"/>
                <a:gd name="T57" fmla="*/ 591 h 635"/>
                <a:gd name="T58" fmla="*/ 400 w 634"/>
                <a:gd name="T59" fmla="*/ 623 h 635"/>
                <a:gd name="T60" fmla="*/ 316 w 634"/>
                <a:gd name="T61" fmla="*/ 635 h 635"/>
                <a:gd name="T62" fmla="*/ 232 w 634"/>
                <a:gd name="T63" fmla="*/ 623 h 635"/>
                <a:gd name="T64" fmla="*/ 157 w 634"/>
                <a:gd name="T65" fmla="*/ 591 h 635"/>
                <a:gd name="T66" fmla="*/ 92 w 634"/>
                <a:gd name="T67" fmla="*/ 541 h 635"/>
                <a:gd name="T68" fmla="*/ 42 w 634"/>
                <a:gd name="T69" fmla="*/ 477 h 635"/>
                <a:gd name="T70" fmla="*/ 10 w 634"/>
                <a:gd name="T71" fmla="*/ 401 h 635"/>
                <a:gd name="T72" fmla="*/ 0 w 634"/>
                <a:gd name="T73" fmla="*/ 317 h 635"/>
                <a:gd name="T74" fmla="*/ 10 w 634"/>
                <a:gd name="T75" fmla="*/ 233 h 635"/>
                <a:gd name="T76" fmla="*/ 42 w 634"/>
                <a:gd name="T77" fmla="*/ 157 h 635"/>
                <a:gd name="T78" fmla="*/ 92 w 634"/>
                <a:gd name="T79" fmla="*/ 92 h 635"/>
                <a:gd name="T80" fmla="*/ 157 w 634"/>
                <a:gd name="T81" fmla="*/ 43 h 635"/>
                <a:gd name="T82" fmla="*/ 232 w 634"/>
                <a:gd name="T83" fmla="*/ 10 h 635"/>
                <a:gd name="T84" fmla="*/ 316 w 634"/>
                <a:gd name="T85" fmla="*/ 0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34" h="635">
                  <a:moveTo>
                    <a:pt x="316" y="140"/>
                  </a:moveTo>
                  <a:lnTo>
                    <a:pt x="284" y="143"/>
                  </a:lnTo>
                  <a:lnTo>
                    <a:pt x="255" y="152"/>
                  </a:lnTo>
                  <a:lnTo>
                    <a:pt x="227" y="165"/>
                  </a:lnTo>
                  <a:lnTo>
                    <a:pt x="203" y="182"/>
                  </a:lnTo>
                  <a:lnTo>
                    <a:pt x="181" y="203"/>
                  </a:lnTo>
                  <a:lnTo>
                    <a:pt x="164" y="228"/>
                  </a:lnTo>
                  <a:lnTo>
                    <a:pt x="152" y="255"/>
                  </a:lnTo>
                  <a:lnTo>
                    <a:pt x="143" y="285"/>
                  </a:lnTo>
                  <a:lnTo>
                    <a:pt x="140" y="317"/>
                  </a:lnTo>
                  <a:lnTo>
                    <a:pt x="143" y="349"/>
                  </a:lnTo>
                  <a:lnTo>
                    <a:pt x="152" y="378"/>
                  </a:lnTo>
                  <a:lnTo>
                    <a:pt x="164" y="406"/>
                  </a:lnTo>
                  <a:lnTo>
                    <a:pt x="181" y="430"/>
                  </a:lnTo>
                  <a:lnTo>
                    <a:pt x="203" y="452"/>
                  </a:lnTo>
                  <a:lnTo>
                    <a:pt x="227" y="469"/>
                  </a:lnTo>
                  <a:lnTo>
                    <a:pt x="255" y="483"/>
                  </a:lnTo>
                  <a:lnTo>
                    <a:pt x="284" y="490"/>
                  </a:lnTo>
                  <a:lnTo>
                    <a:pt x="316" y="493"/>
                  </a:lnTo>
                  <a:lnTo>
                    <a:pt x="348" y="490"/>
                  </a:lnTo>
                  <a:lnTo>
                    <a:pt x="378" y="483"/>
                  </a:lnTo>
                  <a:lnTo>
                    <a:pt x="406" y="469"/>
                  </a:lnTo>
                  <a:lnTo>
                    <a:pt x="430" y="452"/>
                  </a:lnTo>
                  <a:lnTo>
                    <a:pt x="451" y="430"/>
                  </a:lnTo>
                  <a:lnTo>
                    <a:pt x="468" y="406"/>
                  </a:lnTo>
                  <a:lnTo>
                    <a:pt x="481" y="378"/>
                  </a:lnTo>
                  <a:lnTo>
                    <a:pt x="490" y="349"/>
                  </a:lnTo>
                  <a:lnTo>
                    <a:pt x="493" y="317"/>
                  </a:lnTo>
                  <a:lnTo>
                    <a:pt x="490" y="285"/>
                  </a:lnTo>
                  <a:lnTo>
                    <a:pt x="481" y="255"/>
                  </a:lnTo>
                  <a:lnTo>
                    <a:pt x="468" y="228"/>
                  </a:lnTo>
                  <a:lnTo>
                    <a:pt x="451" y="203"/>
                  </a:lnTo>
                  <a:lnTo>
                    <a:pt x="430" y="182"/>
                  </a:lnTo>
                  <a:lnTo>
                    <a:pt x="406" y="165"/>
                  </a:lnTo>
                  <a:lnTo>
                    <a:pt x="378" y="152"/>
                  </a:lnTo>
                  <a:lnTo>
                    <a:pt x="348" y="143"/>
                  </a:lnTo>
                  <a:lnTo>
                    <a:pt x="316" y="140"/>
                  </a:lnTo>
                  <a:close/>
                  <a:moveTo>
                    <a:pt x="316" y="0"/>
                  </a:moveTo>
                  <a:lnTo>
                    <a:pt x="359" y="2"/>
                  </a:lnTo>
                  <a:lnTo>
                    <a:pt x="400" y="10"/>
                  </a:lnTo>
                  <a:lnTo>
                    <a:pt x="440" y="24"/>
                  </a:lnTo>
                  <a:lnTo>
                    <a:pt x="477" y="43"/>
                  </a:lnTo>
                  <a:lnTo>
                    <a:pt x="510" y="66"/>
                  </a:lnTo>
                  <a:lnTo>
                    <a:pt x="541" y="92"/>
                  </a:lnTo>
                  <a:lnTo>
                    <a:pt x="567" y="123"/>
                  </a:lnTo>
                  <a:lnTo>
                    <a:pt x="591" y="157"/>
                  </a:lnTo>
                  <a:lnTo>
                    <a:pt x="609" y="193"/>
                  </a:lnTo>
                  <a:lnTo>
                    <a:pt x="622" y="233"/>
                  </a:lnTo>
                  <a:lnTo>
                    <a:pt x="631" y="274"/>
                  </a:lnTo>
                  <a:lnTo>
                    <a:pt x="634" y="317"/>
                  </a:lnTo>
                  <a:lnTo>
                    <a:pt x="631" y="360"/>
                  </a:lnTo>
                  <a:lnTo>
                    <a:pt x="622" y="401"/>
                  </a:lnTo>
                  <a:lnTo>
                    <a:pt x="609" y="440"/>
                  </a:lnTo>
                  <a:lnTo>
                    <a:pt x="591" y="477"/>
                  </a:lnTo>
                  <a:lnTo>
                    <a:pt x="567" y="510"/>
                  </a:lnTo>
                  <a:lnTo>
                    <a:pt x="541" y="541"/>
                  </a:lnTo>
                  <a:lnTo>
                    <a:pt x="510" y="568"/>
                  </a:lnTo>
                  <a:lnTo>
                    <a:pt x="477" y="591"/>
                  </a:lnTo>
                  <a:lnTo>
                    <a:pt x="440" y="609"/>
                  </a:lnTo>
                  <a:lnTo>
                    <a:pt x="400" y="623"/>
                  </a:lnTo>
                  <a:lnTo>
                    <a:pt x="359" y="631"/>
                  </a:lnTo>
                  <a:lnTo>
                    <a:pt x="316" y="635"/>
                  </a:lnTo>
                  <a:lnTo>
                    <a:pt x="274" y="631"/>
                  </a:lnTo>
                  <a:lnTo>
                    <a:pt x="232" y="623"/>
                  </a:lnTo>
                  <a:lnTo>
                    <a:pt x="193" y="609"/>
                  </a:lnTo>
                  <a:lnTo>
                    <a:pt x="157" y="591"/>
                  </a:lnTo>
                  <a:lnTo>
                    <a:pt x="123" y="568"/>
                  </a:lnTo>
                  <a:lnTo>
                    <a:pt x="92" y="541"/>
                  </a:lnTo>
                  <a:lnTo>
                    <a:pt x="66" y="510"/>
                  </a:lnTo>
                  <a:lnTo>
                    <a:pt x="42" y="477"/>
                  </a:lnTo>
                  <a:lnTo>
                    <a:pt x="24" y="440"/>
                  </a:lnTo>
                  <a:lnTo>
                    <a:pt x="10" y="401"/>
                  </a:lnTo>
                  <a:lnTo>
                    <a:pt x="2" y="360"/>
                  </a:lnTo>
                  <a:lnTo>
                    <a:pt x="0" y="317"/>
                  </a:lnTo>
                  <a:lnTo>
                    <a:pt x="2" y="274"/>
                  </a:lnTo>
                  <a:lnTo>
                    <a:pt x="10" y="233"/>
                  </a:lnTo>
                  <a:lnTo>
                    <a:pt x="24" y="193"/>
                  </a:lnTo>
                  <a:lnTo>
                    <a:pt x="42" y="157"/>
                  </a:lnTo>
                  <a:lnTo>
                    <a:pt x="66" y="123"/>
                  </a:lnTo>
                  <a:lnTo>
                    <a:pt x="92" y="92"/>
                  </a:lnTo>
                  <a:lnTo>
                    <a:pt x="123" y="66"/>
                  </a:lnTo>
                  <a:lnTo>
                    <a:pt x="157" y="43"/>
                  </a:lnTo>
                  <a:lnTo>
                    <a:pt x="193" y="24"/>
                  </a:lnTo>
                  <a:lnTo>
                    <a:pt x="232" y="10"/>
                  </a:lnTo>
                  <a:lnTo>
                    <a:pt x="274" y="2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27" name="Group 55"/>
          <p:cNvGrpSpPr/>
          <p:nvPr/>
        </p:nvGrpSpPr>
        <p:grpSpPr>
          <a:xfrm>
            <a:off x="3830768" y="1579193"/>
            <a:ext cx="415934" cy="512594"/>
            <a:chOff x="4460875" y="2689225"/>
            <a:chExt cx="450850" cy="555625"/>
          </a:xfrm>
          <a:solidFill>
            <a:schemeClr val="bg1"/>
          </a:solidFill>
        </p:grpSpPr>
        <p:sp>
          <p:nvSpPr>
            <p:cNvPr id="63" name="Freeform 142"/>
            <p:cNvSpPr>
              <a:spLocks noEditPoints="1"/>
            </p:cNvSpPr>
            <p:nvPr/>
          </p:nvSpPr>
          <p:spPr bwMode="auto">
            <a:xfrm>
              <a:off x="4460875" y="2689225"/>
              <a:ext cx="450850" cy="555625"/>
            </a:xfrm>
            <a:custGeom>
              <a:avLst/>
              <a:gdLst>
                <a:gd name="T0" fmla="*/ 1329 w 2839"/>
                <a:gd name="T1" fmla="*/ 173 h 3503"/>
                <a:gd name="T2" fmla="*/ 168 w 2839"/>
                <a:gd name="T3" fmla="*/ 523 h 3503"/>
                <a:gd name="T4" fmla="*/ 160 w 2839"/>
                <a:gd name="T5" fmla="*/ 1492 h 3503"/>
                <a:gd name="T6" fmla="*/ 186 w 2839"/>
                <a:gd name="T7" fmla="*/ 1818 h 3503"/>
                <a:gd name="T8" fmla="*/ 265 w 2839"/>
                <a:gd name="T9" fmla="*/ 2133 h 3503"/>
                <a:gd name="T10" fmla="*/ 395 w 2839"/>
                <a:gd name="T11" fmla="*/ 2431 h 3503"/>
                <a:gd name="T12" fmla="*/ 571 w 2839"/>
                <a:gd name="T13" fmla="*/ 2704 h 3503"/>
                <a:gd name="T14" fmla="*/ 784 w 2839"/>
                <a:gd name="T15" fmla="*/ 2941 h 3503"/>
                <a:gd name="T16" fmla="*/ 1030 w 2839"/>
                <a:gd name="T17" fmla="*/ 3140 h 3503"/>
                <a:gd name="T18" fmla="*/ 1307 w 2839"/>
                <a:gd name="T19" fmla="*/ 3298 h 3503"/>
                <a:gd name="T20" fmla="*/ 1434 w 2839"/>
                <a:gd name="T21" fmla="*/ 3340 h 3503"/>
                <a:gd name="T22" fmla="*/ 1719 w 2839"/>
                <a:gd name="T23" fmla="*/ 3198 h 3503"/>
                <a:gd name="T24" fmla="*/ 1976 w 2839"/>
                <a:gd name="T25" fmla="*/ 3012 h 3503"/>
                <a:gd name="T26" fmla="*/ 2200 w 2839"/>
                <a:gd name="T27" fmla="*/ 2787 h 3503"/>
                <a:gd name="T28" fmla="*/ 2390 w 2839"/>
                <a:gd name="T29" fmla="*/ 2526 h 3503"/>
                <a:gd name="T30" fmla="*/ 2536 w 2839"/>
                <a:gd name="T31" fmla="*/ 2235 h 3503"/>
                <a:gd name="T32" fmla="*/ 2631 w 2839"/>
                <a:gd name="T33" fmla="*/ 1925 h 3503"/>
                <a:gd name="T34" fmla="*/ 2676 w 2839"/>
                <a:gd name="T35" fmla="*/ 1601 h 3503"/>
                <a:gd name="T36" fmla="*/ 2677 w 2839"/>
                <a:gd name="T37" fmla="*/ 534 h 3503"/>
                <a:gd name="T38" fmla="*/ 2651 w 2839"/>
                <a:gd name="T39" fmla="*/ 509 h 3503"/>
                <a:gd name="T40" fmla="*/ 1419 w 2839"/>
                <a:gd name="T41" fmla="*/ 159 h 3503"/>
                <a:gd name="T42" fmla="*/ 1501 w 2839"/>
                <a:gd name="T43" fmla="*/ 7 h 3503"/>
                <a:gd name="T44" fmla="*/ 2726 w 2839"/>
                <a:gd name="T45" fmla="*/ 367 h 3503"/>
                <a:gd name="T46" fmla="*/ 2798 w 2839"/>
                <a:gd name="T47" fmla="*/ 428 h 3503"/>
                <a:gd name="T48" fmla="*/ 2836 w 2839"/>
                <a:gd name="T49" fmla="*/ 514 h 3503"/>
                <a:gd name="T50" fmla="*/ 2836 w 2839"/>
                <a:gd name="T51" fmla="*/ 1600 h 3503"/>
                <a:gd name="T52" fmla="*/ 2795 w 2839"/>
                <a:gd name="T53" fmla="*/ 1921 h 3503"/>
                <a:gd name="T54" fmla="*/ 2708 w 2839"/>
                <a:gd name="T55" fmla="*/ 2231 h 3503"/>
                <a:gd name="T56" fmla="*/ 2575 w 2839"/>
                <a:gd name="T57" fmla="*/ 2523 h 3503"/>
                <a:gd name="T58" fmla="*/ 2400 w 2839"/>
                <a:gd name="T59" fmla="*/ 2795 h 3503"/>
                <a:gd name="T60" fmla="*/ 2192 w 2839"/>
                <a:gd name="T61" fmla="*/ 3031 h 3503"/>
                <a:gd name="T62" fmla="*/ 1953 w 2839"/>
                <a:gd name="T63" fmla="*/ 3234 h 3503"/>
                <a:gd name="T64" fmla="*/ 1685 w 2839"/>
                <a:gd name="T65" fmla="*/ 3400 h 3503"/>
                <a:gd name="T66" fmla="*/ 1470 w 2839"/>
                <a:gd name="T67" fmla="*/ 3497 h 3503"/>
                <a:gd name="T68" fmla="*/ 1394 w 2839"/>
                <a:gd name="T69" fmla="*/ 3501 h 3503"/>
                <a:gd name="T70" fmla="*/ 1247 w 2839"/>
                <a:gd name="T71" fmla="*/ 3446 h 3503"/>
                <a:gd name="T72" fmla="*/ 972 w 2839"/>
                <a:gd name="T73" fmla="*/ 3292 h 3503"/>
                <a:gd name="T74" fmla="*/ 724 w 2839"/>
                <a:gd name="T75" fmla="*/ 3102 h 3503"/>
                <a:gd name="T76" fmla="*/ 504 w 2839"/>
                <a:gd name="T77" fmla="*/ 2877 h 3503"/>
                <a:gd name="T78" fmla="*/ 317 w 2839"/>
                <a:gd name="T79" fmla="*/ 2617 h 3503"/>
                <a:gd name="T80" fmla="*/ 169 w 2839"/>
                <a:gd name="T81" fmla="*/ 2330 h 3503"/>
                <a:gd name="T82" fmla="*/ 67 w 2839"/>
                <a:gd name="T83" fmla="*/ 2026 h 3503"/>
                <a:gd name="T84" fmla="*/ 11 w 2839"/>
                <a:gd name="T85" fmla="*/ 1709 h 3503"/>
                <a:gd name="T86" fmla="*/ 0 w 2839"/>
                <a:gd name="T87" fmla="*/ 547 h 3503"/>
                <a:gd name="T88" fmla="*/ 23 w 2839"/>
                <a:gd name="T89" fmla="*/ 455 h 3503"/>
                <a:gd name="T90" fmla="*/ 85 w 2839"/>
                <a:gd name="T91" fmla="*/ 383 h 3503"/>
                <a:gd name="T92" fmla="*/ 1284 w 2839"/>
                <a:gd name="T93" fmla="*/ 20 h 3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9" h="3503">
                  <a:moveTo>
                    <a:pt x="1419" y="159"/>
                  </a:moveTo>
                  <a:lnTo>
                    <a:pt x="1374" y="162"/>
                  </a:lnTo>
                  <a:lnTo>
                    <a:pt x="1329" y="173"/>
                  </a:lnTo>
                  <a:lnTo>
                    <a:pt x="188" y="509"/>
                  </a:lnTo>
                  <a:lnTo>
                    <a:pt x="177" y="514"/>
                  </a:lnTo>
                  <a:lnTo>
                    <a:pt x="168" y="523"/>
                  </a:lnTo>
                  <a:lnTo>
                    <a:pt x="162" y="534"/>
                  </a:lnTo>
                  <a:lnTo>
                    <a:pt x="160" y="547"/>
                  </a:lnTo>
                  <a:lnTo>
                    <a:pt x="160" y="1492"/>
                  </a:lnTo>
                  <a:lnTo>
                    <a:pt x="163" y="1601"/>
                  </a:lnTo>
                  <a:lnTo>
                    <a:pt x="171" y="1710"/>
                  </a:lnTo>
                  <a:lnTo>
                    <a:pt x="186" y="1818"/>
                  </a:lnTo>
                  <a:lnTo>
                    <a:pt x="206" y="1925"/>
                  </a:lnTo>
                  <a:lnTo>
                    <a:pt x="233" y="2030"/>
                  </a:lnTo>
                  <a:lnTo>
                    <a:pt x="265" y="2133"/>
                  </a:lnTo>
                  <a:lnTo>
                    <a:pt x="303" y="2235"/>
                  </a:lnTo>
                  <a:lnTo>
                    <a:pt x="346" y="2334"/>
                  </a:lnTo>
                  <a:lnTo>
                    <a:pt x="395" y="2431"/>
                  </a:lnTo>
                  <a:lnTo>
                    <a:pt x="449" y="2526"/>
                  </a:lnTo>
                  <a:lnTo>
                    <a:pt x="509" y="2618"/>
                  </a:lnTo>
                  <a:lnTo>
                    <a:pt x="571" y="2704"/>
                  </a:lnTo>
                  <a:lnTo>
                    <a:pt x="638" y="2787"/>
                  </a:lnTo>
                  <a:lnTo>
                    <a:pt x="709" y="2867"/>
                  </a:lnTo>
                  <a:lnTo>
                    <a:pt x="784" y="2941"/>
                  </a:lnTo>
                  <a:lnTo>
                    <a:pt x="863" y="3012"/>
                  </a:lnTo>
                  <a:lnTo>
                    <a:pt x="945" y="3079"/>
                  </a:lnTo>
                  <a:lnTo>
                    <a:pt x="1030" y="3140"/>
                  </a:lnTo>
                  <a:lnTo>
                    <a:pt x="1119" y="3198"/>
                  </a:lnTo>
                  <a:lnTo>
                    <a:pt x="1211" y="3250"/>
                  </a:lnTo>
                  <a:lnTo>
                    <a:pt x="1307" y="3298"/>
                  </a:lnTo>
                  <a:lnTo>
                    <a:pt x="1405" y="3340"/>
                  </a:lnTo>
                  <a:lnTo>
                    <a:pt x="1419" y="3343"/>
                  </a:lnTo>
                  <a:lnTo>
                    <a:pt x="1434" y="3340"/>
                  </a:lnTo>
                  <a:lnTo>
                    <a:pt x="1532" y="3298"/>
                  </a:lnTo>
                  <a:lnTo>
                    <a:pt x="1627" y="3250"/>
                  </a:lnTo>
                  <a:lnTo>
                    <a:pt x="1719" y="3198"/>
                  </a:lnTo>
                  <a:lnTo>
                    <a:pt x="1808" y="3140"/>
                  </a:lnTo>
                  <a:lnTo>
                    <a:pt x="1894" y="3079"/>
                  </a:lnTo>
                  <a:lnTo>
                    <a:pt x="1976" y="3012"/>
                  </a:lnTo>
                  <a:lnTo>
                    <a:pt x="2055" y="2941"/>
                  </a:lnTo>
                  <a:lnTo>
                    <a:pt x="2129" y="2867"/>
                  </a:lnTo>
                  <a:lnTo>
                    <a:pt x="2200" y="2787"/>
                  </a:lnTo>
                  <a:lnTo>
                    <a:pt x="2267" y="2704"/>
                  </a:lnTo>
                  <a:lnTo>
                    <a:pt x="2330" y="2618"/>
                  </a:lnTo>
                  <a:lnTo>
                    <a:pt x="2390" y="2526"/>
                  </a:lnTo>
                  <a:lnTo>
                    <a:pt x="2444" y="2431"/>
                  </a:lnTo>
                  <a:lnTo>
                    <a:pt x="2493" y="2334"/>
                  </a:lnTo>
                  <a:lnTo>
                    <a:pt x="2536" y="2235"/>
                  </a:lnTo>
                  <a:lnTo>
                    <a:pt x="2574" y="2133"/>
                  </a:lnTo>
                  <a:lnTo>
                    <a:pt x="2606" y="2030"/>
                  </a:lnTo>
                  <a:lnTo>
                    <a:pt x="2631" y="1925"/>
                  </a:lnTo>
                  <a:lnTo>
                    <a:pt x="2653" y="1818"/>
                  </a:lnTo>
                  <a:lnTo>
                    <a:pt x="2668" y="1710"/>
                  </a:lnTo>
                  <a:lnTo>
                    <a:pt x="2676" y="1601"/>
                  </a:lnTo>
                  <a:lnTo>
                    <a:pt x="2679" y="1492"/>
                  </a:lnTo>
                  <a:lnTo>
                    <a:pt x="2679" y="547"/>
                  </a:lnTo>
                  <a:lnTo>
                    <a:pt x="2677" y="534"/>
                  </a:lnTo>
                  <a:lnTo>
                    <a:pt x="2671" y="523"/>
                  </a:lnTo>
                  <a:lnTo>
                    <a:pt x="2662" y="514"/>
                  </a:lnTo>
                  <a:lnTo>
                    <a:pt x="2651" y="509"/>
                  </a:lnTo>
                  <a:lnTo>
                    <a:pt x="1510" y="173"/>
                  </a:lnTo>
                  <a:lnTo>
                    <a:pt x="1465" y="162"/>
                  </a:lnTo>
                  <a:lnTo>
                    <a:pt x="1419" y="159"/>
                  </a:lnTo>
                  <a:close/>
                  <a:moveTo>
                    <a:pt x="1392" y="0"/>
                  </a:moveTo>
                  <a:lnTo>
                    <a:pt x="1447" y="0"/>
                  </a:lnTo>
                  <a:lnTo>
                    <a:pt x="1501" y="7"/>
                  </a:lnTo>
                  <a:lnTo>
                    <a:pt x="1555" y="20"/>
                  </a:lnTo>
                  <a:lnTo>
                    <a:pt x="2695" y="356"/>
                  </a:lnTo>
                  <a:lnTo>
                    <a:pt x="2726" y="367"/>
                  </a:lnTo>
                  <a:lnTo>
                    <a:pt x="2754" y="383"/>
                  </a:lnTo>
                  <a:lnTo>
                    <a:pt x="2777" y="404"/>
                  </a:lnTo>
                  <a:lnTo>
                    <a:pt x="2798" y="428"/>
                  </a:lnTo>
                  <a:lnTo>
                    <a:pt x="2815" y="455"/>
                  </a:lnTo>
                  <a:lnTo>
                    <a:pt x="2828" y="483"/>
                  </a:lnTo>
                  <a:lnTo>
                    <a:pt x="2836" y="514"/>
                  </a:lnTo>
                  <a:lnTo>
                    <a:pt x="2839" y="547"/>
                  </a:lnTo>
                  <a:lnTo>
                    <a:pt x="2839" y="1492"/>
                  </a:lnTo>
                  <a:lnTo>
                    <a:pt x="2836" y="1600"/>
                  </a:lnTo>
                  <a:lnTo>
                    <a:pt x="2827" y="1709"/>
                  </a:lnTo>
                  <a:lnTo>
                    <a:pt x="2814" y="1815"/>
                  </a:lnTo>
                  <a:lnTo>
                    <a:pt x="2795" y="1921"/>
                  </a:lnTo>
                  <a:lnTo>
                    <a:pt x="2772" y="2026"/>
                  </a:lnTo>
                  <a:lnTo>
                    <a:pt x="2743" y="2129"/>
                  </a:lnTo>
                  <a:lnTo>
                    <a:pt x="2708" y="2231"/>
                  </a:lnTo>
                  <a:lnTo>
                    <a:pt x="2669" y="2330"/>
                  </a:lnTo>
                  <a:lnTo>
                    <a:pt x="2625" y="2428"/>
                  </a:lnTo>
                  <a:lnTo>
                    <a:pt x="2575" y="2523"/>
                  </a:lnTo>
                  <a:lnTo>
                    <a:pt x="2521" y="2617"/>
                  </a:lnTo>
                  <a:lnTo>
                    <a:pt x="2462" y="2708"/>
                  </a:lnTo>
                  <a:lnTo>
                    <a:pt x="2400" y="2795"/>
                  </a:lnTo>
                  <a:lnTo>
                    <a:pt x="2335" y="2877"/>
                  </a:lnTo>
                  <a:lnTo>
                    <a:pt x="2264" y="2955"/>
                  </a:lnTo>
                  <a:lnTo>
                    <a:pt x="2192" y="3031"/>
                  </a:lnTo>
                  <a:lnTo>
                    <a:pt x="2115" y="3102"/>
                  </a:lnTo>
                  <a:lnTo>
                    <a:pt x="2035" y="3170"/>
                  </a:lnTo>
                  <a:lnTo>
                    <a:pt x="1953" y="3234"/>
                  </a:lnTo>
                  <a:lnTo>
                    <a:pt x="1866" y="3292"/>
                  </a:lnTo>
                  <a:lnTo>
                    <a:pt x="1778" y="3349"/>
                  </a:lnTo>
                  <a:lnTo>
                    <a:pt x="1685" y="3400"/>
                  </a:lnTo>
                  <a:lnTo>
                    <a:pt x="1592" y="3446"/>
                  </a:lnTo>
                  <a:lnTo>
                    <a:pt x="1495" y="3488"/>
                  </a:lnTo>
                  <a:lnTo>
                    <a:pt x="1470" y="3497"/>
                  </a:lnTo>
                  <a:lnTo>
                    <a:pt x="1445" y="3501"/>
                  </a:lnTo>
                  <a:lnTo>
                    <a:pt x="1419" y="3503"/>
                  </a:lnTo>
                  <a:lnTo>
                    <a:pt x="1394" y="3501"/>
                  </a:lnTo>
                  <a:lnTo>
                    <a:pt x="1368" y="3497"/>
                  </a:lnTo>
                  <a:lnTo>
                    <a:pt x="1344" y="3488"/>
                  </a:lnTo>
                  <a:lnTo>
                    <a:pt x="1247" y="3446"/>
                  </a:lnTo>
                  <a:lnTo>
                    <a:pt x="1152" y="3400"/>
                  </a:lnTo>
                  <a:lnTo>
                    <a:pt x="1061" y="3349"/>
                  </a:lnTo>
                  <a:lnTo>
                    <a:pt x="972" y="3292"/>
                  </a:lnTo>
                  <a:lnTo>
                    <a:pt x="886" y="3234"/>
                  </a:lnTo>
                  <a:lnTo>
                    <a:pt x="803" y="3170"/>
                  </a:lnTo>
                  <a:lnTo>
                    <a:pt x="724" y="3102"/>
                  </a:lnTo>
                  <a:lnTo>
                    <a:pt x="647" y="3031"/>
                  </a:lnTo>
                  <a:lnTo>
                    <a:pt x="573" y="2955"/>
                  </a:lnTo>
                  <a:lnTo>
                    <a:pt x="504" y="2877"/>
                  </a:lnTo>
                  <a:lnTo>
                    <a:pt x="438" y="2795"/>
                  </a:lnTo>
                  <a:lnTo>
                    <a:pt x="377" y="2708"/>
                  </a:lnTo>
                  <a:lnTo>
                    <a:pt x="317" y="2617"/>
                  </a:lnTo>
                  <a:lnTo>
                    <a:pt x="263" y="2523"/>
                  </a:lnTo>
                  <a:lnTo>
                    <a:pt x="214" y="2428"/>
                  </a:lnTo>
                  <a:lnTo>
                    <a:pt x="169" y="2330"/>
                  </a:lnTo>
                  <a:lnTo>
                    <a:pt x="130" y="2231"/>
                  </a:lnTo>
                  <a:lnTo>
                    <a:pt x="96" y="2129"/>
                  </a:lnTo>
                  <a:lnTo>
                    <a:pt x="67" y="2026"/>
                  </a:lnTo>
                  <a:lnTo>
                    <a:pt x="42" y="1921"/>
                  </a:lnTo>
                  <a:lnTo>
                    <a:pt x="24" y="1815"/>
                  </a:lnTo>
                  <a:lnTo>
                    <a:pt x="11" y="1709"/>
                  </a:lnTo>
                  <a:lnTo>
                    <a:pt x="3" y="1600"/>
                  </a:lnTo>
                  <a:lnTo>
                    <a:pt x="0" y="1492"/>
                  </a:lnTo>
                  <a:lnTo>
                    <a:pt x="0" y="547"/>
                  </a:lnTo>
                  <a:lnTo>
                    <a:pt x="3" y="514"/>
                  </a:lnTo>
                  <a:lnTo>
                    <a:pt x="11" y="483"/>
                  </a:lnTo>
                  <a:lnTo>
                    <a:pt x="23" y="455"/>
                  </a:lnTo>
                  <a:lnTo>
                    <a:pt x="40" y="428"/>
                  </a:lnTo>
                  <a:lnTo>
                    <a:pt x="61" y="404"/>
                  </a:lnTo>
                  <a:lnTo>
                    <a:pt x="85" y="383"/>
                  </a:lnTo>
                  <a:lnTo>
                    <a:pt x="113" y="367"/>
                  </a:lnTo>
                  <a:lnTo>
                    <a:pt x="144" y="356"/>
                  </a:lnTo>
                  <a:lnTo>
                    <a:pt x="1284" y="20"/>
                  </a:lnTo>
                  <a:lnTo>
                    <a:pt x="1337" y="7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71" name="Freeform 143"/>
            <p:cNvSpPr>
              <a:spLocks noEditPoints="1"/>
            </p:cNvSpPr>
            <p:nvPr/>
          </p:nvSpPr>
          <p:spPr bwMode="auto">
            <a:xfrm>
              <a:off x="4532313" y="2760663"/>
              <a:ext cx="307975" cy="406400"/>
            </a:xfrm>
            <a:custGeom>
              <a:avLst/>
              <a:gdLst>
                <a:gd name="T0" fmla="*/ 160 w 1940"/>
                <a:gd name="T1" fmla="*/ 398 h 2563"/>
                <a:gd name="T2" fmla="*/ 163 w 1940"/>
                <a:gd name="T3" fmla="*/ 1132 h 2563"/>
                <a:gd name="T4" fmla="*/ 186 w 1940"/>
                <a:gd name="T5" fmla="*/ 1321 h 2563"/>
                <a:gd name="T6" fmla="*/ 231 w 1940"/>
                <a:gd name="T7" fmla="*/ 1504 h 2563"/>
                <a:gd name="T8" fmla="*/ 299 w 1940"/>
                <a:gd name="T9" fmla="*/ 1679 h 2563"/>
                <a:gd name="T10" fmla="*/ 387 w 1940"/>
                <a:gd name="T11" fmla="*/ 1845 h 2563"/>
                <a:gd name="T12" fmla="*/ 494 w 1940"/>
                <a:gd name="T13" fmla="*/ 1997 h 2563"/>
                <a:gd name="T14" fmla="*/ 613 w 1940"/>
                <a:gd name="T15" fmla="*/ 2131 h 2563"/>
                <a:gd name="T16" fmla="*/ 747 w 1940"/>
                <a:gd name="T17" fmla="*/ 2250 h 2563"/>
                <a:gd name="T18" fmla="*/ 893 w 1940"/>
                <a:gd name="T19" fmla="*/ 2353 h 2563"/>
                <a:gd name="T20" fmla="*/ 1047 w 1940"/>
                <a:gd name="T21" fmla="*/ 2353 h 2563"/>
                <a:gd name="T22" fmla="*/ 1194 w 1940"/>
                <a:gd name="T23" fmla="*/ 2250 h 2563"/>
                <a:gd name="T24" fmla="*/ 1327 w 1940"/>
                <a:gd name="T25" fmla="*/ 2131 h 2563"/>
                <a:gd name="T26" fmla="*/ 1447 w 1940"/>
                <a:gd name="T27" fmla="*/ 1997 h 2563"/>
                <a:gd name="T28" fmla="*/ 1554 w 1940"/>
                <a:gd name="T29" fmla="*/ 1845 h 2563"/>
                <a:gd name="T30" fmla="*/ 1642 w 1940"/>
                <a:gd name="T31" fmla="*/ 1679 h 2563"/>
                <a:gd name="T32" fmla="*/ 1709 w 1940"/>
                <a:gd name="T33" fmla="*/ 1504 h 2563"/>
                <a:gd name="T34" fmla="*/ 1755 w 1940"/>
                <a:gd name="T35" fmla="*/ 1321 h 2563"/>
                <a:gd name="T36" fmla="*/ 1778 w 1940"/>
                <a:gd name="T37" fmla="*/ 1132 h 2563"/>
                <a:gd name="T38" fmla="*/ 1780 w 1940"/>
                <a:gd name="T39" fmla="*/ 398 h 2563"/>
                <a:gd name="T40" fmla="*/ 959 w 1940"/>
                <a:gd name="T41" fmla="*/ 0 h 2563"/>
                <a:gd name="T42" fmla="*/ 1004 w 1940"/>
                <a:gd name="T43" fmla="*/ 4 h 2563"/>
                <a:gd name="T44" fmla="*/ 1878 w 1940"/>
                <a:gd name="T45" fmla="*/ 264 h 2563"/>
                <a:gd name="T46" fmla="*/ 1916 w 1940"/>
                <a:gd name="T47" fmla="*/ 297 h 2563"/>
                <a:gd name="T48" fmla="*/ 1938 w 1940"/>
                <a:gd name="T49" fmla="*/ 343 h 2563"/>
                <a:gd name="T50" fmla="*/ 1940 w 1940"/>
                <a:gd name="T51" fmla="*/ 1038 h 2563"/>
                <a:gd name="T52" fmla="*/ 1929 w 1940"/>
                <a:gd name="T53" fmla="*/ 1228 h 2563"/>
                <a:gd name="T54" fmla="*/ 1898 w 1940"/>
                <a:gd name="T55" fmla="*/ 1415 h 2563"/>
                <a:gd name="T56" fmla="*/ 1846 w 1940"/>
                <a:gd name="T57" fmla="*/ 1596 h 2563"/>
                <a:gd name="T58" fmla="*/ 1775 w 1940"/>
                <a:gd name="T59" fmla="*/ 1771 h 2563"/>
                <a:gd name="T60" fmla="*/ 1684 w 1940"/>
                <a:gd name="T61" fmla="*/ 1936 h 2563"/>
                <a:gd name="T62" fmla="*/ 1577 w 1940"/>
                <a:gd name="T63" fmla="*/ 2090 h 2563"/>
                <a:gd name="T64" fmla="*/ 1458 w 1940"/>
                <a:gd name="T65" fmla="*/ 2226 h 2563"/>
                <a:gd name="T66" fmla="*/ 1325 w 1940"/>
                <a:gd name="T67" fmla="*/ 2349 h 2563"/>
                <a:gd name="T68" fmla="*/ 1181 w 1940"/>
                <a:gd name="T69" fmla="*/ 2457 h 2563"/>
                <a:gd name="T70" fmla="*/ 1026 w 1940"/>
                <a:gd name="T71" fmla="*/ 2549 h 2563"/>
                <a:gd name="T72" fmla="*/ 990 w 1940"/>
                <a:gd name="T73" fmla="*/ 2561 h 2563"/>
                <a:gd name="T74" fmla="*/ 951 w 1940"/>
                <a:gd name="T75" fmla="*/ 2561 h 2563"/>
                <a:gd name="T76" fmla="*/ 915 w 1940"/>
                <a:gd name="T77" fmla="*/ 2549 h 2563"/>
                <a:gd name="T78" fmla="*/ 760 w 1940"/>
                <a:gd name="T79" fmla="*/ 2457 h 2563"/>
                <a:gd name="T80" fmla="*/ 615 w 1940"/>
                <a:gd name="T81" fmla="*/ 2349 h 2563"/>
                <a:gd name="T82" fmla="*/ 483 w 1940"/>
                <a:gd name="T83" fmla="*/ 2226 h 2563"/>
                <a:gd name="T84" fmla="*/ 364 w 1940"/>
                <a:gd name="T85" fmla="*/ 2090 h 2563"/>
                <a:gd name="T86" fmla="*/ 256 w 1940"/>
                <a:gd name="T87" fmla="*/ 1936 h 2563"/>
                <a:gd name="T88" fmla="*/ 166 w 1940"/>
                <a:gd name="T89" fmla="*/ 1771 h 2563"/>
                <a:gd name="T90" fmla="*/ 94 w 1940"/>
                <a:gd name="T91" fmla="*/ 1596 h 2563"/>
                <a:gd name="T92" fmla="*/ 43 w 1940"/>
                <a:gd name="T93" fmla="*/ 1415 h 2563"/>
                <a:gd name="T94" fmla="*/ 11 w 1940"/>
                <a:gd name="T95" fmla="*/ 1228 h 2563"/>
                <a:gd name="T96" fmla="*/ 0 w 1940"/>
                <a:gd name="T97" fmla="*/ 1038 h 2563"/>
                <a:gd name="T98" fmla="*/ 3 w 1940"/>
                <a:gd name="T99" fmla="*/ 343 h 2563"/>
                <a:gd name="T100" fmla="*/ 24 w 1940"/>
                <a:gd name="T101" fmla="*/ 297 h 2563"/>
                <a:gd name="T102" fmla="*/ 63 w 1940"/>
                <a:gd name="T103" fmla="*/ 264 h 2563"/>
                <a:gd name="T104" fmla="*/ 936 w 1940"/>
                <a:gd name="T105" fmla="*/ 4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2563">
                  <a:moveTo>
                    <a:pt x="970" y="160"/>
                  </a:moveTo>
                  <a:lnTo>
                    <a:pt x="160" y="398"/>
                  </a:lnTo>
                  <a:lnTo>
                    <a:pt x="160" y="1038"/>
                  </a:lnTo>
                  <a:lnTo>
                    <a:pt x="163" y="1132"/>
                  </a:lnTo>
                  <a:lnTo>
                    <a:pt x="171" y="1227"/>
                  </a:lnTo>
                  <a:lnTo>
                    <a:pt x="186" y="1321"/>
                  </a:lnTo>
                  <a:lnTo>
                    <a:pt x="205" y="1413"/>
                  </a:lnTo>
                  <a:lnTo>
                    <a:pt x="231" y="1504"/>
                  </a:lnTo>
                  <a:lnTo>
                    <a:pt x="263" y="1592"/>
                  </a:lnTo>
                  <a:lnTo>
                    <a:pt x="299" y="1679"/>
                  </a:lnTo>
                  <a:lnTo>
                    <a:pt x="340" y="1763"/>
                  </a:lnTo>
                  <a:lnTo>
                    <a:pt x="387" y="1845"/>
                  </a:lnTo>
                  <a:lnTo>
                    <a:pt x="439" y="1925"/>
                  </a:lnTo>
                  <a:lnTo>
                    <a:pt x="494" y="1997"/>
                  </a:lnTo>
                  <a:lnTo>
                    <a:pt x="551" y="2065"/>
                  </a:lnTo>
                  <a:lnTo>
                    <a:pt x="613" y="2131"/>
                  </a:lnTo>
                  <a:lnTo>
                    <a:pt x="679" y="2193"/>
                  </a:lnTo>
                  <a:lnTo>
                    <a:pt x="747" y="2250"/>
                  </a:lnTo>
                  <a:lnTo>
                    <a:pt x="818" y="2303"/>
                  </a:lnTo>
                  <a:lnTo>
                    <a:pt x="893" y="2353"/>
                  </a:lnTo>
                  <a:lnTo>
                    <a:pt x="970" y="2398"/>
                  </a:lnTo>
                  <a:lnTo>
                    <a:pt x="1047" y="2353"/>
                  </a:lnTo>
                  <a:lnTo>
                    <a:pt x="1122" y="2303"/>
                  </a:lnTo>
                  <a:lnTo>
                    <a:pt x="1194" y="2250"/>
                  </a:lnTo>
                  <a:lnTo>
                    <a:pt x="1262" y="2193"/>
                  </a:lnTo>
                  <a:lnTo>
                    <a:pt x="1327" y="2131"/>
                  </a:lnTo>
                  <a:lnTo>
                    <a:pt x="1389" y="2065"/>
                  </a:lnTo>
                  <a:lnTo>
                    <a:pt x="1447" y="1997"/>
                  </a:lnTo>
                  <a:lnTo>
                    <a:pt x="1500" y="1925"/>
                  </a:lnTo>
                  <a:lnTo>
                    <a:pt x="1554" y="1845"/>
                  </a:lnTo>
                  <a:lnTo>
                    <a:pt x="1600" y="1763"/>
                  </a:lnTo>
                  <a:lnTo>
                    <a:pt x="1642" y="1679"/>
                  </a:lnTo>
                  <a:lnTo>
                    <a:pt x="1678" y="1592"/>
                  </a:lnTo>
                  <a:lnTo>
                    <a:pt x="1709" y="1504"/>
                  </a:lnTo>
                  <a:lnTo>
                    <a:pt x="1734" y="1413"/>
                  </a:lnTo>
                  <a:lnTo>
                    <a:pt x="1755" y="1321"/>
                  </a:lnTo>
                  <a:lnTo>
                    <a:pt x="1770" y="1227"/>
                  </a:lnTo>
                  <a:lnTo>
                    <a:pt x="1778" y="1132"/>
                  </a:lnTo>
                  <a:lnTo>
                    <a:pt x="1780" y="1038"/>
                  </a:lnTo>
                  <a:lnTo>
                    <a:pt x="1780" y="398"/>
                  </a:lnTo>
                  <a:lnTo>
                    <a:pt x="970" y="160"/>
                  </a:lnTo>
                  <a:close/>
                  <a:moveTo>
                    <a:pt x="959" y="0"/>
                  </a:moveTo>
                  <a:lnTo>
                    <a:pt x="982" y="0"/>
                  </a:lnTo>
                  <a:lnTo>
                    <a:pt x="1004" y="4"/>
                  </a:lnTo>
                  <a:lnTo>
                    <a:pt x="1855" y="255"/>
                  </a:lnTo>
                  <a:lnTo>
                    <a:pt x="1878" y="264"/>
                  </a:lnTo>
                  <a:lnTo>
                    <a:pt x="1899" y="279"/>
                  </a:lnTo>
                  <a:lnTo>
                    <a:pt x="1916" y="297"/>
                  </a:lnTo>
                  <a:lnTo>
                    <a:pt x="1929" y="320"/>
                  </a:lnTo>
                  <a:lnTo>
                    <a:pt x="1938" y="343"/>
                  </a:lnTo>
                  <a:lnTo>
                    <a:pt x="1940" y="369"/>
                  </a:lnTo>
                  <a:lnTo>
                    <a:pt x="1940" y="1038"/>
                  </a:lnTo>
                  <a:lnTo>
                    <a:pt x="1938" y="1133"/>
                  </a:lnTo>
                  <a:lnTo>
                    <a:pt x="1929" y="1228"/>
                  </a:lnTo>
                  <a:lnTo>
                    <a:pt x="1916" y="1322"/>
                  </a:lnTo>
                  <a:lnTo>
                    <a:pt x="1898" y="1415"/>
                  </a:lnTo>
                  <a:lnTo>
                    <a:pt x="1875" y="1507"/>
                  </a:lnTo>
                  <a:lnTo>
                    <a:pt x="1846" y="1596"/>
                  </a:lnTo>
                  <a:lnTo>
                    <a:pt x="1813" y="1684"/>
                  </a:lnTo>
                  <a:lnTo>
                    <a:pt x="1775" y="1771"/>
                  </a:lnTo>
                  <a:lnTo>
                    <a:pt x="1732" y="1855"/>
                  </a:lnTo>
                  <a:lnTo>
                    <a:pt x="1684" y="1936"/>
                  </a:lnTo>
                  <a:lnTo>
                    <a:pt x="1631" y="2016"/>
                  </a:lnTo>
                  <a:lnTo>
                    <a:pt x="1577" y="2090"/>
                  </a:lnTo>
                  <a:lnTo>
                    <a:pt x="1519" y="2159"/>
                  </a:lnTo>
                  <a:lnTo>
                    <a:pt x="1458" y="2226"/>
                  </a:lnTo>
                  <a:lnTo>
                    <a:pt x="1393" y="2289"/>
                  </a:lnTo>
                  <a:lnTo>
                    <a:pt x="1325" y="2349"/>
                  </a:lnTo>
                  <a:lnTo>
                    <a:pt x="1255" y="2404"/>
                  </a:lnTo>
                  <a:lnTo>
                    <a:pt x="1181" y="2457"/>
                  </a:lnTo>
                  <a:lnTo>
                    <a:pt x="1104" y="2505"/>
                  </a:lnTo>
                  <a:lnTo>
                    <a:pt x="1026" y="2549"/>
                  </a:lnTo>
                  <a:lnTo>
                    <a:pt x="1008" y="2557"/>
                  </a:lnTo>
                  <a:lnTo>
                    <a:pt x="990" y="2561"/>
                  </a:lnTo>
                  <a:lnTo>
                    <a:pt x="970" y="2563"/>
                  </a:lnTo>
                  <a:lnTo>
                    <a:pt x="951" y="2561"/>
                  </a:lnTo>
                  <a:lnTo>
                    <a:pt x="933" y="2557"/>
                  </a:lnTo>
                  <a:lnTo>
                    <a:pt x="915" y="2549"/>
                  </a:lnTo>
                  <a:lnTo>
                    <a:pt x="836" y="2505"/>
                  </a:lnTo>
                  <a:lnTo>
                    <a:pt x="760" y="2457"/>
                  </a:lnTo>
                  <a:lnTo>
                    <a:pt x="686" y="2404"/>
                  </a:lnTo>
                  <a:lnTo>
                    <a:pt x="615" y="2349"/>
                  </a:lnTo>
                  <a:lnTo>
                    <a:pt x="548" y="2289"/>
                  </a:lnTo>
                  <a:lnTo>
                    <a:pt x="483" y="2226"/>
                  </a:lnTo>
                  <a:lnTo>
                    <a:pt x="421" y="2159"/>
                  </a:lnTo>
                  <a:lnTo>
                    <a:pt x="364" y="2090"/>
                  </a:lnTo>
                  <a:lnTo>
                    <a:pt x="310" y="2016"/>
                  </a:lnTo>
                  <a:lnTo>
                    <a:pt x="256" y="1936"/>
                  </a:lnTo>
                  <a:lnTo>
                    <a:pt x="209" y="1855"/>
                  </a:lnTo>
                  <a:lnTo>
                    <a:pt x="166" y="1771"/>
                  </a:lnTo>
                  <a:lnTo>
                    <a:pt x="128" y="1684"/>
                  </a:lnTo>
                  <a:lnTo>
                    <a:pt x="94" y="1596"/>
                  </a:lnTo>
                  <a:lnTo>
                    <a:pt x="66" y="1507"/>
                  </a:lnTo>
                  <a:lnTo>
                    <a:pt x="43" y="1415"/>
                  </a:lnTo>
                  <a:lnTo>
                    <a:pt x="24" y="1322"/>
                  </a:lnTo>
                  <a:lnTo>
                    <a:pt x="11" y="1228"/>
                  </a:lnTo>
                  <a:lnTo>
                    <a:pt x="3" y="1133"/>
                  </a:lnTo>
                  <a:lnTo>
                    <a:pt x="0" y="1038"/>
                  </a:lnTo>
                  <a:lnTo>
                    <a:pt x="0" y="369"/>
                  </a:lnTo>
                  <a:lnTo>
                    <a:pt x="3" y="343"/>
                  </a:lnTo>
                  <a:lnTo>
                    <a:pt x="12" y="320"/>
                  </a:lnTo>
                  <a:lnTo>
                    <a:pt x="24" y="297"/>
                  </a:lnTo>
                  <a:lnTo>
                    <a:pt x="41" y="279"/>
                  </a:lnTo>
                  <a:lnTo>
                    <a:pt x="63" y="264"/>
                  </a:lnTo>
                  <a:lnTo>
                    <a:pt x="86" y="255"/>
                  </a:lnTo>
                  <a:lnTo>
                    <a:pt x="936" y="4"/>
                  </a:lnTo>
                  <a:lnTo>
                    <a:pt x="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811177" y="4078616"/>
            <a:ext cx="514059" cy="512594"/>
            <a:chOff x="3519488" y="3460750"/>
            <a:chExt cx="557212" cy="555625"/>
          </a:xfrm>
          <a:solidFill>
            <a:schemeClr val="bg1"/>
          </a:solidFill>
        </p:grpSpPr>
        <p:sp>
          <p:nvSpPr>
            <p:cNvPr id="73" name="Freeform 172"/>
            <p:cNvSpPr>
              <a:spLocks noEditPoints="1"/>
            </p:cNvSpPr>
            <p:nvPr/>
          </p:nvSpPr>
          <p:spPr bwMode="auto">
            <a:xfrm>
              <a:off x="3519488" y="3460750"/>
              <a:ext cx="557212" cy="555625"/>
            </a:xfrm>
            <a:custGeom>
              <a:avLst/>
              <a:gdLst>
                <a:gd name="T0" fmla="*/ 1451 w 3510"/>
                <a:gd name="T1" fmla="*/ 212 h 3500"/>
                <a:gd name="T2" fmla="*/ 1076 w 3510"/>
                <a:gd name="T3" fmla="*/ 336 h 3500"/>
                <a:gd name="T4" fmla="*/ 751 w 3510"/>
                <a:gd name="T5" fmla="*/ 544 h 3500"/>
                <a:gd name="T6" fmla="*/ 486 w 3510"/>
                <a:gd name="T7" fmla="*/ 825 h 3500"/>
                <a:gd name="T8" fmla="*/ 297 w 3510"/>
                <a:gd name="T9" fmla="*/ 1162 h 3500"/>
                <a:gd name="T10" fmla="*/ 196 w 3510"/>
                <a:gd name="T11" fmla="*/ 1546 h 3500"/>
                <a:gd name="T12" fmla="*/ 196 w 3510"/>
                <a:gd name="T13" fmla="*/ 1954 h 3500"/>
                <a:gd name="T14" fmla="*/ 297 w 3510"/>
                <a:gd name="T15" fmla="*/ 2338 h 3500"/>
                <a:gd name="T16" fmla="*/ 486 w 3510"/>
                <a:gd name="T17" fmla="*/ 2675 h 3500"/>
                <a:gd name="T18" fmla="*/ 751 w 3510"/>
                <a:gd name="T19" fmla="*/ 2956 h 3500"/>
                <a:gd name="T20" fmla="*/ 1076 w 3510"/>
                <a:gd name="T21" fmla="*/ 3164 h 3500"/>
                <a:gd name="T22" fmla="*/ 1451 w 3510"/>
                <a:gd name="T23" fmla="*/ 3288 h 3500"/>
                <a:gd name="T24" fmla="*/ 1858 w 3510"/>
                <a:gd name="T25" fmla="*/ 3314 h 3500"/>
                <a:gd name="T26" fmla="*/ 2252 w 3510"/>
                <a:gd name="T27" fmla="*/ 3238 h 3500"/>
                <a:gd name="T28" fmla="*/ 2603 w 3510"/>
                <a:gd name="T29" fmla="*/ 3069 h 3500"/>
                <a:gd name="T30" fmla="*/ 2899 w 3510"/>
                <a:gd name="T31" fmla="*/ 2823 h 3500"/>
                <a:gd name="T32" fmla="*/ 3128 w 3510"/>
                <a:gd name="T33" fmla="*/ 2513 h 3500"/>
                <a:gd name="T34" fmla="*/ 3275 w 3510"/>
                <a:gd name="T35" fmla="*/ 2150 h 3500"/>
                <a:gd name="T36" fmla="*/ 3327 w 3510"/>
                <a:gd name="T37" fmla="*/ 1750 h 3500"/>
                <a:gd name="T38" fmla="*/ 3275 w 3510"/>
                <a:gd name="T39" fmla="*/ 1350 h 3500"/>
                <a:gd name="T40" fmla="*/ 3128 w 3510"/>
                <a:gd name="T41" fmla="*/ 987 h 3500"/>
                <a:gd name="T42" fmla="*/ 2899 w 3510"/>
                <a:gd name="T43" fmla="*/ 677 h 3500"/>
                <a:gd name="T44" fmla="*/ 2603 w 3510"/>
                <a:gd name="T45" fmla="*/ 431 h 3500"/>
                <a:gd name="T46" fmla="*/ 2252 w 3510"/>
                <a:gd name="T47" fmla="*/ 262 h 3500"/>
                <a:gd name="T48" fmla="*/ 1858 w 3510"/>
                <a:gd name="T49" fmla="*/ 186 h 3500"/>
                <a:gd name="T50" fmla="*/ 1967 w 3510"/>
                <a:gd name="T51" fmla="*/ 13 h 3500"/>
                <a:gd name="T52" fmla="*/ 2367 w 3510"/>
                <a:gd name="T53" fmla="*/ 109 h 3500"/>
                <a:gd name="T54" fmla="*/ 2725 w 3510"/>
                <a:gd name="T55" fmla="*/ 293 h 3500"/>
                <a:gd name="T56" fmla="*/ 3030 w 3510"/>
                <a:gd name="T57" fmla="*/ 548 h 3500"/>
                <a:gd name="T58" fmla="*/ 3270 w 3510"/>
                <a:gd name="T59" fmla="*/ 868 h 3500"/>
                <a:gd name="T60" fmla="*/ 3432 w 3510"/>
                <a:gd name="T61" fmla="*/ 1237 h 3500"/>
                <a:gd name="T62" fmla="*/ 3507 w 3510"/>
                <a:gd name="T63" fmla="*/ 1644 h 3500"/>
                <a:gd name="T64" fmla="*/ 3481 w 3510"/>
                <a:gd name="T65" fmla="*/ 2064 h 3500"/>
                <a:gd name="T66" fmla="*/ 3362 w 3510"/>
                <a:gd name="T67" fmla="*/ 2453 h 3500"/>
                <a:gd name="T68" fmla="*/ 3159 w 3510"/>
                <a:gd name="T69" fmla="*/ 2799 h 3500"/>
                <a:gd name="T70" fmla="*/ 2885 w 3510"/>
                <a:gd name="T71" fmla="*/ 3087 h 3500"/>
                <a:gd name="T72" fmla="*/ 2552 w 3510"/>
                <a:gd name="T73" fmla="*/ 3309 h 3500"/>
                <a:gd name="T74" fmla="*/ 2171 w 3510"/>
                <a:gd name="T75" fmla="*/ 3450 h 3500"/>
                <a:gd name="T76" fmla="*/ 1755 w 3510"/>
                <a:gd name="T77" fmla="*/ 3500 h 3500"/>
                <a:gd name="T78" fmla="*/ 1339 w 3510"/>
                <a:gd name="T79" fmla="*/ 3450 h 3500"/>
                <a:gd name="T80" fmla="*/ 958 w 3510"/>
                <a:gd name="T81" fmla="*/ 3309 h 3500"/>
                <a:gd name="T82" fmla="*/ 625 w 3510"/>
                <a:gd name="T83" fmla="*/ 3087 h 3500"/>
                <a:gd name="T84" fmla="*/ 351 w 3510"/>
                <a:gd name="T85" fmla="*/ 2799 h 3500"/>
                <a:gd name="T86" fmla="*/ 148 w 3510"/>
                <a:gd name="T87" fmla="*/ 2453 h 3500"/>
                <a:gd name="T88" fmla="*/ 29 w 3510"/>
                <a:gd name="T89" fmla="*/ 2064 h 3500"/>
                <a:gd name="T90" fmla="*/ 3 w 3510"/>
                <a:gd name="T91" fmla="*/ 1644 h 3500"/>
                <a:gd name="T92" fmla="*/ 78 w 3510"/>
                <a:gd name="T93" fmla="*/ 1237 h 3500"/>
                <a:gd name="T94" fmla="*/ 240 w 3510"/>
                <a:gd name="T95" fmla="*/ 868 h 3500"/>
                <a:gd name="T96" fmla="*/ 480 w 3510"/>
                <a:gd name="T97" fmla="*/ 548 h 3500"/>
                <a:gd name="T98" fmla="*/ 785 w 3510"/>
                <a:gd name="T99" fmla="*/ 293 h 3500"/>
                <a:gd name="T100" fmla="*/ 1143 w 3510"/>
                <a:gd name="T101" fmla="*/ 109 h 3500"/>
                <a:gd name="T102" fmla="*/ 1543 w 3510"/>
                <a:gd name="T103" fmla="*/ 1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10" h="3500">
                  <a:moveTo>
                    <a:pt x="1755" y="182"/>
                  </a:moveTo>
                  <a:lnTo>
                    <a:pt x="1652" y="186"/>
                  </a:lnTo>
                  <a:lnTo>
                    <a:pt x="1551" y="195"/>
                  </a:lnTo>
                  <a:lnTo>
                    <a:pt x="1451" y="212"/>
                  </a:lnTo>
                  <a:lnTo>
                    <a:pt x="1354" y="234"/>
                  </a:lnTo>
                  <a:lnTo>
                    <a:pt x="1258" y="262"/>
                  </a:lnTo>
                  <a:lnTo>
                    <a:pt x="1166" y="296"/>
                  </a:lnTo>
                  <a:lnTo>
                    <a:pt x="1076" y="336"/>
                  </a:lnTo>
                  <a:lnTo>
                    <a:pt x="990" y="381"/>
                  </a:lnTo>
                  <a:lnTo>
                    <a:pt x="907" y="431"/>
                  </a:lnTo>
                  <a:lnTo>
                    <a:pt x="828" y="485"/>
                  </a:lnTo>
                  <a:lnTo>
                    <a:pt x="751" y="544"/>
                  </a:lnTo>
                  <a:lnTo>
                    <a:pt x="679" y="609"/>
                  </a:lnTo>
                  <a:lnTo>
                    <a:pt x="611" y="677"/>
                  </a:lnTo>
                  <a:lnTo>
                    <a:pt x="546" y="749"/>
                  </a:lnTo>
                  <a:lnTo>
                    <a:pt x="486" y="825"/>
                  </a:lnTo>
                  <a:lnTo>
                    <a:pt x="432" y="905"/>
                  </a:lnTo>
                  <a:lnTo>
                    <a:pt x="382" y="987"/>
                  </a:lnTo>
                  <a:lnTo>
                    <a:pt x="337" y="1073"/>
                  </a:lnTo>
                  <a:lnTo>
                    <a:pt x="297" y="1162"/>
                  </a:lnTo>
                  <a:lnTo>
                    <a:pt x="263" y="1255"/>
                  </a:lnTo>
                  <a:lnTo>
                    <a:pt x="235" y="1350"/>
                  </a:lnTo>
                  <a:lnTo>
                    <a:pt x="213" y="1447"/>
                  </a:lnTo>
                  <a:lnTo>
                    <a:pt x="196" y="1546"/>
                  </a:lnTo>
                  <a:lnTo>
                    <a:pt x="186" y="1647"/>
                  </a:lnTo>
                  <a:lnTo>
                    <a:pt x="183" y="1750"/>
                  </a:lnTo>
                  <a:lnTo>
                    <a:pt x="186" y="1853"/>
                  </a:lnTo>
                  <a:lnTo>
                    <a:pt x="196" y="1954"/>
                  </a:lnTo>
                  <a:lnTo>
                    <a:pt x="213" y="2053"/>
                  </a:lnTo>
                  <a:lnTo>
                    <a:pt x="235" y="2150"/>
                  </a:lnTo>
                  <a:lnTo>
                    <a:pt x="263" y="2245"/>
                  </a:lnTo>
                  <a:lnTo>
                    <a:pt x="297" y="2338"/>
                  </a:lnTo>
                  <a:lnTo>
                    <a:pt x="337" y="2427"/>
                  </a:lnTo>
                  <a:lnTo>
                    <a:pt x="382" y="2513"/>
                  </a:lnTo>
                  <a:lnTo>
                    <a:pt x="432" y="2595"/>
                  </a:lnTo>
                  <a:lnTo>
                    <a:pt x="486" y="2675"/>
                  </a:lnTo>
                  <a:lnTo>
                    <a:pt x="546" y="2751"/>
                  </a:lnTo>
                  <a:lnTo>
                    <a:pt x="611" y="2823"/>
                  </a:lnTo>
                  <a:lnTo>
                    <a:pt x="679" y="2891"/>
                  </a:lnTo>
                  <a:lnTo>
                    <a:pt x="751" y="2956"/>
                  </a:lnTo>
                  <a:lnTo>
                    <a:pt x="828" y="3015"/>
                  </a:lnTo>
                  <a:lnTo>
                    <a:pt x="907" y="3069"/>
                  </a:lnTo>
                  <a:lnTo>
                    <a:pt x="990" y="3119"/>
                  </a:lnTo>
                  <a:lnTo>
                    <a:pt x="1076" y="3164"/>
                  </a:lnTo>
                  <a:lnTo>
                    <a:pt x="1166" y="3204"/>
                  </a:lnTo>
                  <a:lnTo>
                    <a:pt x="1258" y="3238"/>
                  </a:lnTo>
                  <a:lnTo>
                    <a:pt x="1354" y="3266"/>
                  </a:lnTo>
                  <a:lnTo>
                    <a:pt x="1451" y="3288"/>
                  </a:lnTo>
                  <a:lnTo>
                    <a:pt x="1551" y="3305"/>
                  </a:lnTo>
                  <a:lnTo>
                    <a:pt x="1652" y="3314"/>
                  </a:lnTo>
                  <a:lnTo>
                    <a:pt x="1755" y="3318"/>
                  </a:lnTo>
                  <a:lnTo>
                    <a:pt x="1858" y="3314"/>
                  </a:lnTo>
                  <a:lnTo>
                    <a:pt x="1959" y="3305"/>
                  </a:lnTo>
                  <a:lnTo>
                    <a:pt x="2059" y="3288"/>
                  </a:lnTo>
                  <a:lnTo>
                    <a:pt x="2156" y="3266"/>
                  </a:lnTo>
                  <a:lnTo>
                    <a:pt x="2252" y="3238"/>
                  </a:lnTo>
                  <a:lnTo>
                    <a:pt x="2344" y="3204"/>
                  </a:lnTo>
                  <a:lnTo>
                    <a:pt x="2434" y="3164"/>
                  </a:lnTo>
                  <a:lnTo>
                    <a:pt x="2520" y="3119"/>
                  </a:lnTo>
                  <a:lnTo>
                    <a:pt x="2603" y="3069"/>
                  </a:lnTo>
                  <a:lnTo>
                    <a:pt x="2682" y="3015"/>
                  </a:lnTo>
                  <a:lnTo>
                    <a:pt x="2759" y="2956"/>
                  </a:lnTo>
                  <a:lnTo>
                    <a:pt x="2831" y="2891"/>
                  </a:lnTo>
                  <a:lnTo>
                    <a:pt x="2899" y="2823"/>
                  </a:lnTo>
                  <a:lnTo>
                    <a:pt x="2964" y="2751"/>
                  </a:lnTo>
                  <a:lnTo>
                    <a:pt x="3024" y="2675"/>
                  </a:lnTo>
                  <a:lnTo>
                    <a:pt x="3078" y="2595"/>
                  </a:lnTo>
                  <a:lnTo>
                    <a:pt x="3128" y="2513"/>
                  </a:lnTo>
                  <a:lnTo>
                    <a:pt x="3173" y="2427"/>
                  </a:lnTo>
                  <a:lnTo>
                    <a:pt x="3213" y="2338"/>
                  </a:lnTo>
                  <a:lnTo>
                    <a:pt x="3247" y="2245"/>
                  </a:lnTo>
                  <a:lnTo>
                    <a:pt x="3275" y="2150"/>
                  </a:lnTo>
                  <a:lnTo>
                    <a:pt x="3297" y="2053"/>
                  </a:lnTo>
                  <a:lnTo>
                    <a:pt x="3314" y="1954"/>
                  </a:lnTo>
                  <a:lnTo>
                    <a:pt x="3324" y="1853"/>
                  </a:lnTo>
                  <a:lnTo>
                    <a:pt x="3327" y="1750"/>
                  </a:lnTo>
                  <a:lnTo>
                    <a:pt x="3324" y="1647"/>
                  </a:lnTo>
                  <a:lnTo>
                    <a:pt x="3314" y="1546"/>
                  </a:lnTo>
                  <a:lnTo>
                    <a:pt x="3297" y="1447"/>
                  </a:lnTo>
                  <a:lnTo>
                    <a:pt x="3275" y="1350"/>
                  </a:lnTo>
                  <a:lnTo>
                    <a:pt x="3247" y="1255"/>
                  </a:lnTo>
                  <a:lnTo>
                    <a:pt x="3213" y="1162"/>
                  </a:lnTo>
                  <a:lnTo>
                    <a:pt x="3173" y="1073"/>
                  </a:lnTo>
                  <a:lnTo>
                    <a:pt x="3128" y="987"/>
                  </a:lnTo>
                  <a:lnTo>
                    <a:pt x="3078" y="905"/>
                  </a:lnTo>
                  <a:lnTo>
                    <a:pt x="3024" y="825"/>
                  </a:lnTo>
                  <a:lnTo>
                    <a:pt x="2964" y="749"/>
                  </a:lnTo>
                  <a:lnTo>
                    <a:pt x="2899" y="677"/>
                  </a:lnTo>
                  <a:lnTo>
                    <a:pt x="2831" y="609"/>
                  </a:lnTo>
                  <a:lnTo>
                    <a:pt x="2759" y="544"/>
                  </a:lnTo>
                  <a:lnTo>
                    <a:pt x="2682" y="485"/>
                  </a:lnTo>
                  <a:lnTo>
                    <a:pt x="2603" y="431"/>
                  </a:lnTo>
                  <a:lnTo>
                    <a:pt x="2520" y="381"/>
                  </a:lnTo>
                  <a:lnTo>
                    <a:pt x="2434" y="336"/>
                  </a:lnTo>
                  <a:lnTo>
                    <a:pt x="2344" y="296"/>
                  </a:lnTo>
                  <a:lnTo>
                    <a:pt x="2252" y="262"/>
                  </a:lnTo>
                  <a:lnTo>
                    <a:pt x="2156" y="234"/>
                  </a:lnTo>
                  <a:lnTo>
                    <a:pt x="2059" y="212"/>
                  </a:lnTo>
                  <a:lnTo>
                    <a:pt x="1959" y="195"/>
                  </a:lnTo>
                  <a:lnTo>
                    <a:pt x="1858" y="186"/>
                  </a:lnTo>
                  <a:lnTo>
                    <a:pt x="1755" y="182"/>
                  </a:lnTo>
                  <a:close/>
                  <a:moveTo>
                    <a:pt x="1755" y="0"/>
                  </a:moveTo>
                  <a:lnTo>
                    <a:pt x="1861" y="3"/>
                  </a:lnTo>
                  <a:lnTo>
                    <a:pt x="1967" y="13"/>
                  </a:lnTo>
                  <a:lnTo>
                    <a:pt x="2070" y="29"/>
                  </a:lnTo>
                  <a:lnTo>
                    <a:pt x="2171" y="50"/>
                  </a:lnTo>
                  <a:lnTo>
                    <a:pt x="2270" y="77"/>
                  </a:lnTo>
                  <a:lnTo>
                    <a:pt x="2367" y="109"/>
                  </a:lnTo>
                  <a:lnTo>
                    <a:pt x="2460" y="147"/>
                  </a:lnTo>
                  <a:lnTo>
                    <a:pt x="2552" y="191"/>
                  </a:lnTo>
                  <a:lnTo>
                    <a:pt x="2640" y="240"/>
                  </a:lnTo>
                  <a:lnTo>
                    <a:pt x="2725" y="293"/>
                  </a:lnTo>
                  <a:lnTo>
                    <a:pt x="2807" y="350"/>
                  </a:lnTo>
                  <a:lnTo>
                    <a:pt x="2885" y="413"/>
                  </a:lnTo>
                  <a:lnTo>
                    <a:pt x="2960" y="478"/>
                  </a:lnTo>
                  <a:lnTo>
                    <a:pt x="3030" y="548"/>
                  </a:lnTo>
                  <a:lnTo>
                    <a:pt x="3096" y="624"/>
                  </a:lnTo>
                  <a:lnTo>
                    <a:pt x="3159" y="701"/>
                  </a:lnTo>
                  <a:lnTo>
                    <a:pt x="3216" y="783"/>
                  </a:lnTo>
                  <a:lnTo>
                    <a:pt x="3270" y="868"/>
                  </a:lnTo>
                  <a:lnTo>
                    <a:pt x="3319" y="956"/>
                  </a:lnTo>
                  <a:lnTo>
                    <a:pt x="3362" y="1047"/>
                  </a:lnTo>
                  <a:lnTo>
                    <a:pt x="3400" y="1140"/>
                  </a:lnTo>
                  <a:lnTo>
                    <a:pt x="3432" y="1237"/>
                  </a:lnTo>
                  <a:lnTo>
                    <a:pt x="3460" y="1335"/>
                  </a:lnTo>
                  <a:lnTo>
                    <a:pt x="3481" y="1436"/>
                  </a:lnTo>
                  <a:lnTo>
                    <a:pt x="3497" y="1539"/>
                  </a:lnTo>
                  <a:lnTo>
                    <a:pt x="3507" y="1644"/>
                  </a:lnTo>
                  <a:lnTo>
                    <a:pt x="3510" y="1750"/>
                  </a:lnTo>
                  <a:lnTo>
                    <a:pt x="3507" y="1856"/>
                  </a:lnTo>
                  <a:lnTo>
                    <a:pt x="3497" y="1961"/>
                  </a:lnTo>
                  <a:lnTo>
                    <a:pt x="3481" y="2064"/>
                  </a:lnTo>
                  <a:lnTo>
                    <a:pt x="3460" y="2165"/>
                  </a:lnTo>
                  <a:lnTo>
                    <a:pt x="3432" y="2263"/>
                  </a:lnTo>
                  <a:lnTo>
                    <a:pt x="3400" y="2360"/>
                  </a:lnTo>
                  <a:lnTo>
                    <a:pt x="3362" y="2453"/>
                  </a:lnTo>
                  <a:lnTo>
                    <a:pt x="3319" y="2544"/>
                  </a:lnTo>
                  <a:lnTo>
                    <a:pt x="3270" y="2632"/>
                  </a:lnTo>
                  <a:lnTo>
                    <a:pt x="3216" y="2717"/>
                  </a:lnTo>
                  <a:lnTo>
                    <a:pt x="3159" y="2799"/>
                  </a:lnTo>
                  <a:lnTo>
                    <a:pt x="3096" y="2876"/>
                  </a:lnTo>
                  <a:lnTo>
                    <a:pt x="3030" y="2952"/>
                  </a:lnTo>
                  <a:lnTo>
                    <a:pt x="2960" y="3022"/>
                  </a:lnTo>
                  <a:lnTo>
                    <a:pt x="2885" y="3087"/>
                  </a:lnTo>
                  <a:lnTo>
                    <a:pt x="2807" y="3150"/>
                  </a:lnTo>
                  <a:lnTo>
                    <a:pt x="2725" y="3207"/>
                  </a:lnTo>
                  <a:lnTo>
                    <a:pt x="2640" y="3260"/>
                  </a:lnTo>
                  <a:lnTo>
                    <a:pt x="2552" y="3309"/>
                  </a:lnTo>
                  <a:lnTo>
                    <a:pt x="2460" y="3353"/>
                  </a:lnTo>
                  <a:lnTo>
                    <a:pt x="2367" y="3391"/>
                  </a:lnTo>
                  <a:lnTo>
                    <a:pt x="2270" y="3423"/>
                  </a:lnTo>
                  <a:lnTo>
                    <a:pt x="2171" y="3450"/>
                  </a:lnTo>
                  <a:lnTo>
                    <a:pt x="2070" y="3471"/>
                  </a:lnTo>
                  <a:lnTo>
                    <a:pt x="1967" y="3487"/>
                  </a:lnTo>
                  <a:lnTo>
                    <a:pt x="1861" y="3497"/>
                  </a:lnTo>
                  <a:lnTo>
                    <a:pt x="1755" y="3500"/>
                  </a:lnTo>
                  <a:lnTo>
                    <a:pt x="1649" y="3497"/>
                  </a:lnTo>
                  <a:lnTo>
                    <a:pt x="1543" y="3487"/>
                  </a:lnTo>
                  <a:lnTo>
                    <a:pt x="1440" y="3471"/>
                  </a:lnTo>
                  <a:lnTo>
                    <a:pt x="1339" y="3450"/>
                  </a:lnTo>
                  <a:lnTo>
                    <a:pt x="1240" y="3423"/>
                  </a:lnTo>
                  <a:lnTo>
                    <a:pt x="1143" y="3391"/>
                  </a:lnTo>
                  <a:lnTo>
                    <a:pt x="1050" y="3353"/>
                  </a:lnTo>
                  <a:lnTo>
                    <a:pt x="958" y="3309"/>
                  </a:lnTo>
                  <a:lnTo>
                    <a:pt x="870" y="3260"/>
                  </a:lnTo>
                  <a:lnTo>
                    <a:pt x="785" y="3207"/>
                  </a:lnTo>
                  <a:lnTo>
                    <a:pt x="703" y="3150"/>
                  </a:lnTo>
                  <a:lnTo>
                    <a:pt x="625" y="3087"/>
                  </a:lnTo>
                  <a:lnTo>
                    <a:pt x="550" y="3022"/>
                  </a:lnTo>
                  <a:lnTo>
                    <a:pt x="480" y="2952"/>
                  </a:lnTo>
                  <a:lnTo>
                    <a:pt x="414" y="2876"/>
                  </a:lnTo>
                  <a:lnTo>
                    <a:pt x="351" y="2799"/>
                  </a:lnTo>
                  <a:lnTo>
                    <a:pt x="294" y="2717"/>
                  </a:lnTo>
                  <a:lnTo>
                    <a:pt x="240" y="2632"/>
                  </a:lnTo>
                  <a:lnTo>
                    <a:pt x="191" y="2544"/>
                  </a:lnTo>
                  <a:lnTo>
                    <a:pt x="148" y="2453"/>
                  </a:lnTo>
                  <a:lnTo>
                    <a:pt x="110" y="2360"/>
                  </a:lnTo>
                  <a:lnTo>
                    <a:pt x="78" y="2263"/>
                  </a:lnTo>
                  <a:lnTo>
                    <a:pt x="50" y="2165"/>
                  </a:lnTo>
                  <a:lnTo>
                    <a:pt x="29" y="2064"/>
                  </a:lnTo>
                  <a:lnTo>
                    <a:pt x="13" y="1961"/>
                  </a:lnTo>
                  <a:lnTo>
                    <a:pt x="3" y="1856"/>
                  </a:lnTo>
                  <a:lnTo>
                    <a:pt x="0" y="1750"/>
                  </a:lnTo>
                  <a:lnTo>
                    <a:pt x="3" y="1644"/>
                  </a:lnTo>
                  <a:lnTo>
                    <a:pt x="13" y="1539"/>
                  </a:lnTo>
                  <a:lnTo>
                    <a:pt x="29" y="1436"/>
                  </a:lnTo>
                  <a:lnTo>
                    <a:pt x="50" y="1335"/>
                  </a:lnTo>
                  <a:lnTo>
                    <a:pt x="78" y="1237"/>
                  </a:lnTo>
                  <a:lnTo>
                    <a:pt x="110" y="1140"/>
                  </a:lnTo>
                  <a:lnTo>
                    <a:pt x="148" y="1047"/>
                  </a:lnTo>
                  <a:lnTo>
                    <a:pt x="191" y="956"/>
                  </a:lnTo>
                  <a:lnTo>
                    <a:pt x="240" y="868"/>
                  </a:lnTo>
                  <a:lnTo>
                    <a:pt x="294" y="783"/>
                  </a:lnTo>
                  <a:lnTo>
                    <a:pt x="351" y="701"/>
                  </a:lnTo>
                  <a:lnTo>
                    <a:pt x="414" y="624"/>
                  </a:lnTo>
                  <a:lnTo>
                    <a:pt x="480" y="548"/>
                  </a:lnTo>
                  <a:lnTo>
                    <a:pt x="550" y="478"/>
                  </a:lnTo>
                  <a:lnTo>
                    <a:pt x="625" y="413"/>
                  </a:lnTo>
                  <a:lnTo>
                    <a:pt x="703" y="350"/>
                  </a:lnTo>
                  <a:lnTo>
                    <a:pt x="785" y="293"/>
                  </a:lnTo>
                  <a:lnTo>
                    <a:pt x="870" y="240"/>
                  </a:lnTo>
                  <a:lnTo>
                    <a:pt x="958" y="191"/>
                  </a:lnTo>
                  <a:lnTo>
                    <a:pt x="1050" y="147"/>
                  </a:lnTo>
                  <a:lnTo>
                    <a:pt x="1143" y="109"/>
                  </a:lnTo>
                  <a:lnTo>
                    <a:pt x="1240" y="77"/>
                  </a:lnTo>
                  <a:lnTo>
                    <a:pt x="1339" y="50"/>
                  </a:lnTo>
                  <a:lnTo>
                    <a:pt x="1440" y="29"/>
                  </a:lnTo>
                  <a:lnTo>
                    <a:pt x="1543" y="13"/>
                  </a:lnTo>
                  <a:lnTo>
                    <a:pt x="1649" y="3"/>
                  </a:lnTo>
                  <a:lnTo>
                    <a:pt x="17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74" name="Freeform 173"/>
            <p:cNvSpPr/>
            <p:nvPr/>
          </p:nvSpPr>
          <p:spPr bwMode="auto">
            <a:xfrm>
              <a:off x="3619500" y="3582988"/>
              <a:ext cx="357187" cy="333375"/>
            </a:xfrm>
            <a:custGeom>
              <a:avLst/>
              <a:gdLst>
                <a:gd name="T0" fmla="*/ 1687 w 2240"/>
                <a:gd name="T1" fmla="*/ 13 h 2093"/>
                <a:gd name="T2" fmla="*/ 1875 w 2240"/>
                <a:gd name="T3" fmla="*/ 152 h 2093"/>
                <a:gd name="T4" fmla="*/ 2029 w 2240"/>
                <a:gd name="T5" fmla="*/ 325 h 2093"/>
                <a:gd name="T6" fmla="*/ 2143 w 2240"/>
                <a:gd name="T7" fmla="*/ 524 h 2093"/>
                <a:gd name="T8" fmla="*/ 2216 w 2240"/>
                <a:gd name="T9" fmla="*/ 744 h 2093"/>
                <a:gd name="T10" fmla="*/ 2240 w 2240"/>
                <a:gd name="T11" fmla="*/ 976 h 2093"/>
                <a:gd name="T12" fmla="*/ 2210 w 2240"/>
                <a:gd name="T13" fmla="*/ 1232 h 2093"/>
                <a:gd name="T14" fmla="*/ 2126 w 2240"/>
                <a:gd name="T15" fmla="*/ 1467 h 2093"/>
                <a:gd name="T16" fmla="*/ 1993 w 2240"/>
                <a:gd name="T17" fmla="*/ 1674 h 2093"/>
                <a:gd name="T18" fmla="*/ 1820 w 2240"/>
                <a:gd name="T19" fmla="*/ 1847 h 2093"/>
                <a:gd name="T20" fmla="*/ 1612 w 2240"/>
                <a:gd name="T21" fmla="*/ 1979 h 2093"/>
                <a:gd name="T22" fmla="*/ 1376 w 2240"/>
                <a:gd name="T23" fmla="*/ 2063 h 2093"/>
                <a:gd name="T24" fmla="*/ 1120 w 2240"/>
                <a:gd name="T25" fmla="*/ 2093 h 2093"/>
                <a:gd name="T26" fmla="*/ 864 w 2240"/>
                <a:gd name="T27" fmla="*/ 2063 h 2093"/>
                <a:gd name="T28" fmla="*/ 628 w 2240"/>
                <a:gd name="T29" fmla="*/ 1979 h 2093"/>
                <a:gd name="T30" fmla="*/ 420 w 2240"/>
                <a:gd name="T31" fmla="*/ 1847 h 2093"/>
                <a:gd name="T32" fmla="*/ 247 w 2240"/>
                <a:gd name="T33" fmla="*/ 1674 h 2093"/>
                <a:gd name="T34" fmla="*/ 114 w 2240"/>
                <a:gd name="T35" fmla="*/ 1467 h 2093"/>
                <a:gd name="T36" fmla="*/ 30 w 2240"/>
                <a:gd name="T37" fmla="*/ 1232 h 2093"/>
                <a:gd name="T38" fmla="*/ 0 w 2240"/>
                <a:gd name="T39" fmla="*/ 976 h 2093"/>
                <a:gd name="T40" fmla="*/ 24 w 2240"/>
                <a:gd name="T41" fmla="*/ 744 h 2093"/>
                <a:gd name="T42" fmla="*/ 97 w 2240"/>
                <a:gd name="T43" fmla="*/ 524 h 2093"/>
                <a:gd name="T44" fmla="*/ 211 w 2240"/>
                <a:gd name="T45" fmla="*/ 325 h 2093"/>
                <a:gd name="T46" fmla="*/ 365 w 2240"/>
                <a:gd name="T47" fmla="*/ 152 h 2093"/>
                <a:gd name="T48" fmla="*/ 553 w 2240"/>
                <a:gd name="T49" fmla="*/ 13 h 2093"/>
                <a:gd name="T50" fmla="*/ 613 w 2240"/>
                <a:gd name="T51" fmla="*/ 1 h 2093"/>
                <a:gd name="T52" fmla="*/ 665 w 2240"/>
                <a:gd name="T53" fmla="*/ 28 h 2093"/>
                <a:gd name="T54" fmla="*/ 690 w 2240"/>
                <a:gd name="T55" fmla="*/ 84 h 2093"/>
                <a:gd name="T56" fmla="*/ 675 w 2240"/>
                <a:gd name="T57" fmla="*/ 141 h 2093"/>
                <a:gd name="T58" fmla="*/ 586 w 2240"/>
                <a:gd name="T59" fmla="*/ 208 h 2093"/>
                <a:gd name="T60" fmla="*/ 429 w 2240"/>
                <a:gd name="T61" fmla="*/ 345 h 2093"/>
                <a:gd name="T62" fmla="*/ 307 w 2240"/>
                <a:gd name="T63" fmla="*/ 511 h 2093"/>
                <a:gd name="T64" fmla="*/ 224 w 2240"/>
                <a:gd name="T65" fmla="*/ 701 h 2093"/>
                <a:gd name="T66" fmla="*/ 185 w 2240"/>
                <a:gd name="T67" fmla="*/ 906 h 2093"/>
                <a:gd name="T68" fmla="*/ 195 w 2240"/>
                <a:gd name="T69" fmla="*/ 1128 h 2093"/>
                <a:gd name="T70" fmla="*/ 256 w 2240"/>
                <a:gd name="T71" fmla="*/ 1340 h 2093"/>
                <a:gd name="T72" fmla="*/ 364 w 2240"/>
                <a:gd name="T73" fmla="*/ 1528 h 2093"/>
                <a:gd name="T74" fmla="*/ 511 w 2240"/>
                <a:gd name="T75" fmla="*/ 1686 h 2093"/>
                <a:gd name="T76" fmla="*/ 689 w 2240"/>
                <a:gd name="T77" fmla="*/ 1806 h 2093"/>
                <a:gd name="T78" fmla="*/ 895 w 2240"/>
                <a:gd name="T79" fmla="*/ 1884 h 2093"/>
                <a:gd name="T80" fmla="*/ 1119 w 2240"/>
                <a:gd name="T81" fmla="*/ 1910 h 2093"/>
                <a:gd name="T82" fmla="*/ 1345 w 2240"/>
                <a:gd name="T83" fmla="*/ 1884 h 2093"/>
                <a:gd name="T84" fmla="*/ 1551 w 2240"/>
                <a:gd name="T85" fmla="*/ 1806 h 2093"/>
                <a:gd name="T86" fmla="*/ 1729 w 2240"/>
                <a:gd name="T87" fmla="*/ 1686 h 2093"/>
                <a:gd name="T88" fmla="*/ 1876 w 2240"/>
                <a:gd name="T89" fmla="*/ 1528 h 2093"/>
                <a:gd name="T90" fmla="*/ 1984 w 2240"/>
                <a:gd name="T91" fmla="*/ 1340 h 2093"/>
                <a:gd name="T92" fmla="*/ 2045 w 2240"/>
                <a:gd name="T93" fmla="*/ 1128 h 2093"/>
                <a:gd name="T94" fmla="*/ 2055 w 2240"/>
                <a:gd name="T95" fmla="*/ 906 h 2093"/>
                <a:gd name="T96" fmla="*/ 2016 w 2240"/>
                <a:gd name="T97" fmla="*/ 701 h 2093"/>
                <a:gd name="T98" fmla="*/ 1933 w 2240"/>
                <a:gd name="T99" fmla="*/ 511 h 2093"/>
                <a:gd name="T100" fmla="*/ 1811 w 2240"/>
                <a:gd name="T101" fmla="*/ 345 h 2093"/>
                <a:gd name="T102" fmla="*/ 1654 w 2240"/>
                <a:gd name="T103" fmla="*/ 208 h 2093"/>
                <a:gd name="T104" fmla="*/ 1565 w 2240"/>
                <a:gd name="T105" fmla="*/ 141 h 2093"/>
                <a:gd name="T106" fmla="*/ 1550 w 2240"/>
                <a:gd name="T107" fmla="*/ 84 h 2093"/>
                <a:gd name="T108" fmla="*/ 1575 w 2240"/>
                <a:gd name="T109" fmla="*/ 28 h 2093"/>
                <a:gd name="T110" fmla="*/ 1627 w 2240"/>
                <a:gd name="T111" fmla="*/ 1 h 20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0" h="2093">
                  <a:moveTo>
                    <a:pt x="1648" y="0"/>
                  </a:moveTo>
                  <a:lnTo>
                    <a:pt x="1668" y="4"/>
                  </a:lnTo>
                  <a:lnTo>
                    <a:pt x="1687" y="13"/>
                  </a:lnTo>
                  <a:lnTo>
                    <a:pt x="1754" y="55"/>
                  </a:lnTo>
                  <a:lnTo>
                    <a:pt x="1817" y="101"/>
                  </a:lnTo>
                  <a:lnTo>
                    <a:pt x="1875" y="152"/>
                  </a:lnTo>
                  <a:lnTo>
                    <a:pt x="1930" y="206"/>
                  </a:lnTo>
                  <a:lnTo>
                    <a:pt x="1982" y="263"/>
                  </a:lnTo>
                  <a:lnTo>
                    <a:pt x="2029" y="325"/>
                  </a:lnTo>
                  <a:lnTo>
                    <a:pt x="2072" y="388"/>
                  </a:lnTo>
                  <a:lnTo>
                    <a:pt x="2110" y="455"/>
                  </a:lnTo>
                  <a:lnTo>
                    <a:pt x="2143" y="524"/>
                  </a:lnTo>
                  <a:lnTo>
                    <a:pt x="2173" y="595"/>
                  </a:lnTo>
                  <a:lnTo>
                    <a:pt x="2196" y="668"/>
                  </a:lnTo>
                  <a:lnTo>
                    <a:pt x="2216" y="744"/>
                  </a:lnTo>
                  <a:lnTo>
                    <a:pt x="2229" y="820"/>
                  </a:lnTo>
                  <a:lnTo>
                    <a:pt x="2237" y="898"/>
                  </a:lnTo>
                  <a:lnTo>
                    <a:pt x="2240" y="976"/>
                  </a:lnTo>
                  <a:lnTo>
                    <a:pt x="2237" y="1063"/>
                  </a:lnTo>
                  <a:lnTo>
                    <a:pt x="2227" y="1149"/>
                  </a:lnTo>
                  <a:lnTo>
                    <a:pt x="2210" y="1232"/>
                  </a:lnTo>
                  <a:lnTo>
                    <a:pt x="2188" y="1313"/>
                  </a:lnTo>
                  <a:lnTo>
                    <a:pt x="2160" y="1391"/>
                  </a:lnTo>
                  <a:lnTo>
                    <a:pt x="2126" y="1467"/>
                  </a:lnTo>
                  <a:lnTo>
                    <a:pt x="2087" y="1539"/>
                  </a:lnTo>
                  <a:lnTo>
                    <a:pt x="2043" y="1608"/>
                  </a:lnTo>
                  <a:lnTo>
                    <a:pt x="1993" y="1674"/>
                  </a:lnTo>
                  <a:lnTo>
                    <a:pt x="1940" y="1736"/>
                  </a:lnTo>
                  <a:lnTo>
                    <a:pt x="1883" y="1794"/>
                  </a:lnTo>
                  <a:lnTo>
                    <a:pt x="1820" y="1847"/>
                  </a:lnTo>
                  <a:lnTo>
                    <a:pt x="1754" y="1897"/>
                  </a:lnTo>
                  <a:lnTo>
                    <a:pt x="1685" y="1940"/>
                  </a:lnTo>
                  <a:lnTo>
                    <a:pt x="1612" y="1979"/>
                  </a:lnTo>
                  <a:lnTo>
                    <a:pt x="1536" y="2013"/>
                  </a:lnTo>
                  <a:lnTo>
                    <a:pt x="1458" y="2041"/>
                  </a:lnTo>
                  <a:lnTo>
                    <a:pt x="1376" y="2063"/>
                  </a:lnTo>
                  <a:lnTo>
                    <a:pt x="1293" y="2080"/>
                  </a:lnTo>
                  <a:lnTo>
                    <a:pt x="1207" y="2090"/>
                  </a:lnTo>
                  <a:lnTo>
                    <a:pt x="1120" y="2093"/>
                  </a:lnTo>
                  <a:lnTo>
                    <a:pt x="1033" y="2090"/>
                  </a:lnTo>
                  <a:lnTo>
                    <a:pt x="947" y="2080"/>
                  </a:lnTo>
                  <a:lnTo>
                    <a:pt x="864" y="2063"/>
                  </a:lnTo>
                  <a:lnTo>
                    <a:pt x="782" y="2041"/>
                  </a:lnTo>
                  <a:lnTo>
                    <a:pt x="704" y="2013"/>
                  </a:lnTo>
                  <a:lnTo>
                    <a:pt x="628" y="1979"/>
                  </a:lnTo>
                  <a:lnTo>
                    <a:pt x="555" y="1940"/>
                  </a:lnTo>
                  <a:lnTo>
                    <a:pt x="486" y="1897"/>
                  </a:lnTo>
                  <a:lnTo>
                    <a:pt x="420" y="1847"/>
                  </a:lnTo>
                  <a:lnTo>
                    <a:pt x="357" y="1794"/>
                  </a:lnTo>
                  <a:lnTo>
                    <a:pt x="300" y="1736"/>
                  </a:lnTo>
                  <a:lnTo>
                    <a:pt x="247" y="1674"/>
                  </a:lnTo>
                  <a:lnTo>
                    <a:pt x="197" y="1608"/>
                  </a:lnTo>
                  <a:lnTo>
                    <a:pt x="153" y="1539"/>
                  </a:lnTo>
                  <a:lnTo>
                    <a:pt x="114" y="1467"/>
                  </a:lnTo>
                  <a:lnTo>
                    <a:pt x="80" y="1391"/>
                  </a:lnTo>
                  <a:lnTo>
                    <a:pt x="52" y="1313"/>
                  </a:lnTo>
                  <a:lnTo>
                    <a:pt x="30" y="1232"/>
                  </a:lnTo>
                  <a:lnTo>
                    <a:pt x="13" y="1149"/>
                  </a:lnTo>
                  <a:lnTo>
                    <a:pt x="3" y="1063"/>
                  </a:lnTo>
                  <a:lnTo>
                    <a:pt x="0" y="976"/>
                  </a:lnTo>
                  <a:lnTo>
                    <a:pt x="3" y="898"/>
                  </a:lnTo>
                  <a:lnTo>
                    <a:pt x="11" y="820"/>
                  </a:lnTo>
                  <a:lnTo>
                    <a:pt x="24" y="744"/>
                  </a:lnTo>
                  <a:lnTo>
                    <a:pt x="44" y="668"/>
                  </a:lnTo>
                  <a:lnTo>
                    <a:pt x="67" y="595"/>
                  </a:lnTo>
                  <a:lnTo>
                    <a:pt x="97" y="524"/>
                  </a:lnTo>
                  <a:lnTo>
                    <a:pt x="130" y="455"/>
                  </a:lnTo>
                  <a:lnTo>
                    <a:pt x="168" y="388"/>
                  </a:lnTo>
                  <a:lnTo>
                    <a:pt x="211" y="325"/>
                  </a:lnTo>
                  <a:lnTo>
                    <a:pt x="258" y="263"/>
                  </a:lnTo>
                  <a:lnTo>
                    <a:pt x="310" y="206"/>
                  </a:lnTo>
                  <a:lnTo>
                    <a:pt x="365" y="152"/>
                  </a:lnTo>
                  <a:lnTo>
                    <a:pt x="423" y="101"/>
                  </a:lnTo>
                  <a:lnTo>
                    <a:pt x="486" y="55"/>
                  </a:lnTo>
                  <a:lnTo>
                    <a:pt x="553" y="13"/>
                  </a:lnTo>
                  <a:lnTo>
                    <a:pt x="572" y="4"/>
                  </a:lnTo>
                  <a:lnTo>
                    <a:pt x="592" y="0"/>
                  </a:lnTo>
                  <a:lnTo>
                    <a:pt x="613" y="1"/>
                  </a:lnTo>
                  <a:lnTo>
                    <a:pt x="632" y="7"/>
                  </a:lnTo>
                  <a:lnTo>
                    <a:pt x="650" y="15"/>
                  </a:lnTo>
                  <a:lnTo>
                    <a:pt x="665" y="28"/>
                  </a:lnTo>
                  <a:lnTo>
                    <a:pt x="678" y="45"/>
                  </a:lnTo>
                  <a:lnTo>
                    <a:pt x="686" y="64"/>
                  </a:lnTo>
                  <a:lnTo>
                    <a:pt x="690" y="84"/>
                  </a:lnTo>
                  <a:lnTo>
                    <a:pt x="689" y="104"/>
                  </a:lnTo>
                  <a:lnTo>
                    <a:pt x="685" y="123"/>
                  </a:lnTo>
                  <a:lnTo>
                    <a:pt x="675" y="141"/>
                  </a:lnTo>
                  <a:lnTo>
                    <a:pt x="663" y="157"/>
                  </a:lnTo>
                  <a:lnTo>
                    <a:pt x="646" y="170"/>
                  </a:lnTo>
                  <a:lnTo>
                    <a:pt x="586" y="208"/>
                  </a:lnTo>
                  <a:lnTo>
                    <a:pt x="530" y="249"/>
                  </a:lnTo>
                  <a:lnTo>
                    <a:pt x="478" y="296"/>
                  </a:lnTo>
                  <a:lnTo>
                    <a:pt x="429" y="345"/>
                  </a:lnTo>
                  <a:lnTo>
                    <a:pt x="384" y="398"/>
                  </a:lnTo>
                  <a:lnTo>
                    <a:pt x="344" y="453"/>
                  </a:lnTo>
                  <a:lnTo>
                    <a:pt x="307" y="511"/>
                  </a:lnTo>
                  <a:lnTo>
                    <a:pt x="274" y="573"/>
                  </a:lnTo>
                  <a:lnTo>
                    <a:pt x="248" y="637"/>
                  </a:lnTo>
                  <a:lnTo>
                    <a:pt x="224" y="701"/>
                  </a:lnTo>
                  <a:lnTo>
                    <a:pt x="206" y="768"/>
                  </a:lnTo>
                  <a:lnTo>
                    <a:pt x="194" y="836"/>
                  </a:lnTo>
                  <a:lnTo>
                    <a:pt x="185" y="906"/>
                  </a:lnTo>
                  <a:lnTo>
                    <a:pt x="183" y="976"/>
                  </a:lnTo>
                  <a:lnTo>
                    <a:pt x="186" y="1052"/>
                  </a:lnTo>
                  <a:lnTo>
                    <a:pt x="195" y="1128"/>
                  </a:lnTo>
                  <a:lnTo>
                    <a:pt x="210" y="1201"/>
                  </a:lnTo>
                  <a:lnTo>
                    <a:pt x="231" y="1271"/>
                  </a:lnTo>
                  <a:lnTo>
                    <a:pt x="256" y="1340"/>
                  </a:lnTo>
                  <a:lnTo>
                    <a:pt x="287" y="1406"/>
                  </a:lnTo>
                  <a:lnTo>
                    <a:pt x="323" y="1468"/>
                  </a:lnTo>
                  <a:lnTo>
                    <a:pt x="364" y="1528"/>
                  </a:lnTo>
                  <a:lnTo>
                    <a:pt x="408" y="1584"/>
                  </a:lnTo>
                  <a:lnTo>
                    <a:pt x="457" y="1637"/>
                  </a:lnTo>
                  <a:lnTo>
                    <a:pt x="511" y="1686"/>
                  </a:lnTo>
                  <a:lnTo>
                    <a:pt x="567" y="1730"/>
                  </a:lnTo>
                  <a:lnTo>
                    <a:pt x="626" y="1770"/>
                  </a:lnTo>
                  <a:lnTo>
                    <a:pt x="689" y="1806"/>
                  </a:lnTo>
                  <a:lnTo>
                    <a:pt x="755" y="1837"/>
                  </a:lnTo>
                  <a:lnTo>
                    <a:pt x="824" y="1863"/>
                  </a:lnTo>
                  <a:lnTo>
                    <a:pt x="895" y="1884"/>
                  </a:lnTo>
                  <a:lnTo>
                    <a:pt x="968" y="1899"/>
                  </a:lnTo>
                  <a:lnTo>
                    <a:pt x="1043" y="1907"/>
                  </a:lnTo>
                  <a:lnTo>
                    <a:pt x="1119" y="1910"/>
                  </a:lnTo>
                  <a:lnTo>
                    <a:pt x="1197" y="1907"/>
                  </a:lnTo>
                  <a:lnTo>
                    <a:pt x="1272" y="1899"/>
                  </a:lnTo>
                  <a:lnTo>
                    <a:pt x="1345" y="1884"/>
                  </a:lnTo>
                  <a:lnTo>
                    <a:pt x="1416" y="1863"/>
                  </a:lnTo>
                  <a:lnTo>
                    <a:pt x="1485" y="1837"/>
                  </a:lnTo>
                  <a:lnTo>
                    <a:pt x="1551" y="1806"/>
                  </a:lnTo>
                  <a:lnTo>
                    <a:pt x="1614" y="1770"/>
                  </a:lnTo>
                  <a:lnTo>
                    <a:pt x="1673" y="1730"/>
                  </a:lnTo>
                  <a:lnTo>
                    <a:pt x="1729" y="1686"/>
                  </a:lnTo>
                  <a:lnTo>
                    <a:pt x="1783" y="1637"/>
                  </a:lnTo>
                  <a:lnTo>
                    <a:pt x="1832" y="1584"/>
                  </a:lnTo>
                  <a:lnTo>
                    <a:pt x="1876" y="1528"/>
                  </a:lnTo>
                  <a:lnTo>
                    <a:pt x="1917" y="1468"/>
                  </a:lnTo>
                  <a:lnTo>
                    <a:pt x="1953" y="1406"/>
                  </a:lnTo>
                  <a:lnTo>
                    <a:pt x="1984" y="1340"/>
                  </a:lnTo>
                  <a:lnTo>
                    <a:pt x="2009" y="1271"/>
                  </a:lnTo>
                  <a:lnTo>
                    <a:pt x="2030" y="1201"/>
                  </a:lnTo>
                  <a:lnTo>
                    <a:pt x="2045" y="1128"/>
                  </a:lnTo>
                  <a:lnTo>
                    <a:pt x="2054" y="1052"/>
                  </a:lnTo>
                  <a:lnTo>
                    <a:pt x="2057" y="976"/>
                  </a:lnTo>
                  <a:lnTo>
                    <a:pt x="2055" y="906"/>
                  </a:lnTo>
                  <a:lnTo>
                    <a:pt x="2046" y="836"/>
                  </a:lnTo>
                  <a:lnTo>
                    <a:pt x="2034" y="768"/>
                  </a:lnTo>
                  <a:lnTo>
                    <a:pt x="2016" y="701"/>
                  </a:lnTo>
                  <a:lnTo>
                    <a:pt x="1992" y="637"/>
                  </a:lnTo>
                  <a:lnTo>
                    <a:pt x="1965" y="573"/>
                  </a:lnTo>
                  <a:lnTo>
                    <a:pt x="1933" y="511"/>
                  </a:lnTo>
                  <a:lnTo>
                    <a:pt x="1896" y="453"/>
                  </a:lnTo>
                  <a:lnTo>
                    <a:pt x="1856" y="398"/>
                  </a:lnTo>
                  <a:lnTo>
                    <a:pt x="1811" y="345"/>
                  </a:lnTo>
                  <a:lnTo>
                    <a:pt x="1762" y="296"/>
                  </a:lnTo>
                  <a:lnTo>
                    <a:pt x="1710" y="249"/>
                  </a:lnTo>
                  <a:lnTo>
                    <a:pt x="1654" y="208"/>
                  </a:lnTo>
                  <a:lnTo>
                    <a:pt x="1594" y="170"/>
                  </a:lnTo>
                  <a:lnTo>
                    <a:pt x="1577" y="157"/>
                  </a:lnTo>
                  <a:lnTo>
                    <a:pt x="1565" y="141"/>
                  </a:lnTo>
                  <a:lnTo>
                    <a:pt x="1555" y="123"/>
                  </a:lnTo>
                  <a:lnTo>
                    <a:pt x="1551" y="104"/>
                  </a:lnTo>
                  <a:lnTo>
                    <a:pt x="1550" y="84"/>
                  </a:lnTo>
                  <a:lnTo>
                    <a:pt x="1554" y="64"/>
                  </a:lnTo>
                  <a:lnTo>
                    <a:pt x="1562" y="45"/>
                  </a:lnTo>
                  <a:lnTo>
                    <a:pt x="1575" y="28"/>
                  </a:lnTo>
                  <a:lnTo>
                    <a:pt x="1590" y="15"/>
                  </a:lnTo>
                  <a:lnTo>
                    <a:pt x="1608" y="7"/>
                  </a:lnTo>
                  <a:lnTo>
                    <a:pt x="1627" y="1"/>
                  </a:lnTo>
                  <a:lnTo>
                    <a:pt x="16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75" name="Freeform 174"/>
            <p:cNvSpPr/>
            <p:nvPr/>
          </p:nvSpPr>
          <p:spPr bwMode="auto">
            <a:xfrm>
              <a:off x="3783013" y="3541713"/>
              <a:ext cx="30162" cy="211138"/>
            </a:xfrm>
            <a:custGeom>
              <a:avLst/>
              <a:gdLst>
                <a:gd name="T0" fmla="*/ 91 w 182"/>
                <a:gd name="T1" fmla="*/ 0 h 1330"/>
                <a:gd name="T2" fmla="*/ 115 w 182"/>
                <a:gd name="T3" fmla="*/ 3 h 1330"/>
                <a:gd name="T4" fmla="*/ 137 w 182"/>
                <a:gd name="T5" fmla="*/ 13 h 1330"/>
                <a:gd name="T6" fmla="*/ 156 w 182"/>
                <a:gd name="T7" fmla="*/ 27 h 1330"/>
                <a:gd name="T8" fmla="*/ 170 w 182"/>
                <a:gd name="T9" fmla="*/ 46 h 1330"/>
                <a:gd name="T10" fmla="*/ 179 w 182"/>
                <a:gd name="T11" fmla="*/ 67 h 1330"/>
                <a:gd name="T12" fmla="*/ 182 w 182"/>
                <a:gd name="T13" fmla="*/ 91 h 1330"/>
                <a:gd name="T14" fmla="*/ 182 w 182"/>
                <a:gd name="T15" fmla="*/ 1239 h 1330"/>
                <a:gd name="T16" fmla="*/ 179 w 182"/>
                <a:gd name="T17" fmla="*/ 1263 h 1330"/>
                <a:gd name="T18" fmla="*/ 170 w 182"/>
                <a:gd name="T19" fmla="*/ 1285 h 1330"/>
                <a:gd name="T20" fmla="*/ 156 w 182"/>
                <a:gd name="T21" fmla="*/ 1304 h 1330"/>
                <a:gd name="T22" fmla="*/ 137 w 182"/>
                <a:gd name="T23" fmla="*/ 1317 h 1330"/>
                <a:gd name="T24" fmla="*/ 115 w 182"/>
                <a:gd name="T25" fmla="*/ 1327 h 1330"/>
                <a:gd name="T26" fmla="*/ 91 w 182"/>
                <a:gd name="T27" fmla="*/ 1330 h 1330"/>
                <a:gd name="T28" fmla="*/ 67 w 182"/>
                <a:gd name="T29" fmla="*/ 1327 h 1330"/>
                <a:gd name="T30" fmla="*/ 45 w 182"/>
                <a:gd name="T31" fmla="*/ 1317 h 1330"/>
                <a:gd name="T32" fmla="*/ 26 w 182"/>
                <a:gd name="T33" fmla="*/ 1304 h 1330"/>
                <a:gd name="T34" fmla="*/ 12 w 182"/>
                <a:gd name="T35" fmla="*/ 1285 h 1330"/>
                <a:gd name="T36" fmla="*/ 3 w 182"/>
                <a:gd name="T37" fmla="*/ 1263 h 1330"/>
                <a:gd name="T38" fmla="*/ 0 w 182"/>
                <a:gd name="T39" fmla="*/ 1239 h 1330"/>
                <a:gd name="T40" fmla="*/ 0 w 182"/>
                <a:gd name="T41" fmla="*/ 91 h 1330"/>
                <a:gd name="T42" fmla="*/ 3 w 182"/>
                <a:gd name="T43" fmla="*/ 67 h 1330"/>
                <a:gd name="T44" fmla="*/ 12 w 182"/>
                <a:gd name="T45" fmla="*/ 46 h 1330"/>
                <a:gd name="T46" fmla="*/ 26 w 182"/>
                <a:gd name="T47" fmla="*/ 27 h 1330"/>
                <a:gd name="T48" fmla="*/ 45 w 182"/>
                <a:gd name="T49" fmla="*/ 13 h 1330"/>
                <a:gd name="T50" fmla="*/ 67 w 182"/>
                <a:gd name="T51" fmla="*/ 3 h 1330"/>
                <a:gd name="T52" fmla="*/ 91 w 182"/>
                <a:gd name="T53" fmla="*/ 0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2" h="1330">
                  <a:moveTo>
                    <a:pt x="91" y="0"/>
                  </a:moveTo>
                  <a:lnTo>
                    <a:pt x="115" y="3"/>
                  </a:lnTo>
                  <a:lnTo>
                    <a:pt x="137" y="13"/>
                  </a:lnTo>
                  <a:lnTo>
                    <a:pt x="156" y="27"/>
                  </a:lnTo>
                  <a:lnTo>
                    <a:pt x="170" y="46"/>
                  </a:lnTo>
                  <a:lnTo>
                    <a:pt x="179" y="67"/>
                  </a:lnTo>
                  <a:lnTo>
                    <a:pt x="182" y="91"/>
                  </a:lnTo>
                  <a:lnTo>
                    <a:pt x="182" y="1239"/>
                  </a:lnTo>
                  <a:lnTo>
                    <a:pt x="179" y="1263"/>
                  </a:lnTo>
                  <a:lnTo>
                    <a:pt x="170" y="1285"/>
                  </a:lnTo>
                  <a:lnTo>
                    <a:pt x="156" y="1304"/>
                  </a:lnTo>
                  <a:lnTo>
                    <a:pt x="137" y="1317"/>
                  </a:lnTo>
                  <a:lnTo>
                    <a:pt x="115" y="1327"/>
                  </a:lnTo>
                  <a:lnTo>
                    <a:pt x="91" y="1330"/>
                  </a:lnTo>
                  <a:lnTo>
                    <a:pt x="67" y="1327"/>
                  </a:lnTo>
                  <a:lnTo>
                    <a:pt x="45" y="1317"/>
                  </a:lnTo>
                  <a:lnTo>
                    <a:pt x="26" y="1304"/>
                  </a:lnTo>
                  <a:lnTo>
                    <a:pt x="12" y="1285"/>
                  </a:lnTo>
                  <a:lnTo>
                    <a:pt x="3" y="1263"/>
                  </a:lnTo>
                  <a:lnTo>
                    <a:pt x="0" y="1239"/>
                  </a:lnTo>
                  <a:lnTo>
                    <a:pt x="0" y="91"/>
                  </a:lnTo>
                  <a:lnTo>
                    <a:pt x="3" y="67"/>
                  </a:lnTo>
                  <a:lnTo>
                    <a:pt x="12" y="46"/>
                  </a:lnTo>
                  <a:lnTo>
                    <a:pt x="26" y="27"/>
                  </a:lnTo>
                  <a:lnTo>
                    <a:pt x="45" y="13"/>
                  </a:lnTo>
                  <a:lnTo>
                    <a:pt x="67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76" name="Inhaltsplatzhalter 4"/>
          <p:cNvSpPr txBox="1"/>
          <p:nvPr/>
        </p:nvSpPr>
        <p:spPr>
          <a:xfrm>
            <a:off x="389890" y="3208655"/>
            <a:ext cx="1422400" cy="1815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 smtClean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rPr>
              <a:t>倾听</a:t>
            </a:r>
            <a:endParaRPr lang="en-US" sz="1600" b="1" dirty="0" smtClean="0">
              <a:solidFill>
                <a:schemeClr val="accent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让顾客能够充分表达心中的不满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避免给企业带来的麻烦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企业口碑得到良好维护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7" name="Inhaltsplatzhalter 4"/>
          <p:cNvSpPr txBox="1"/>
          <p:nvPr/>
        </p:nvSpPr>
        <p:spPr>
          <a:xfrm>
            <a:off x="1839595" y="1016635"/>
            <a:ext cx="1544320" cy="18465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 smtClean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分析</a:t>
            </a:r>
            <a:endParaRPr lang="en-US" sz="1600" b="1" dirty="0" smtClean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了解顾客投诉事情，进而分析出问题产生的原因、顾客的诉求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查明顾客投诉的具体原因及造成顾客投诉的具体责任人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8" name="Inhaltsplatzhalter 4"/>
          <p:cNvSpPr txBox="1"/>
          <p:nvPr/>
        </p:nvSpPr>
        <p:spPr>
          <a:xfrm>
            <a:off x="3155315" y="3270250"/>
            <a:ext cx="1498600" cy="1661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 smtClean="0">
                <a:solidFill>
                  <a:srgbClr val="FFC000"/>
                </a:solidFill>
                <a:latin typeface="Arial Unicode MS" panose="020B0604020202020204" charset="-122"/>
                <a:ea typeface="Arial Unicode MS" panose="020B0604020202020204" charset="-122"/>
              </a:rPr>
              <a:t>安抚</a:t>
            </a:r>
            <a:endParaRPr lang="en-US" sz="1600" b="1" dirty="0" smtClean="0">
              <a:solidFill>
                <a:srgbClr val="FFC0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平息他们的怨气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采取低姿态，承认错误，平息怒气，以让顾客在理智的情况下，分析解决问题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9" name="Inhaltsplatzhalter 4"/>
          <p:cNvSpPr txBox="1"/>
          <p:nvPr/>
        </p:nvSpPr>
        <p:spPr>
          <a:xfrm>
            <a:off x="4480560" y="895350"/>
            <a:ext cx="1513840" cy="2031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 smtClean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rPr>
              <a:t>解释</a:t>
            </a:r>
            <a:endParaRPr lang="en-US" sz="1600" b="1" dirty="0" smtClean="0">
              <a:solidFill>
                <a:schemeClr val="accent1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用开放式的问题引导顾客讲述事实，提供资料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当顾客讲完整个事情的过程以后，顾客服务人员要用封闭式的问题总结问题的关键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0" name="Inhaltsplatzhalter 4"/>
          <p:cNvSpPr txBox="1"/>
          <p:nvPr/>
        </p:nvSpPr>
        <p:spPr>
          <a:xfrm>
            <a:off x="5719445" y="3085465"/>
            <a:ext cx="1602740" cy="20618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 smtClean="0">
                <a:solidFill>
                  <a:srgbClr val="FFC000"/>
                </a:solidFill>
                <a:latin typeface="Arial Unicode MS" panose="020B0604020202020204" charset="-122"/>
                <a:ea typeface="Arial Unicode MS" panose="020B0604020202020204" charset="-122"/>
              </a:rPr>
              <a:t>探讨解决，采取行动</a:t>
            </a:r>
            <a:endParaRPr lang="en-US" sz="1600" b="1" dirty="0" smtClean="0">
              <a:solidFill>
                <a:srgbClr val="FFC000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是退，还是换，还是赔偿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第一步是先了解顾客想要的解决方案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第二步，才是提出你的解决方案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1" name="Inhaltsplatzhalter 4"/>
          <p:cNvSpPr txBox="1"/>
          <p:nvPr/>
        </p:nvSpPr>
        <p:spPr>
          <a:xfrm>
            <a:off x="7283966" y="1109194"/>
            <a:ext cx="1225623" cy="1661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 smtClean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rPr>
              <a:t>跟踪服务</a:t>
            </a:r>
            <a:endParaRPr lang="en-US" sz="1600" b="1" dirty="0" smtClean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以明确顾客是否满意投诉解决方案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  <a:p>
            <a:pPr algn="l">
              <a:lnSpc>
                <a:spcPct val="100000"/>
              </a:lnSpc>
              <a:spcAft>
                <a:spcPts val="1200"/>
              </a:spcAft>
              <a:buFont typeface="Wingdings" panose="05000000000000000000" charset="0"/>
              <a:buChar char=""/>
            </a:pPr>
            <a:r>
              <a:rPr lang="en-US" sz="12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如果还有不满，企业仍然需要继续改进</a:t>
            </a:r>
            <a:endParaRPr lang="en-US" sz="12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2" name="Inhaltsplatzhalter 4"/>
          <p:cNvSpPr txBox="1"/>
          <p:nvPr/>
        </p:nvSpPr>
        <p:spPr>
          <a:xfrm>
            <a:off x="1151890" y="2767013"/>
            <a:ext cx="633095" cy="18415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rPr>
              <a:t>Step01</a:t>
            </a:r>
            <a:endParaRPr lang="en-US" sz="1200" dirty="0" smtClean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3" name="Inhaltsplatzhalter 4"/>
          <p:cNvSpPr txBox="1"/>
          <p:nvPr/>
        </p:nvSpPr>
        <p:spPr>
          <a:xfrm>
            <a:off x="3896674" y="2696158"/>
            <a:ext cx="504471" cy="18415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Step03</a:t>
            </a:r>
            <a:endParaRPr lang="en-US" sz="1200" b="1" dirty="0" smtClean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4" name="Inhaltsplatzhalter 4"/>
          <p:cNvSpPr txBox="1"/>
          <p:nvPr/>
        </p:nvSpPr>
        <p:spPr>
          <a:xfrm>
            <a:off x="6553910" y="2696158"/>
            <a:ext cx="504471" cy="18415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Step05</a:t>
            </a:r>
            <a:endParaRPr lang="en-US" sz="1200" b="1" dirty="0" smtClean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5" name="Inhaltsplatzhalter 4"/>
          <p:cNvSpPr txBox="1"/>
          <p:nvPr/>
        </p:nvSpPr>
        <p:spPr>
          <a:xfrm>
            <a:off x="2497850" y="3208813"/>
            <a:ext cx="504471" cy="18415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Step02</a:t>
            </a:r>
            <a:endParaRPr lang="en-US" sz="1200" b="1" dirty="0" smtClean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6" name="Inhaltsplatzhalter 4"/>
          <p:cNvSpPr txBox="1"/>
          <p:nvPr/>
        </p:nvSpPr>
        <p:spPr>
          <a:xfrm>
            <a:off x="7879388" y="3208813"/>
            <a:ext cx="504471" cy="18415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Step06</a:t>
            </a:r>
            <a:endParaRPr lang="en-US" sz="1200" b="1" dirty="0" smtClean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7" name="Inhaltsplatzhalter 4"/>
          <p:cNvSpPr txBox="1"/>
          <p:nvPr/>
        </p:nvSpPr>
        <p:spPr>
          <a:xfrm>
            <a:off x="5175886" y="3208813"/>
            <a:ext cx="504471" cy="18415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rPr>
              <a:t>Step04</a:t>
            </a:r>
            <a:endParaRPr lang="en-US" sz="1200" b="1" dirty="0" smtClean="0">
              <a:solidFill>
                <a:schemeClr val="bg1">
                  <a:lumMod val="50000"/>
                </a:schemeClr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5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0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9500"/>
                            </p:stCondLst>
                            <p:childTnLst>
                              <p:par>
                                <p:cTn id="1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5" grpId="0" bldLvl="0" animBg="1"/>
      <p:bldP spid="32" grpId="0" bldLvl="0" animBg="1"/>
      <p:bldP spid="7" grpId="0" bldLvl="0" animBg="1"/>
      <p:bldP spid="30" grpId="0" bldLvl="0" animBg="1"/>
      <p:bldP spid="34" grpId="0" bldLvl="0" animBg="1"/>
      <p:bldP spid="3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58" grpId="0" bldLvl="0" animBg="1"/>
      <p:bldP spid="59" grpId="0" bldLvl="0" animBg="1"/>
      <p:bldP spid="61" grpId="0" bldLvl="0" animBg="1"/>
      <p:bldP spid="57" grpId="0" bldLvl="0" animBg="1"/>
      <p:bldP spid="60" grpId="0" bldLvl="0" animBg="1"/>
      <p:bldP spid="62" grpId="0" bldLvl="0" animBg="1"/>
      <p:bldP spid="16" grpId="0" bldLvl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小组评价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24865" y="965835"/>
          <a:ext cx="7741285" cy="3268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045"/>
                <a:gridCol w="1273810"/>
                <a:gridCol w="1528445"/>
                <a:gridCol w="1402715"/>
                <a:gridCol w="890270"/>
              </a:tblGrid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小组评价等级（在符合的情况下面打“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9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熟悉售后客服的标准用语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理解售后咨询的规范流程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了解售后客服的基本礼仪</a:t>
                      </a:r>
                      <a:endParaRPr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39952" y="165376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03</a:t>
            </a:r>
            <a:endParaRPr lang="en-US" altLang="zh-CN" sz="4400" spc="3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423309" y="2421646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下单后修改订单运费</a:t>
            </a:r>
            <a:endParaRPr lang="zh-CN" altLang="en-US" sz="36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an_501px_1208362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788670"/>
            <a:ext cx="669290" cy="1150620"/>
          </a:xfrm>
          <a:prstGeom prst="rect">
            <a:avLst/>
          </a:prstGeom>
        </p:spPr>
      </p:pic>
      <p:sp>
        <p:nvSpPr>
          <p:cNvPr id="5" name="流程图: 可选过程 4"/>
          <p:cNvSpPr/>
          <p:nvPr/>
        </p:nvSpPr>
        <p:spPr>
          <a:xfrm>
            <a:off x="1655445" y="941705"/>
            <a:ext cx="6911975" cy="997585"/>
          </a:xfrm>
          <a:prstGeom prst="flowChartAlternate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l" fontAlgn="auto">
              <a:lnSpc>
                <a:spcPct val="150000"/>
              </a:lnSpc>
            </a:pPr>
            <a:r>
              <a:rPr lang="zh-CN" altLang="en-US" sz="1600">
                <a:latin typeface="Arial Unicode MS" panose="020B0604020202020204" charset="-122"/>
                <a:ea typeface="Arial Unicode MS" panose="020B0604020202020204" charset="-122"/>
              </a:rPr>
              <a:t>刚刚有顾客联系我，说他刚下单，但是把订单信息填写错误了，我该肿么办？</a:t>
            </a: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pic>
        <p:nvPicPr>
          <p:cNvPr id="6" name="图片 5" descr="C:\Users\Jasmine\Desktop\PPT制作\老刘.png老刘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71220" y="2902585"/>
            <a:ext cx="611505" cy="1061085"/>
          </a:xfrm>
          <a:prstGeom prst="rect">
            <a:avLst/>
          </a:prstGeom>
        </p:spPr>
      </p:pic>
      <p:sp>
        <p:nvSpPr>
          <p:cNvPr id="7" name="流程图: 可选过程 6"/>
          <p:cNvSpPr/>
          <p:nvPr/>
        </p:nvSpPr>
        <p:spPr>
          <a:xfrm>
            <a:off x="1654810" y="2684780"/>
            <a:ext cx="6912610" cy="1496060"/>
          </a:xfrm>
          <a:prstGeom prst="flowChartAlternateProcess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l" fontAlgn="auto">
              <a:lnSpc>
                <a:spcPct val="150000"/>
              </a:lnSpc>
            </a:pPr>
            <a:r>
              <a:rPr lang="zh-CN" altLang="en-US" sz="1600">
                <a:latin typeface="Arial Unicode MS" panose="020B0604020202020204" charset="-122"/>
                <a:ea typeface="Arial Unicode MS" panose="020B0604020202020204" charset="-122"/>
              </a:rPr>
              <a:t>别担心，顾客在下单后常常会出现各种问题，这就需要客服人员对订单信息进行修改，例如邮费的修改、收货人信息的修改等。客服人员要掌握顾客订单信息修改的方法，满足顾客要求。接下来分别通过两个案例，学习下单后修改订单运费、发货前修改收货人信息的具体操作方法。</a:t>
            </a: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61" y="80060"/>
            <a:ext cx="2356443" cy="21189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0">
            <a:off x="3491230" y="1105535"/>
            <a:ext cx="3201035" cy="545465"/>
            <a:chOff x="1487488" y="2204864"/>
            <a:chExt cx="3864766" cy="658233"/>
          </a:xfrm>
        </p:grpSpPr>
        <p:sp>
          <p:nvSpPr>
            <p:cNvPr id="28" name="矩形: 圆角 27"/>
            <p:cNvSpPr/>
            <p:nvPr/>
          </p:nvSpPr>
          <p:spPr>
            <a:xfrm>
              <a:off x="1487488" y="231296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1</a:t>
              </a:r>
              <a:endParaRPr lang="en-US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427422" y="2300697"/>
              <a:ext cx="2718600" cy="419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cs typeface="+mn-ea"/>
                  <a:sym typeface="+mn-lt"/>
                </a:rPr>
                <a:t>售后客服的标准用语</a:t>
              </a:r>
              <a:endParaRPr lang="zh-CN" altLang="en-US" sz="1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877220" y="2312730"/>
              <a:ext cx="442502" cy="44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>
            <a:off x="3491230" y="1943735"/>
            <a:ext cx="3201035" cy="545465"/>
            <a:chOff x="1487488" y="3110284"/>
            <a:chExt cx="3864766" cy="658233"/>
          </a:xfrm>
        </p:grpSpPr>
        <p:sp>
          <p:nvSpPr>
            <p:cNvPr id="16" name="矩形: 圆角 15"/>
            <p:cNvSpPr/>
            <p:nvPr/>
          </p:nvSpPr>
          <p:spPr>
            <a:xfrm>
              <a:off x="1487488" y="321838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754787" y="311028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2</a:t>
              </a:r>
              <a:endParaRPr lang="en-US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27421" y="3268218"/>
              <a:ext cx="2718599" cy="343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售后咨询的规范流程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862653" y="3218148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3491230" y="2758440"/>
            <a:ext cx="3201035" cy="545465"/>
            <a:chOff x="1487488" y="4229610"/>
            <a:chExt cx="3864766" cy="658233"/>
          </a:xfrm>
        </p:grpSpPr>
        <p:sp>
          <p:nvSpPr>
            <p:cNvPr id="10" name="矩形: 圆角 9"/>
            <p:cNvSpPr/>
            <p:nvPr/>
          </p:nvSpPr>
          <p:spPr>
            <a:xfrm>
              <a:off x="1487488" y="4338476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754787" y="422961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3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3</a:t>
              </a:r>
              <a:endParaRPr lang="en-US">
                <a:solidFill>
                  <a:schemeClr val="accent3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27421" y="4382944"/>
              <a:ext cx="2796033" cy="3526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下单后修改订单运费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862653" y="4337475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0">
            <a:off x="3491230" y="3590290"/>
            <a:ext cx="3201035" cy="545465"/>
            <a:chOff x="1487488" y="2204864"/>
            <a:chExt cx="3864766" cy="658233"/>
          </a:xfrm>
        </p:grpSpPr>
        <p:sp>
          <p:nvSpPr>
            <p:cNvPr id="5" name="矩形: 圆角 27"/>
            <p:cNvSpPr/>
            <p:nvPr/>
          </p:nvSpPr>
          <p:spPr>
            <a:xfrm>
              <a:off x="1487488" y="231296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7" name="任意多边形: 形状 2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r>
                <a:rPr lang="en-US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4</a:t>
              </a:r>
              <a:endParaRPr lang="en-US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27422" y="2300697"/>
              <a:ext cx="2718600" cy="419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Autofit/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cs typeface="+mn-ea"/>
                  <a:sym typeface="+mn-lt"/>
                </a:rPr>
                <a:t>售后客服的能力要求</a:t>
              </a:r>
              <a:endParaRPr lang="zh-CN" altLang="en-US" sz="1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endParaRPr>
            </a:p>
          </p:txBody>
        </p:sp>
        <p:sp>
          <p:nvSpPr>
            <p:cNvPr id="15" name="任意多边形: 形状 31"/>
            <p:cNvSpPr/>
            <p:nvPr/>
          </p:nvSpPr>
          <p:spPr>
            <a:xfrm>
              <a:off x="1877220" y="2312730"/>
              <a:ext cx="442502" cy="44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项目二 图片\21.png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87425" y="2789555"/>
            <a:ext cx="7643495" cy="124904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下单后修改订单运费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8210" y="904875"/>
            <a:ext cx="73704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顾客（16:33:12）：“我购买了包邮产品，但是结算中还是有快递费，帮我改一下邮费吧！”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客服（16:33:23）：“可以的，您的订单号是？</a:t>
            </a:r>
            <a:endParaRPr lang="zh-CN" altLang="en-US" sz="14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顾客（16:33:42）：“2015062210211”。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4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客服（16:33:48）：“请您稍等，马上为您修改。五分钟之后您可以刷新确认。”</a:t>
            </a:r>
            <a:endParaRPr lang="zh-CN" altLang="en-US" sz="14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90010" y="404749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查找需要修改的列表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210" y="2288540"/>
            <a:ext cx="45021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根据订单号查找到需要修改的订单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项目二 图片\22.png2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69695" y="1224915"/>
            <a:ext cx="6405245" cy="309308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下单后修改订单运费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2520" y="423100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选择“订单编辑”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695" y="717550"/>
            <a:ext cx="45021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单击需要更改邮费的订单，选择“订单编辑”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项目二 图片\23.png2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75130" y="1045845"/>
            <a:ext cx="5592445" cy="355409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下单后修改订单运费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2520" y="459994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减免快递费用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695" y="631825"/>
            <a:ext cx="640461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可以在配送费用处，将金额改为“0”，为顾客减免快递费用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39952" y="165376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04</a:t>
            </a:r>
            <a:endParaRPr lang="en-US" altLang="zh-CN" sz="4400" spc="3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194709" y="2421646"/>
            <a:ext cx="4754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发货前修改收货人信息</a:t>
            </a:r>
            <a:endParaRPr lang="zh-CN" altLang="en-US" sz="36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项目二 图片\24.png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917893" y="3049270"/>
            <a:ext cx="7642860" cy="124904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发货前修改收货人信息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18210" y="546100"/>
            <a:ext cx="737044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顾客（12:11:34）：“我下单的收货地址填错了，订单号为：2015062210211，帮我修改一下可以吗？”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客服（12:11:41）：“可以的，查看您的订单还未发货，可以帮您修改。请您将新地址确认后发给我。”</a:t>
            </a:r>
            <a:endParaRPr lang="zh-CN" altLang="en-US" sz="14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顾客（12:11:47）：“改为上海市徐汇区桂林路100号。”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客服（12:11:49）：“好的。请您稍等。”</a:t>
            </a:r>
            <a:endParaRPr lang="zh-CN" altLang="en-US" sz="1400" b="0">
              <a:solidFill>
                <a:schemeClr val="accent2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20160" y="429831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查找需要修改的订单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210" y="2576195"/>
            <a:ext cx="73050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客服人员需要在订单搜索处输入订单号，筛选到所需要修改的订单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项目二 图片\25.png2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69695" y="1196023"/>
            <a:ext cx="6405245" cy="309245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发货前修改收货人信息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2520" y="423100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订单编辑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695" y="717550"/>
            <a:ext cx="623252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单击需要修改收货人信息的订单，选择“订单编辑”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项目二 图片\26.png2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56080" y="1768475"/>
            <a:ext cx="6478270" cy="251079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发货前修改收货人信息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75735" y="439674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更改收货地址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69695" y="631825"/>
            <a:ext cx="676465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可以看到原订单信息的地址为“上海卢湾区123号”，顾客需要更改为“桂林路100号”。那么客服人员需要在收货地址栏中将地址改为“桂林路100号”，之后单击“保存并关闭窗口”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小组评价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24865" y="965835"/>
          <a:ext cx="7741285" cy="3268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045"/>
                <a:gridCol w="1273810"/>
                <a:gridCol w="1528445"/>
                <a:gridCol w="1402715"/>
                <a:gridCol w="890270"/>
              </a:tblGrid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小组评价等级（在符合的情况下面打“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9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熟悉修改订单的基本操作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理解修改订单的主要意义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了解订单修改的基本项</a:t>
                      </a:r>
                      <a:endParaRPr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9530" y="3810"/>
            <a:ext cx="9189720" cy="516382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392680" y="2295525"/>
            <a:ext cx="419163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rgbClr val="6EC5B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</a:t>
            </a:r>
            <a:endParaRPr lang="en-US" altLang="zh-CN" sz="4400" spc="300" dirty="0">
              <a:solidFill>
                <a:srgbClr val="6EC5B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843808" y="3063612"/>
            <a:ext cx="3289781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74930" y="27940"/>
            <a:ext cx="9239885" cy="5139690"/>
          </a:xfrm>
          <a:prstGeom prst="rect">
            <a:avLst/>
          </a:prstGeom>
          <a:solidFill>
            <a:schemeClr val="bg1">
              <a:lumMod val="9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39952" y="165376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01</a:t>
            </a:r>
            <a:endParaRPr lang="en-US" altLang="zh-CN" sz="4400" spc="3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423309" y="2421646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售后客服的标准用语</a:t>
            </a:r>
            <a:endParaRPr lang="zh-CN" altLang="en-US" sz="36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1"/>
          <p:cNvSpPr txBox="1"/>
          <p:nvPr/>
        </p:nvSpPr>
        <p:spPr>
          <a:xfrm>
            <a:off x="59632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售后客服的标准用语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3663296" y="2695241"/>
            <a:ext cx="1490972" cy="1487902"/>
          </a:xfrm>
          <a:custGeom>
            <a:avLst/>
            <a:gdLst>
              <a:gd name="T0" fmla="*/ 1041 w 1041"/>
              <a:gd name="T1" fmla="*/ 520 h 1039"/>
              <a:gd name="T2" fmla="*/ 980 w 1041"/>
              <a:gd name="T3" fmla="*/ 445 h 1039"/>
              <a:gd name="T4" fmla="*/ 1018 w 1041"/>
              <a:gd name="T5" fmla="*/ 368 h 1039"/>
              <a:gd name="T6" fmla="*/ 938 w 1041"/>
              <a:gd name="T7" fmla="*/ 313 h 1039"/>
              <a:gd name="T8" fmla="*/ 950 w 1041"/>
              <a:gd name="T9" fmla="*/ 227 h 1039"/>
              <a:gd name="T10" fmla="*/ 858 w 1041"/>
              <a:gd name="T11" fmla="*/ 199 h 1039"/>
              <a:gd name="T12" fmla="*/ 844 w 1041"/>
              <a:gd name="T13" fmla="*/ 113 h 1039"/>
              <a:gd name="T14" fmla="*/ 748 w 1041"/>
              <a:gd name="T15" fmla="*/ 113 h 1039"/>
              <a:gd name="T16" fmla="*/ 709 w 1041"/>
              <a:gd name="T17" fmla="*/ 35 h 1039"/>
              <a:gd name="T18" fmla="*/ 616 w 1041"/>
              <a:gd name="T19" fmla="*/ 64 h 1039"/>
              <a:gd name="T20" fmla="*/ 556 w 1041"/>
              <a:gd name="T21" fmla="*/ 1 h 1039"/>
              <a:gd name="T22" fmla="*/ 484 w 1041"/>
              <a:gd name="T23" fmla="*/ 1 h 1039"/>
              <a:gd name="T24" fmla="*/ 424 w 1041"/>
              <a:gd name="T25" fmla="*/ 64 h 1039"/>
              <a:gd name="T26" fmla="*/ 332 w 1041"/>
              <a:gd name="T27" fmla="*/ 35 h 1039"/>
              <a:gd name="T28" fmla="*/ 293 w 1041"/>
              <a:gd name="T29" fmla="*/ 113 h 1039"/>
              <a:gd name="T30" fmla="*/ 196 w 1041"/>
              <a:gd name="T31" fmla="*/ 113 h 1039"/>
              <a:gd name="T32" fmla="*/ 182 w 1041"/>
              <a:gd name="T33" fmla="*/ 199 h 1039"/>
              <a:gd name="T34" fmla="*/ 90 w 1041"/>
              <a:gd name="T35" fmla="*/ 227 h 1039"/>
              <a:gd name="T36" fmla="*/ 102 w 1041"/>
              <a:gd name="T37" fmla="*/ 313 h 1039"/>
              <a:gd name="T38" fmla="*/ 22 w 1041"/>
              <a:gd name="T39" fmla="*/ 368 h 1039"/>
              <a:gd name="T40" fmla="*/ 60 w 1041"/>
              <a:gd name="T41" fmla="*/ 445 h 1039"/>
              <a:gd name="T42" fmla="*/ 0 w 1041"/>
              <a:gd name="T43" fmla="*/ 520 h 1039"/>
              <a:gd name="T44" fmla="*/ 54 w 1041"/>
              <a:gd name="T45" fmla="*/ 534 h 1039"/>
              <a:gd name="T46" fmla="*/ 7 w 1041"/>
              <a:gd name="T47" fmla="*/ 604 h 1039"/>
              <a:gd name="T48" fmla="*/ 79 w 1041"/>
              <a:gd name="T49" fmla="*/ 671 h 1039"/>
              <a:gd name="T50" fmla="*/ 54 w 1041"/>
              <a:gd name="T51" fmla="*/ 751 h 1039"/>
              <a:gd name="T52" fmla="*/ 143 w 1041"/>
              <a:gd name="T53" fmla="*/ 794 h 1039"/>
              <a:gd name="T54" fmla="*/ 142 w 1041"/>
              <a:gd name="T55" fmla="*/ 878 h 1039"/>
              <a:gd name="T56" fmla="*/ 240 w 1041"/>
              <a:gd name="T57" fmla="*/ 893 h 1039"/>
              <a:gd name="T58" fmla="*/ 263 w 1041"/>
              <a:gd name="T59" fmla="*/ 973 h 1039"/>
              <a:gd name="T60" fmla="*/ 361 w 1041"/>
              <a:gd name="T61" fmla="*/ 959 h 1039"/>
              <a:gd name="T62" fmla="*/ 407 w 1041"/>
              <a:gd name="T63" fmla="*/ 1028 h 1039"/>
              <a:gd name="T64" fmla="*/ 496 w 1041"/>
              <a:gd name="T65" fmla="*/ 986 h 1039"/>
              <a:gd name="T66" fmla="*/ 544 w 1041"/>
              <a:gd name="T67" fmla="*/ 986 h 1039"/>
              <a:gd name="T68" fmla="*/ 633 w 1041"/>
              <a:gd name="T69" fmla="*/ 1028 h 1039"/>
              <a:gd name="T70" fmla="*/ 679 w 1041"/>
              <a:gd name="T71" fmla="*/ 959 h 1039"/>
              <a:gd name="T72" fmla="*/ 777 w 1041"/>
              <a:gd name="T73" fmla="*/ 973 h 1039"/>
              <a:gd name="T74" fmla="*/ 801 w 1041"/>
              <a:gd name="T75" fmla="*/ 893 h 1039"/>
              <a:gd name="T76" fmla="*/ 898 w 1041"/>
              <a:gd name="T77" fmla="*/ 878 h 1039"/>
              <a:gd name="T78" fmla="*/ 898 w 1041"/>
              <a:gd name="T79" fmla="*/ 794 h 1039"/>
              <a:gd name="T80" fmla="*/ 986 w 1041"/>
              <a:gd name="T81" fmla="*/ 751 h 1039"/>
              <a:gd name="T82" fmla="*/ 962 w 1041"/>
              <a:gd name="T83" fmla="*/ 671 h 1039"/>
              <a:gd name="T84" fmla="*/ 1034 w 1041"/>
              <a:gd name="T85" fmla="*/ 604 h 1039"/>
              <a:gd name="T86" fmla="*/ 986 w 1041"/>
              <a:gd name="T87" fmla="*/ 534 h 1039"/>
              <a:gd name="T88" fmla="*/ 520 w 1041"/>
              <a:gd name="T89" fmla="*/ 905 h 1039"/>
              <a:gd name="T90" fmla="*/ 520 w 1041"/>
              <a:gd name="T91" fmla="*/ 134 h 1039"/>
              <a:gd name="T92" fmla="*/ 520 w 1041"/>
              <a:gd name="T93" fmla="*/ 905 h 10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41" h="1039">
                <a:moveTo>
                  <a:pt x="1041" y="522"/>
                </a:moveTo>
                <a:cubicBezTo>
                  <a:pt x="1041" y="521"/>
                  <a:pt x="1041" y="521"/>
                  <a:pt x="1041" y="520"/>
                </a:cubicBezTo>
                <a:cubicBezTo>
                  <a:pt x="1041" y="496"/>
                  <a:pt x="1039" y="473"/>
                  <a:pt x="1036" y="449"/>
                </a:cubicBezTo>
                <a:cubicBezTo>
                  <a:pt x="980" y="445"/>
                  <a:pt x="980" y="445"/>
                  <a:pt x="980" y="445"/>
                </a:cubicBezTo>
                <a:cubicBezTo>
                  <a:pt x="978" y="429"/>
                  <a:pt x="974" y="412"/>
                  <a:pt x="970" y="396"/>
                </a:cubicBezTo>
                <a:cubicBezTo>
                  <a:pt x="1018" y="368"/>
                  <a:pt x="1018" y="368"/>
                  <a:pt x="1018" y="368"/>
                </a:cubicBezTo>
                <a:cubicBezTo>
                  <a:pt x="1011" y="345"/>
                  <a:pt x="1002" y="322"/>
                  <a:pt x="992" y="301"/>
                </a:cubicBezTo>
                <a:cubicBezTo>
                  <a:pt x="938" y="313"/>
                  <a:pt x="938" y="313"/>
                  <a:pt x="938" y="313"/>
                </a:cubicBezTo>
                <a:cubicBezTo>
                  <a:pt x="930" y="298"/>
                  <a:pt x="922" y="282"/>
                  <a:pt x="912" y="268"/>
                </a:cubicBezTo>
                <a:cubicBezTo>
                  <a:pt x="950" y="227"/>
                  <a:pt x="950" y="227"/>
                  <a:pt x="950" y="227"/>
                </a:cubicBezTo>
                <a:cubicBezTo>
                  <a:pt x="937" y="208"/>
                  <a:pt x="922" y="189"/>
                  <a:pt x="906" y="171"/>
                </a:cubicBezTo>
                <a:cubicBezTo>
                  <a:pt x="858" y="199"/>
                  <a:pt x="858" y="199"/>
                  <a:pt x="858" y="199"/>
                </a:cubicBezTo>
                <a:cubicBezTo>
                  <a:pt x="846" y="186"/>
                  <a:pt x="833" y="174"/>
                  <a:pt x="820" y="163"/>
                </a:cubicBezTo>
                <a:cubicBezTo>
                  <a:pt x="844" y="113"/>
                  <a:pt x="844" y="113"/>
                  <a:pt x="844" y="113"/>
                </a:cubicBezTo>
                <a:cubicBezTo>
                  <a:pt x="825" y="98"/>
                  <a:pt x="806" y="84"/>
                  <a:pt x="785" y="72"/>
                </a:cubicBezTo>
                <a:cubicBezTo>
                  <a:pt x="748" y="113"/>
                  <a:pt x="748" y="113"/>
                  <a:pt x="748" y="113"/>
                </a:cubicBezTo>
                <a:cubicBezTo>
                  <a:pt x="732" y="104"/>
                  <a:pt x="716" y="97"/>
                  <a:pt x="700" y="90"/>
                </a:cubicBezTo>
                <a:cubicBezTo>
                  <a:pt x="709" y="35"/>
                  <a:pt x="709" y="35"/>
                  <a:pt x="709" y="35"/>
                </a:cubicBezTo>
                <a:cubicBezTo>
                  <a:pt x="687" y="26"/>
                  <a:pt x="664" y="19"/>
                  <a:pt x="640" y="14"/>
                </a:cubicBezTo>
                <a:cubicBezTo>
                  <a:pt x="616" y="64"/>
                  <a:pt x="616" y="64"/>
                  <a:pt x="616" y="64"/>
                </a:cubicBezTo>
                <a:cubicBezTo>
                  <a:pt x="599" y="60"/>
                  <a:pt x="582" y="58"/>
                  <a:pt x="564" y="56"/>
                </a:cubicBezTo>
                <a:cubicBezTo>
                  <a:pt x="556" y="1"/>
                  <a:pt x="556" y="1"/>
                  <a:pt x="556" y="1"/>
                </a:cubicBezTo>
                <a:cubicBezTo>
                  <a:pt x="544" y="0"/>
                  <a:pt x="532" y="0"/>
                  <a:pt x="520" y="0"/>
                </a:cubicBezTo>
                <a:cubicBezTo>
                  <a:pt x="508" y="0"/>
                  <a:pt x="496" y="0"/>
                  <a:pt x="484" y="1"/>
                </a:cubicBezTo>
                <a:cubicBezTo>
                  <a:pt x="476" y="56"/>
                  <a:pt x="476" y="56"/>
                  <a:pt x="476" y="56"/>
                </a:cubicBezTo>
                <a:cubicBezTo>
                  <a:pt x="459" y="58"/>
                  <a:pt x="441" y="60"/>
                  <a:pt x="424" y="64"/>
                </a:cubicBezTo>
                <a:cubicBezTo>
                  <a:pt x="400" y="14"/>
                  <a:pt x="400" y="14"/>
                  <a:pt x="400" y="14"/>
                </a:cubicBezTo>
                <a:cubicBezTo>
                  <a:pt x="377" y="19"/>
                  <a:pt x="354" y="26"/>
                  <a:pt x="332" y="35"/>
                </a:cubicBezTo>
                <a:cubicBezTo>
                  <a:pt x="340" y="90"/>
                  <a:pt x="340" y="90"/>
                  <a:pt x="340" y="90"/>
                </a:cubicBezTo>
                <a:cubicBezTo>
                  <a:pt x="324" y="97"/>
                  <a:pt x="308" y="104"/>
                  <a:pt x="293" y="113"/>
                </a:cubicBezTo>
                <a:cubicBezTo>
                  <a:pt x="255" y="72"/>
                  <a:pt x="255" y="72"/>
                  <a:pt x="255" y="72"/>
                </a:cubicBezTo>
                <a:cubicBezTo>
                  <a:pt x="235" y="84"/>
                  <a:pt x="215" y="98"/>
                  <a:pt x="196" y="113"/>
                </a:cubicBezTo>
                <a:cubicBezTo>
                  <a:pt x="220" y="163"/>
                  <a:pt x="220" y="163"/>
                  <a:pt x="220" y="163"/>
                </a:cubicBezTo>
                <a:cubicBezTo>
                  <a:pt x="207" y="174"/>
                  <a:pt x="194" y="186"/>
                  <a:pt x="182" y="199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18" y="189"/>
                  <a:pt x="103" y="208"/>
                  <a:pt x="90" y="227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119" y="282"/>
                  <a:pt x="110" y="298"/>
                  <a:pt x="102" y="313"/>
                </a:cubicBezTo>
                <a:cubicBezTo>
                  <a:pt x="48" y="301"/>
                  <a:pt x="48" y="301"/>
                  <a:pt x="48" y="301"/>
                </a:cubicBezTo>
                <a:cubicBezTo>
                  <a:pt x="38" y="322"/>
                  <a:pt x="29" y="345"/>
                  <a:pt x="22" y="368"/>
                </a:cubicBezTo>
                <a:cubicBezTo>
                  <a:pt x="71" y="396"/>
                  <a:pt x="71" y="396"/>
                  <a:pt x="71" y="396"/>
                </a:cubicBezTo>
                <a:cubicBezTo>
                  <a:pt x="66" y="412"/>
                  <a:pt x="63" y="429"/>
                  <a:pt x="60" y="445"/>
                </a:cubicBezTo>
                <a:cubicBezTo>
                  <a:pt x="5" y="449"/>
                  <a:pt x="5" y="449"/>
                  <a:pt x="5" y="449"/>
                </a:cubicBezTo>
                <a:cubicBezTo>
                  <a:pt x="1" y="473"/>
                  <a:pt x="0" y="496"/>
                  <a:pt x="0" y="520"/>
                </a:cubicBezTo>
                <a:cubicBezTo>
                  <a:pt x="0" y="521"/>
                  <a:pt x="0" y="521"/>
                  <a:pt x="0" y="522"/>
                </a:cubicBezTo>
                <a:cubicBezTo>
                  <a:pt x="54" y="534"/>
                  <a:pt x="54" y="534"/>
                  <a:pt x="54" y="534"/>
                </a:cubicBezTo>
                <a:cubicBezTo>
                  <a:pt x="55" y="551"/>
                  <a:pt x="56" y="568"/>
                  <a:pt x="58" y="584"/>
                </a:cubicBezTo>
                <a:cubicBezTo>
                  <a:pt x="7" y="604"/>
                  <a:pt x="7" y="604"/>
                  <a:pt x="7" y="604"/>
                </a:cubicBezTo>
                <a:cubicBezTo>
                  <a:pt x="10" y="629"/>
                  <a:pt x="16" y="652"/>
                  <a:pt x="23" y="675"/>
                </a:cubicBezTo>
                <a:cubicBezTo>
                  <a:pt x="79" y="671"/>
                  <a:pt x="79" y="671"/>
                  <a:pt x="79" y="671"/>
                </a:cubicBezTo>
                <a:cubicBezTo>
                  <a:pt x="84" y="687"/>
                  <a:pt x="90" y="702"/>
                  <a:pt x="97" y="717"/>
                </a:cubicBezTo>
                <a:cubicBezTo>
                  <a:pt x="54" y="751"/>
                  <a:pt x="54" y="751"/>
                  <a:pt x="54" y="751"/>
                </a:cubicBezTo>
                <a:cubicBezTo>
                  <a:pt x="65" y="773"/>
                  <a:pt x="77" y="795"/>
                  <a:pt x="91" y="815"/>
                </a:cubicBezTo>
                <a:cubicBezTo>
                  <a:pt x="143" y="794"/>
                  <a:pt x="143" y="794"/>
                  <a:pt x="143" y="794"/>
                </a:cubicBezTo>
                <a:cubicBezTo>
                  <a:pt x="152" y="807"/>
                  <a:pt x="163" y="820"/>
                  <a:pt x="173" y="832"/>
                </a:cubicBezTo>
                <a:cubicBezTo>
                  <a:pt x="142" y="878"/>
                  <a:pt x="142" y="878"/>
                  <a:pt x="142" y="878"/>
                </a:cubicBezTo>
                <a:cubicBezTo>
                  <a:pt x="159" y="896"/>
                  <a:pt x="177" y="912"/>
                  <a:pt x="196" y="928"/>
                </a:cubicBezTo>
                <a:cubicBezTo>
                  <a:pt x="240" y="893"/>
                  <a:pt x="240" y="893"/>
                  <a:pt x="240" y="893"/>
                </a:cubicBezTo>
                <a:cubicBezTo>
                  <a:pt x="253" y="902"/>
                  <a:pt x="266" y="912"/>
                  <a:pt x="280" y="920"/>
                </a:cubicBezTo>
                <a:cubicBezTo>
                  <a:pt x="263" y="973"/>
                  <a:pt x="263" y="973"/>
                  <a:pt x="263" y="973"/>
                </a:cubicBezTo>
                <a:cubicBezTo>
                  <a:pt x="285" y="985"/>
                  <a:pt x="307" y="996"/>
                  <a:pt x="330" y="1005"/>
                </a:cubicBezTo>
                <a:cubicBezTo>
                  <a:pt x="361" y="959"/>
                  <a:pt x="361" y="959"/>
                  <a:pt x="361" y="959"/>
                </a:cubicBezTo>
                <a:cubicBezTo>
                  <a:pt x="376" y="964"/>
                  <a:pt x="391" y="969"/>
                  <a:pt x="407" y="973"/>
                </a:cubicBezTo>
                <a:cubicBezTo>
                  <a:pt x="407" y="1028"/>
                  <a:pt x="407" y="1028"/>
                  <a:pt x="407" y="1028"/>
                </a:cubicBezTo>
                <a:cubicBezTo>
                  <a:pt x="431" y="1033"/>
                  <a:pt x="455" y="1037"/>
                  <a:pt x="480" y="1039"/>
                </a:cubicBezTo>
                <a:cubicBezTo>
                  <a:pt x="496" y="986"/>
                  <a:pt x="496" y="986"/>
                  <a:pt x="496" y="986"/>
                </a:cubicBezTo>
                <a:cubicBezTo>
                  <a:pt x="504" y="986"/>
                  <a:pt x="512" y="987"/>
                  <a:pt x="520" y="987"/>
                </a:cubicBezTo>
                <a:cubicBezTo>
                  <a:pt x="528" y="987"/>
                  <a:pt x="536" y="986"/>
                  <a:pt x="544" y="986"/>
                </a:cubicBezTo>
                <a:cubicBezTo>
                  <a:pt x="560" y="1039"/>
                  <a:pt x="560" y="1039"/>
                  <a:pt x="560" y="1039"/>
                </a:cubicBezTo>
                <a:cubicBezTo>
                  <a:pt x="585" y="1037"/>
                  <a:pt x="610" y="1033"/>
                  <a:pt x="633" y="1028"/>
                </a:cubicBezTo>
                <a:cubicBezTo>
                  <a:pt x="633" y="973"/>
                  <a:pt x="633" y="973"/>
                  <a:pt x="633" y="973"/>
                </a:cubicBezTo>
                <a:cubicBezTo>
                  <a:pt x="649" y="969"/>
                  <a:pt x="664" y="964"/>
                  <a:pt x="679" y="959"/>
                </a:cubicBezTo>
                <a:cubicBezTo>
                  <a:pt x="710" y="1005"/>
                  <a:pt x="710" y="1005"/>
                  <a:pt x="710" y="1005"/>
                </a:cubicBezTo>
                <a:cubicBezTo>
                  <a:pt x="733" y="996"/>
                  <a:pt x="756" y="985"/>
                  <a:pt x="777" y="973"/>
                </a:cubicBezTo>
                <a:cubicBezTo>
                  <a:pt x="761" y="920"/>
                  <a:pt x="761" y="920"/>
                  <a:pt x="761" y="920"/>
                </a:cubicBezTo>
                <a:cubicBezTo>
                  <a:pt x="774" y="912"/>
                  <a:pt x="788" y="902"/>
                  <a:pt x="801" y="893"/>
                </a:cubicBezTo>
                <a:cubicBezTo>
                  <a:pt x="844" y="928"/>
                  <a:pt x="844" y="928"/>
                  <a:pt x="844" y="928"/>
                </a:cubicBezTo>
                <a:cubicBezTo>
                  <a:pt x="863" y="912"/>
                  <a:pt x="881" y="896"/>
                  <a:pt x="898" y="878"/>
                </a:cubicBezTo>
                <a:cubicBezTo>
                  <a:pt x="867" y="832"/>
                  <a:pt x="867" y="832"/>
                  <a:pt x="867" y="832"/>
                </a:cubicBezTo>
                <a:cubicBezTo>
                  <a:pt x="878" y="820"/>
                  <a:pt x="888" y="807"/>
                  <a:pt x="898" y="794"/>
                </a:cubicBezTo>
                <a:cubicBezTo>
                  <a:pt x="949" y="815"/>
                  <a:pt x="949" y="815"/>
                  <a:pt x="949" y="815"/>
                </a:cubicBezTo>
                <a:cubicBezTo>
                  <a:pt x="963" y="795"/>
                  <a:pt x="976" y="773"/>
                  <a:pt x="986" y="751"/>
                </a:cubicBezTo>
                <a:cubicBezTo>
                  <a:pt x="943" y="717"/>
                  <a:pt x="943" y="717"/>
                  <a:pt x="943" y="717"/>
                </a:cubicBezTo>
                <a:cubicBezTo>
                  <a:pt x="950" y="702"/>
                  <a:pt x="956" y="687"/>
                  <a:pt x="962" y="671"/>
                </a:cubicBezTo>
                <a:cubicBezTo>
                  <a:pt x="1017" y="675"/>
                  <a:pt x="1017" y="675"/>
                  <a:pt x="1017" y="675"/>
                </a:cubicBezTo>
                <a:cubicBezTo>
                  <a:pt x="1024" y="652"/>
                  <a:pt x="1030" y="629"/>
                  <a:pt x="1034" y="604"/>
                </a:cubicBezTo>
                <a:cubicBezTo>
                  <a:pt x="982" y="584"/>
                  <a:pt x="982" y="584"/>
                  <a:pt x="982" y="584"/>
                </a:cubicBezTo>
                <a:cubicBezTo>
                  <a:pt x="984" y="568"/>
                  <a:pt x="986" y="551"/>
                  <a:pt x="986" y="534"/>
                </a:cubicBezTo>
                <a:lnTo>
                  <a:pt x="1041" y="522"/>
                </a:lnTo>
                <a:close/>
                <a:moveTo>
                  <a:pt x="520" y="905"/>
                </a:moveTo>
                <a:cubicBezTo>
                  <a:pt x="307" y="905"/>
                  <a:pt x="134" y="732"/>
                  <a:pt x="134" y="519"/>
                </a:cubicBezTo>
                <a:cubicBezTo>
                  <a:pt x="134" y="306"/>
                  <a:pt x="307" y="134"/>
                  <a:pt x="520" y="134"/>
                </a:cubicBezTo>
                <a:cubicBezTo>
                  <a:pt x="733" y="134"/>
                  <a:pt x="906" y="306"/>
                  <a:pt x="906" y="519"/>
                </a:cubicBezTo>
                <a:cubicBezTo>
                  <a:pt x="906" y="732"/>
                  <a:pt x="733" y="905"/>
                  <a:pt x="520" y="905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3938002" y="2968977"/>
            <a:ext cx="941559" cy="94042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49" name="Freeform 7"/>
          <p:cNvSpPr>
            <a:spLocks noEditPoints="1"/>
          </p:cNvSpPr>
          <p:nvPr/>
        </p:nvSpPr>
        <p:spPr bwMode="auto">
          <a:xfrm>
            <a:off x="2505377" y="2946118"/>
            <a:ext cx="802061" cy="812614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0" name="Oval 8"/>
          <p:cNvSpPr>
            <a:spLocks noChangeArrowheads="1"/>
          </p:cNvSpPr>
          <p:nvPr/>
        </p:nvSpPr>
        <p:spPr bwMode="auto">
          <a:xfrm>
            <a:off x="2725826" y="3173016"/>
            <a:ext cx="361162" cy="3588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1" name="Freeform 9"/>
          <p:cNvSpPr>
            <a:spLocks noEditPoints="1"/>
          </p:cNvSpPr>
          <p:nvPr/>
        </p:nvSpPr>
        <p:spPr bwMode="auto">
          <a:xfrm>
            <a:off x="4984397" y="2341174"/>
            <a:ext cx="703019" cy="706088"/>
          </a:xfrm>
          <a:custGeom>
            <a:avLst/>
            <a:gdLst>
              <a:gd name="T0" fmla="*/ 491 w 491"/>
              <a:gd name="T1" fmla="*/ 209 h 493"/>
              <a:gd name="T2" fmla="*/ 474 w 491"/>
              <a:gd name="T3" fmla="*/ 147 h 493"/>
              <a:gd name="T4" fmla="*/ 426 w 491"/>
              <a:gd name="T5" fmla="*/ 154 h 493"/>
              <a:gd name="T6" fmla="*/ 389 w 491"/>
              <a:gd name="T7" fmla="*/ 104 h 493"/>
              <a:gd name="T8" fmla="*/ 410 w 491"/>
              <a:gd name="T9" fmla="*/ 61 h 493"/>
              <a:gd name="T10" fmla="*/ 356 w 491"/>
              <a:gd name="T11" fmla="*/ 25 h 493"/>
              <a:gd name="T12" fmla="*/ 323 w 491"/>
              <a:gd name="T13" fmla="*/ 61 h 493"/>
              <a:gd name="T14" fmla="*/ 264 w 491"/>
              <a:gd name="T15" fmla="*/ 47 h 493"/>
              <a:gd name="T16" fmla="*/ 252 w 491"/>
              <a:gd name="T17" fmla="*/ 0 h 493"/>
              <a:gd name="T18" fmla="*/ 188 w 491"/>
              <a:gd name="T19" fmla="*/ 7 h 493"/>
              <a:gd name="T20" fmla="*/ 186 w 491"/>
              <a:gd name="T21" fmla="*/ 57 h 493"/>
              <a:gd name="T22" fmla="*/ 132 w 491"/>
              <a:gd name="T23" fmla="*/ 84 h 493"/>
              <a:gd name="T24" fmla="*/ 92 w 491"/>
              <a:gd name="T25" fmla="*/ 55 h 493"/>
              <a:gd name="T26" fmla="*/ 47 w 491"/>
              <a:gd name="T27" fmla="*/ 101 h 493"/>
              <a:gd name="T28" fmla="*/ 78 w 491"/>
              <a:gd name="T29" fmla="*/ 142 h 493"/>
              <a:gd name="T30" fmla="*/ 55 w 491"/>
              <a:gd name="T31" fmla="*/ 196 h 493"/>
              <a:gd name="T32" fmla="*/ 5 w 491"/>
              <a:gd name="T33" fmla="*/ 199 h 493"/>
              <a:gd name="T34" fmla="*/ 0 w 491"/>
              <a:gd name="T35" fmla="*/ 264 h 493"/>
              <a:gd name="T36" fmla="*/ 50 w 491"/>
              <a:gd name="T37" fmla="*/ 275 h 493"/>
              <a:gd name="T38" fmla="*/ 56 w 491"/>
              <a:gd name="T39" fmla="*/ 301 h 493"/>
              <a:gd name="T40" fmla="*/ 67 w 491"/>
              <a:gd name="T41" fmla="*/ 331 h 493"/>
              <a:gd name="T42" fmla="*/ 31 w 491"/>
              <a:gd name="T43" fmla="*/ 366 h 493"/>
              <a:gd name="T44" fmla="*/ 68 w 491"/>
              <a:gd name="T45" fmla="*/ 419 h 493"/>
              <a:gd name="T46" fmla="*/ 114 w 491"/>
              <a:gd name="T47" fmla="*/ 395 h 493"/>
              <a:gd name="T48" fmla="*/ 163 w 491"/>
              <a:gd name="T49" fmla="*/ 427 h 493"/>
              <a:gd name="T50" fmla="*/ 158 w 491"/>
              <a:gd name="T51" fmla="*/ 478 h 493"/>
              <a:gd name="T52" fmla="*/ 220 w 491"/>
              <a:gd name="T53" fmla="*/ 493 h 493"/>
              <a:gd name="T54" fmla="*/ 240 w 491"/>
              <a:gd name="T55" fmla="*/ 446 h 493"/>
              <a:gd name="T56" fmla="*/ 299 w 491"/>
              <a:gd name="T57" fmla="*/ 440 h 493"/>
              <a:gd name="T58" fmla="*/ 327 w 491"/>
              <a:gd name="T59" fmla="*/ 481 h 493"/>
              <a:gd name="T60" fmla="*/ 385 w 491"/>
              <a:gd name="T61" fmla="*/ 453 h 493"/>
              <a:gd name="T62" fmla="*/ 370 w 491"/>
              <a:gd name="T63" fmla="*/ 405 h 493"/>
              <a:gd name="T64" fmla="*/ 412 w 491"/>
              <a:gd name="T65" fmla="*/ 362 h 493"/>
              <a:gd name="T66" fmla="*/ 459 w 491"/>
              <a:gd name="T67" fmla="*/ 375 h 493"/>
              <a:gd name="T68" fmla="*/ 485 w 491"/>
              <a:gd name="T69" fmla="*/ 316 h 493"/>
              <a:gd name="T70" fmla="*/ 444 w 491"/>
              <a:gd name="T71" fmla="*/ 290 h 493"/>
              <a:gd name="T72" fmla="*/ 448 w 491"/>
              <a:gd name="T73" fmla="*/ 229 h 493"/>
              <a:gd name="T74" fmla="*/ 491 w 491"/>
              <a:gd name="T75" fmla="*/ 209 h 493"/>
              <a:gd name="T76" fmla="*/ 288 w 491"/>
              <a:gd name="T77" fmla="*/ 387 h 493"/>
              <a:gd name="T78" fmla="*/ 108 w 491"/>
              <a:gd name="T79" fmla="*/ 286 h 493"/>
              <a:gd name="T80" fmla="*/ 208 w 491"/>
              <a:gd name="T81" fmla="*/ 106 h 493"/>
              <a:gd name="T82" fmla="*/ 389 w 491"/>
              <a:gd name="T83" fmla="*/ 207 h 493"/>
              <a:gd name="T84" fmla="*/ 288 w 491"/>
              <a:gd name="T85" fmla="*/ 3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93">
                <a:moveTo>
                  <a:pt x="491" y="209"/>
                </a:moveTo>
                <a:cubicBezTo>
                  <a:pt x="474" y="147"/>
                  <a:pt x="474" y="147"/>
                  <a:pt x="474" y="147"/>
                </a:cubicBezTo>
                <a:cubicBezTo>
                  <a:pt x="426" y="154"/>
                  <a:pt x="426" y="154"/>
                  <a:pt x="426" y="154"/>
                </a:cubicBezTo>
                <a:cubicBezTo>
                  <a:pt x="416" y="135"/>
                  <a:pt x="403" y="118"/>
                  <a:pt x="389" y="104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04" y="53"/>
                  <a:pt x="285" y="49"/>
                  <a:pt x="264" y="47"/>
                </a:cubicBezTo>
                <a:cubicBezTo>
                  <a:pt x="252" y="0"/>
                  <a:pt x="252" y="0"/>
                  <a:pt x="252" y="0"/>
                </a:cubicBezTo>
                <a:cubicBezTo>
                  <a:pt x="188" y="7"/>
                  <a:pt x="188" y="7"/>
                  <a:pt x="188" y="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66" y="63"/>
                  <a:pt x="148" y="72"/>
                  <a:pt x="132" y="84"/>
                </a:cubicBezTo>
                <a:cubicBezTo>
                  <a:pt x="92" y="55"/>
                  <a:pt x="92" y="55"/>
                  <a:pt x="92" y="55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78" y="142"/>
                  <a:pt x="78" y="142"/>
                  <a:pt x="78" y="142"/>
                </a:cubicBezTo>
                <a:cubicBezTo>
                  <a:pt x="68" y="158"/>
                  <a:pt x="60" y="176"/>
                  <a:pt x="55" y="196"/>
                </a:cubicBezTo>
                <a:cubicBezTo>
                  <a:pt x="5" y="199"/>
                  <a:pt x="5" y="199"/>
                  <a:pt x="5" y="199"/>
                </a:cubicBezTo>
                <a:cubicBezTo>
                  <a:pt x="0" y="264"/>
                  <a:pt x="0" y="264"/>
                  <a:pt x="0" y="264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2" y="284"/>
                  <a:pt x="54" y="292"/>
                  <a:pt x="56" y="301"/>
                </a:cubicBezTo>
                <a:cubicBezTo>
                  <a:pt x="59" y="311"/>
                  <a:pt x="63" y="321"/>
                  <a:pt x="67" y="331"/>
                </a:cubicBezTo>
                <a:cubicBezTo>
                  <a:pt x="31" y="366"/>
                  <a:pt x="31" y="366"/>
                  <a:pt x="31" y="366"/>
                </a:cubicBezTo>
                <a:cubicBezTo>
                  <a:pt x="68" y="419"/>
                  <a:pt x="68" y="419"/>
                  <a:pt x="68" y="419"/>
                </a:cubicBezTo>
                <a:cubicBezTo>
                  <a:pt x="114" y="395"/>
                  <a:pt x="114" y="395"/>
                  <a:pt x="114" y="395"/>
                </a:cubicBezTo>
                <a:cubicBezTo>
                  <a:pt x="129" y="408"/>
                  <a:pt x="145" y="419"/>
                  <a:pt x="163" y="427"/>
                </a:cubicBezTo>
                <a:cubicBezTo>
                  <a:pt x="158" y="478"/>
                  <a:pt x="158" y="478"/>
                  <a:pt x="158" y="478"/>
                </a:cubicBezTo>
                <a:cubicBezTo>
                  <a:pt x="220" y="493"/>
                  <a:pt x="220" y="493"/>
                  <a:pt x="220" y="493"/>
                </a:cubicBezTo>
                <a:cubicBezTo>
                  <a:pt x="240" y="446"/>
                  <a:pt x="240" y="446"/>
                  <a:pt x="240" y="446"/>
                </a:cubicBezTo>
                <a:cubicBezTo>
                  <a:pt x="259" y="447"/>
                  <a:pt x="279" y="445"/>
                  <a:pt x="299" y="440"/>
                </a:cubicBezTo>
                <a:cubicBezTo>
                  <a:pt x="327" y="481"/>
                  <a:pt x="327" y="481"/>
                  <a:pt x="327" y="481"/>
                </a:cubicBezTo>
                <a:cubicBezTo>
                  <a:pt x="385" y="453"/>
                  <a:pt x="385" y="453"/>
                  <a:pt x="385" y="453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86" y="393"/>
                  <a:pt x="400" y="378"/>
                  <a:pt x="412" y="362"/>
                </a:cubicBezTo>
                <a:cubicBezTo>
                  <a:pt x="459" y="375"/>
                  <a:pt x="459" y="375"/>
                  <a:pt x="459" y="375"/>
                </a:cubicBezTo>
                <a:cubicBezTo>
                  <a:pt x="485" y="316"/>
                  <a:pt x="485" y="316"/>
                  <a:pt x="485" y="316"/>
                </a:cubicBezTo>
                <a:cubicBezTo>
                  <a:pt x="444" y="290"/>
                  <a:pt x="444" y="290"/>
                  <a:pt x="444" y="290"/>
                </a:cubicBezTo>
                <a:cubicBezTo>
                  <a:pt x="448" y="270"/>
                  <a:pt x="449" y="250"/>
                  <a:pt x="448" y="229"/>
                </a:cubicBezTo>
                <a:lnTo>
                  <a:pt x="491" y="209"/>
                </a:lnTo>
                <a:close/>
                <a:moveTo>
                  <a:pt x="288" y="387"/>
                </a:moveTo>
                <a:cubicBezTo>
                  <a:pt x="211" y="409"/>
                  <a:pt x="130" y="364"/>
                  <a:pt x="108" y="286"/>
                </a:cubicBezTo>
                <a:cubicBezTo>
                  <a:pt x="86" y="209"/>
                  <a:pt x="131" y="128"/>
                  <a:pt x="208" y="106"/>
                </a:cubicBezTo>
                <a:cubicBezTo>
                  <a:pt x="286" y="84"/>
                  <a:pt x="367" y="129"/>
                  <a:pt x="389" y="207"/>
                </a:cubicBezTo>
                <a:cubicBezTo>
                  <a:pt x="411" y="284"/>
                  <a:pt x="366" y="365"/>
                  <a:pt x="288" y="387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2" name="Oval 10"/>
          <p:cNvSpPr>
            <a:spLocks noChangeArrowheads="1"/>
          </p:cNvSpPr>
          <p:nvPr/>
        </p:nvSpPr>
        <p:spPr bwMode="auto">
          <a:xfrm>
            <a:off x="5167374" y="2526956"/>
            <a:ext cx="335793" cy="3357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3" name="Freeform 11"/>
          <p:cNvSpPr>
            <a:spLocks noEditPoints="1"/>
          </p:cNvSpPr>
          <p:nvPr/>
        </p:nvSpPr>
        <p:spPr bwMode="auto">
          <a:xfrm>
            <a:off x="4060342" y="1478518"/>
            <a:ext cx="1190117" cy="1188071"/>
          </a:xfrm>
          <a:custGeom>
            <a:avLst/>
            <a:gdLst>
              <a:gd name="T0" fmla="*/ 831 w 831"/>
              <a:gd name="T1" fmla="*/ 435 h 829"/>
              <a:gd name="T2" fmla="*/ 756 w 831"/>
              <a:gd name="T3" fmla="*/ 359 h 829"/>
              <a:gd name="T4" fmla="*/ 803 w 831"/>
              <a:gd name="T5" fmla="*/ 265 h 829"/>
              <a:gd name="T6" fmla="*/ 703 w 831"/>
              <a:gd name="T7" fmla="*/ 224 h 829"/>
              <a:gd name="T8" fmla="*/ 708 w 831"/>
              <a:gd name="T9" fmla="*/ 120 h 829"/>
              <a:gd name="T10" fmla="*/ 598 w 831"/>
              <a:gd name="T11" fmla="*/ 123 h 829"/>
              <a:gd name="T12" fmla="*/ 560 w 831"/>
              <a:gd name="T13" fmla="*/ 26 h 829"/>
              <a:gd name="T14" fmla="*/ 460 w 831"/>
              <a:gd name="T15" fmla="*/ 74 h 829"/>
              <a:gd name="T16" fmla="*/ 416 w 831"/>
              <a:gd name="T17" fmla="*/ 0 h 829"/>
              <a:gd name="T18" fmla="*/ 372 w 831"/>
              <a:gd name="T19" fmla="*/ 74 h 829"/>
              <a:gd name="T20" fmla="*/ 271 w 831"/>
              <a:gd name="T21" fmla="*/ 26 h 829"/>
              <a:gd name="T22" fmla="*/ 234 w 831"/>
              <a:gd name="T23" fmla="*/ 123 h 829"/>
              <a:gd name="T24" fmla="*/ 124 w 831"/>
              <a:gd name="T25" fmla="*/ 120 h 829"/>
              <a:gd name="T26" fmla="*/ 129 w 831"/>
              <a:gd name="T27" fmla="*/ 224 h 829"/>
              <a:gd name="T28" fmla="*/ 28 w 831"/>
              <a:gd name="T29" fmla="*/ 265 h 829"/>
              <a:gd name="T30" fmla="*/ 75 w 831"/>
              <a:gd name="T31" fmla="*/ 359 h 829"/>
              <a:gd name="T32" fmla="*/ 0 w 831"/>
              <a:gd name="T33" fmla="*/ 435 h 829"/>
              <a:gd name="T34" fmla="*/ 82 w 831"/>
              <a:gd name="T35" fmla="*/ 503 h 829"/>
              <a:gd name="T36" fmla="*/ 43 w 831"/>
              <a:gd name="T37" fmla="*/ 601 h 829"/>
              <a:gd name="T38" fmla="*/ 146 w 831"/>
              <a:gd name="T39" fmla="*/ 631 h 829"/>
              <a:gd name="T40" fmla="*/ 149 w 831"/>
              <a:gd name="T41" fmla="*/ 735 h 829"/>
              <a:gd name="T42" fmla="*/ 256 w 831"/>
              <a:gd name="T43" fmla="*/ 722 h 829"/>
              <a:gd name="T44" fmla="*/ 300 w 831"/>
              <a:gd name="T45" fmla="*/ 816 h 829"/>
              <a:gd name="T46" fmla="*/ 392 w 831"/>
              <a:gd name="T47" fmla="*/ 760 h 829"/>
              <a:gd name="T48" fmla="*/ 440 w 831"/>
              <a:gd name="T49" fmla="*/ 760 h 829"/>
              <a:gd name="T50" fmla="*/ 532 w 831"/>
              <a:gd name="T51" fmla="*/ 816 h 829"/>
              <a:gd name="T52" fmla="*/ 576 w 831"/>
              <a:gd name="T53" fmla="*/ 722 h 829"/>
              <a:gd name="T54" fmla="*/ 682 w 831"/>
              <a:gd name="T55" fmla="*/ 735 h 829"/>
              <a:gd name="T56" fmla="*/ 686 w 831"/>
              <a:gd name="T57" fmla="*/ 631 h 829"/>
              <a:gd name="T58" fmla="*/ 788 w 831"/>
              <a:gd name="T59" fmla="*/ 601 h 829"/>
              <a:gd name="T60" fmla="*/ 750 w 831"/>
              <a:gd name="T61" fmla="*/ 503 h 829"/>
              <a:gd name="T62" fmla="*/ 416 w 831"/>
              <a:gd name="T63" fmla="*/ 692 h 829"/>
              <a:gd name="T64" fmla="*/ 416 w 831"/>
              <a:gd name="T65" fmla="*/ 137 h 829"/>
              <a:gd name="T66" fmla="*/ 416 w 831"/>
              <a:gd name="T67" fmla="*/ 69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1" h="829">
                <a:moveTo>
                  <a:pt x="824" y="496"/>
                </a:moveTo>
                <a:cubicBezTo>
                  <a:pt x="828" y="476"/>
                  <a:pt x="830" y="456"/>
                  <a:pt x="831" y="435"/>
                </a:cubicBezTo>
                <a:cubicBezTo>
                  <a:pt x="761" y="413"/>
                  <a:pt x="761" y="413"/>
                  <a:pt x="761" y="413"/>
                </a:cubicBezTo>
                <a:cubicBezTo>
                  <a:pt x="761" y="395"/>
                  <a:pt x="759" y="377"/>
                  <a:pt x="756" y="359"/>
                </a:cubicBezTo>
                <a:cubicBezTo>
                  <a:pt x="821" y="322"/>
                  <a:pt x="821" y="322"/>
                  <a:pt x="821" y="322"/>
                </a:cubicBezTo>
                <a:cubicBezTo>
                  <a:pt x="817" y="303"/>
                  <a:pt x="811" y="283"/>
                  <a:pt x="803" y="265"/>
                </a:cubicBezTo>
                <a:cubicBezTo>
                  <a:pt x="730" y="273"/>
                  <a:pt x="730" y="273"/>
                  <a:pt x="730" y="273"/>
                </a:cubicBezTo>
                <a:cubicBezTo>
                  <a:pt x="722" y="256"/>
                  <a:pt x="713" y="240"/>
                  <a:pt x="703" y="224"/>
                </a:cubicBezTo>
                <a:cubicBezTo>
                  <a:pt x="747" y="164"/>
                  <a:pt x="747" y="164"/>
                  <a:pt x="747" y="164"/>
                </a:cubicBezTo>
                <a:cubicBezTo>
                  <a:pt x="735" y="148"/>
                  <a:pt x="722" y="134"/>
                  <a:pt x="708" y="120"/>
                </a:cubicBezTo>
                <a:cubicBezTo>
                  <a:pt x="644" y="157"/>
                  <a:pt x="644" y="157"/>
                  <a:pt x="644" y="157"/>
                </a:cubicBezTo>
                <a:cubicBezTo>
                  <a:pt x="630" y="144"/>
                  <a:pt x="614" y="133"/>
                  <a:pt x="598" y="123"/>
                </a:cubicBezTo>
                <a:cubicBezTo>
                  <a:pt x="614" y="50"/>
                  <a:pt x="614" y="50"/>
                  <a:pt x="614" y="50"/>
                </a:cubicBezTo>
                <a:cubicBezTo>
                  <a:pt x="597" y="41"/>
                  <a:pt x="579" y="33"/>
                  <a:pt x="560" y="26"/>
                </a:cubicBezTo>
                <a:cubicBezTo>
                  <a:pt x="517" y="86"/>
                  <a:pt x="517" y="86"/>
                  <a:pt x="517" y="86"/>
                </a:cubicBezTo>
                <a:cubicBezTo>
                  <a:pt x="499" y="80"/>
                  <a:pt x="480" y="76"/>
                  <a:pt x="460" y="74"/>
                </a:cubicBezTo>
                <a:cubicBezTo>
                  <a:pt x="445" y="1"/>
                  <a:pt x="445" y="1"/>
                  <a:pt x="445" y="1"/>
                </a:cubicBezTo>
                <a:cubicBezTo>
                  <a:pt x="435" y="0"/>
                  <a:pt x="426" y="0"/>
                  <a:pt x="416" y="0"/>
                </a:cubicBezTo>
                <a:cubicBezTo>
                  <a:pt x="406" y="0"/>
                  <a:pt x="396" y="0"/>
                  <a:pt x="387" y="1"/>
                </a:cubicBezTo>
                <a:cubicBezTo>
                  <a:pt x="372" y="74"/>
                  <a:pt x="372" y="74"/>
                  <a:pt x="372" y="74"/>
                </a:cubicBezTo>
                <a:cubicBezTo>
                  <a:pt x="352" y="76"/>
                  <a:pt x="333" y="80"/>
                  <a:pt x="314" y="86"/>
                </a:cubicBezTo>
                <a:cubicBezTo>
                  <a:pt x="271" y="26"/>
                  <a:pt x="271" y="26"/>
                  <a:pt x="271" y="26"/>
                </a:cubicBezTo>
                <a:cubicBezTo>
                  <a:pt x="253" y="33"/>
                  <a:pt x="235" y="41"/>
                  <a:pt x="218" y="50"/>
                </a:cubicBezTo>
                <a:cubicBezTo>
                  <a:pt x="234" y="123"/>
                  <a:pt x="234" y="123"/>
                  <a:pt x="234" y="123"/>
                </a:cubicBezTo>
                <a:cubicBezTo>
                  <a:pt x="218" y="133"/>
                  <a:pt x="202" y="144"/>
                  <a:pt x="188" y="157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10" y="134"/>
                  <a:pt x="97" y="148"/>
                  <a:pt x="85" y="164"/>
                </a:cubicBezTo>
                <a:cubicBezTo>
                  <a:pt x="129" y="224"/>
                  <a:pt x="129" y="224"/>
                  <a:pt x="129" y="224"/>
                </a:cubicBezTo>
                <a:cubicBezTo>
                  <a:pt x="119" y="240"/>
                  <a:pt x="110" y="256"/>
                  <a:pt x="102" y="273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1" y="283"/>
                  <a:pt x="15" y="303"/>
                  <a:pt x="11" y="322"/>
                </a:cubicBezTo>
                <a:cubicBezTo>
                  <a:pt x="75" y="359"/>
                  <a:pt x="75" y="359"/>
                  <a:pt x="75" y="359"/>
                </a:cubicBezTo>
                <a:cubicBezTo>
                  <a:pt x="73" y="377"/>
                  <a:pt x="71" y="395"/>
                  <a:pt x="71" y="413"/>
                </a:cubicBezTo>
                <a:cubicBezTo>
                  <a:pt x="0" y="435"/>
                  <a:pt x="0" y="435"/>
                  <a:pt x="0" y="435"/>
                </a:cubicBezTo>
                <a:cubicBezTo>
                  <a:pt x="1" y="456"/>
                  <a:pt x="4" y="476"/>
                  <a:pt x="8" y="496"/>
                </a:cubicBezTo>
                <a:cubicBezTo>
                  <a:pt x="82" y="503"/>
                  <a:pt x="82" y="503"/>
                  <a:pt x="82" y="503"/>
                </a:cubicBezTo>
                <a:cubicBezTo>
                  <a:pt x="86" y="520"/>
                  <a:pt x="92" y="537"/>
                  <a:pt x="99" y="552"/>
                </a:cubicBezTo>
                <a:cubicBezTo>
                  <a:pt x="43" y="601"/>
                  <a:pt x="43" y="601"/>
                  <a:pt x="43" y="601"/>
                </a:cubicBezTo>
                <a:cubicBezTo>
                  <a:pt x="53" y="620"/>
                  <a:pt x="63" y="638"/>
                  <a:pt x="75" y="655"/>
                </a:cubicBezTo>
                <a:cubicBezTo>
                  <a:pt x="146" y="631"/>
                  <a:pt x="146" y="631"/>
                  <a:pt x="146" y="631"/>
                </a:cubicBezTo>
                <a:cubicBezTo>
                  <a:pt x="157" y="644"/>
                  <a:pt x="168" y="657"/>
                  <a:pt x="180" y="668"/>
                </a:cubicBezTo>
                <a:cubicBezTo>
                  <a:pt x="149" y="735"/>
                  <a:pt x="149" y="735"/>
                  <a:pt x="149" y="735"/>
                </a:cubicBezTo>
                <a:cubicBezTo>
                  <a:pt x="165" y="749"/>
                  <a:pt x="183" y="761"/>
                  <a:pt x="201" y="772"/>
                </a:cubicBezTo>
                <a:cubicBezTo>
                  <a:pt x="256" y="722"/>
                  <a:pt x="256" y="722"/>
                  <a:pt x="256" y="722"/>
                </a:cubicBezTo>
                <a:cubicBezTo>
                  <a:pt x="270" y="729"/>
                  <a:pt x="285" y="736"/>
                  <a:pt x="300" y="741"/>
                </a:cubicBezTo>
                <a:cubicBezTo>
                  <a:pt x="300" y="816"/>
                  <a:pt x="300" y="816"/>
                  <a:pt x="300" y="816"/>
                </a:cubicBezTo>
                <a:cubicBezTo>
                  <a:pt x="320" y="821"/>
                  <a:pt x="341" y="826"/>
                  <a:pt x="362" y="829"/>
                </a:cubicBezTo>
                <a:cubicBezTo>
                  <a:pt x="392" y="760"/>
                  <a:pt x="392" y="760"/>
                  <a:pt x="392" y="760"/>
                </a:cubicBezTo>
                <a:cubicBezTo>
                  <a:pt x="400" y="761"/>
                  <a:pt x="408" y="761"/>
                  <a:pt x="416" y="761"/>
                </a:cubicBezTo>
                <a:cubicBezTo>
                  <a:pt x="424" y="761"/>
                  <a:pt x="432" y="761"/>
                  <a:pt x="440" y="760"/>
                </a:cubicBezTo>
                <a:cubicBezTo>
                  <a:pt x="470" y="829"/>
                  <a:pt x="470" y="829"/>
                  <a:pt x="470" y="829"/>
                </a:cubicBezTo>
                <a:cubicBezTo>
                  <a:pt x="491" y="826"/>
                  <a:pt x="512" y="821"/>
                  <a:pt x="532" y="816"/>
                </a:cubicBezTo>
                <a:cubicBezTo>
                  <a:pt x="531" y="741"/>
                  <a:pt x="531" y="741"/>
                  <a:pt x="531" y="741"/>
                </a:cubicBezTo>
                <a:cubicBezTo>
                  <a:pt x="547" y="736"/>
                  <a:pt x="562" y="729"/>
                  <a:pt x="576" y="722"/>
                </a:cubicBezTo>
                <a:cubicBezTo>
                  <a:pt x="631" y="772"/>
                  <a:pt x="631" y="772"/>
                  <a:pt x="631" y="772"/>
                </a:cubicBezTo>
                <a:cubicBezTo>
                  <a:pt x="649" y="761"/>
                  <a:pt x="666" y="749"/>
                  <a:pt x="682" y="735"/>
                </a:cubicBezTo>
                <a:cubicBezTo>
                  <a:pt x="652" y="668"/>
                  <a:pt x="652" y="668"/>
                  <a:pt x="652" y="668"/>
                </a:cubicBezTo>
                <a:cubicBezTo>
                  <a:pt x="664" y="657"/>
                  <a:pt x="675" y="644"/>
                  <a:pt x="686" y="631"/>
                </a:cubicBezTo>
                <a:cubicBezTo>
                  <a:pt x="756" y="655"/>
                  <a:pt x="756" y="655"/>
                  <a:pt x="756" y="655"/>
                </a:cubicBezTo>
                <a:cubicBezTo>
                  <a:pt x="768" y="638"/>
                  <a:pt x="779" y="620"/>
                  <a:pt x="788" y="601"/>
                </a:cubicBezTo>
                <a:cubicBezTo>
                  <a:pt x="733" y="552"/>
                  <a:pt x="733" y="552"/>
                  <a:pt x="733" y="552"/>
                </a:cubicBezTo>
                <a:cubicBezTo>
                  <a:pt x="740" y="537"/>
                  <a:pt x="745" y="520"/>
                  <a:pt x="750" y="503"/>
                </a:cubicBezTo>
                <a:lnTo>
                  <a:pt x="824" y="496"/>
                </a:lnTo>
                <a:close/>
                <a:moveTo>
                  <a:pt x="416" y="692"/>
                </a:moveTo>
                <a:cubicBezTo>
                  <a:pt x="263" y="692"/>
                  <a:pt x="138" y="568"/>
                  <a:pt x="138" y="414"/>
                </a:cubicBezTo>
                <a:cubicBezTo>
                  <a:pt x="138" y="261"/>
                  <a:pt x="263" y="137"/>
                  <a:pt x="416" y="137"/>
                </a:cubicBezTo>
                <a:cubicBezTo>
                  <a:pt x="569" y="137"/>
                  <a:pt x="693" y="261"/>
                  <a:pt x="693" y="414"/>
                </a:cubicBezTo>
                <a:cubicBezTo>
                  <a:pt x="693" y="568"/>
                  <a:pt x="569" y="692"/>
                  <a:pt x="416" y="692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4" name="Oval 12"/>
          <p:cNvSpPr>
            <a:spLocks noChangeArrowheads="1"/>
          </p:cNvSpPr>
          <p:nvPr/>
        </p:nvSpPr>
        <p:spPr bwMode="auto">
          <a:xfrm>
            <a:off x="4307956" y="1725109"/>
            <a:ext cx="694889" cy="6948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5" name="Freeform 13"/>
          <p:cNvSpPr>
            <a:spLocks noEditPoints="1"/>
          </p:cNvSpPr>
          <p:nvPr/>
        </p:nvSpPr>
        <p:spPr bwMode="auto">
          <a:xfrm>
            <a:off x="5403956" y="2783246"/>
            <a:ext cx="1174767" cy="1170674"/>
          </a:xfrm>
          <a:custGeom>
            <a:avLst/>
            <a:gdLst>
              <a:gd name="T0" fmla="*/ 820 w 820"/>
              <a:gd name="T1" fmla="*/ 409 h 817"/>
              <a:gd name="T2" fmla="*/ 755 w 820"/>
              <a:gd name="T3" fmla="*/ 340 h 817"/>
              <a:gd name="T4" fmla="*/ 791 w 820"/>
              <a:gd name="T5" fmla="*/ 260 h 817"/>
              <a:gd name="T6" fmla="*/ 706 w 820"/>
              <a:gd name="T7" fmla="*/ 220 h 817"/>
              <a:gd name="T8" fmla="*/ 711 w 820"/>
              <a:gd name="T9" fmla="*/ 131 h 817"/>
              <a:gd name="T10" fmla="*/ 617 w 820"/>
              <a:gd name="T11" fmla="*/ 125 h 817"/>
              <a:gd name="T12" fmla="*/ 588 w 820"/>
              <a:gd name="T13" fmla="*/ 40 h 817"/>
              <a:gd name="T14" fmla="*/ 499 w 820"/>
              <a:gd name="T15" fmla="*/ 69 h 817"/>
              <a:gd name="T16" fmla="*/ 441 w 820"/>
              <a:gd name="T17" fmla="*/ 1 h 817"/>
              <a:gd name="T18" fmla="*/ 379 w 820"/>
              <a:gd name="T19" fmla="*/ 1 h 817"/>
              <a:gd name="T20" fmla="*/ 321 w 820"/>
              <a:gd name="T21" fmla="*/ 69 h 817"/>
              <a:gd name="T22" fmla="*/ 232 w 820"/>
              <a:gd name="T23" fmla="*/ 40 h 817"/>
              <a:gd name="T24" fmla="*/ 203 w 820"/>
              <a:gd name="T25" fmla="*/ 125 h 817"/>
              <a:gd name="T26" fmla="*/ 109 w 820"/>
              <a:gd name="T27" fmla="*/ 131 h 817"/>
              <a:gd name="T28" fmla="*/ 114 w 820"/>
              <a:gd name="T29" fmla="*/ 220 h 817"/>
              <a:gd name="T30" fmla="*/ 29 w 820"/>
              <a:gd name="T31" fmla="*/ 260 h 817"/>
              <a:gd name="T32" fmla="*/ 65 w 820"/>
              <a:gd name="T33" fmla="*/ 340 h 817"/>
              <a:gd name="T34" fmla="*/ 0 w 820"/>
              <a:gd name="T35" fmla="*/ 409 h 817"/>
              <a:gd name="T36" fmla="*/ 63 w 820"/>
              <a:gd name="T37" fmla="*/ 468 h 817"/>
              <a:gd name="T38" fmla="*/ 28 w 820"/>
              <a:gd name="T39" fmla="*/ 557 h 817"/>
              <a:gd name="T40" fmla="*/ 107 w 820"/>
              <a:gd name="T41" fmla="*/ 589 h 817"/>
              <a:gd name="T42" fmla="*/ 107 w 820"/>
              <a:gd name="T43" fmla="*/ 684 h 817"/>
              <a:gd name="T44" fmla="*/ 191 w 820"/>
              <a:gd name="T45" fmla="*/ 685 h 817"/>
              <a:gd name="T46" fmla="*/ 225 w 820"/>
              <a:gd name="T47" fmla="*/ 775 h 817"/>
              <a:gd name="T48" fmla="*/ 304 w 820"/>
              <a:gd name="T49" fmla="*/ 745 h 817"/>
              <a:gd name="T50" fmla="*/ 368 w 820"/>
              <a:gd name="T51" fmla="*/ 817 h 817"/>
              <a:gd name="T52" fmla="*/ 410 w 820"/>
              <a:gd name="T53" fmla="*/ 761 h 817"/>
              <a:gd name="T54" fmla="*/ 452 w 820"/>
              <a:gd name="T55" fmla="*/ 817 h 817"/>
              <a:gd name="T56" fmla="*/ 516 w 820"/>
              <a:gd name="T57" fmla="*/ 745 h 817"/>
              <a:gd name="T58" fmla="*/ 595 w 820"/>
              <a:gd name="T59" fmla="*/ 775 h 817"/>
              <a:gd name="T60" fmla="*/ 629 w 820"/>
              <a:gd name="T61" fmla="*/ 685 h 817"/>
              <a:gd name="T62" fmla="*/ 714 w 820"/>
              <a:gd name="T63" fmla="*/ 684 h 817"/>
              <a:gd name="T64" fmla="*/ 713 w 820"/>
              <a:gd name="T65" fmla="*/ 589 h 817"/>
              <a:gd name="T66" fmla="*/ 792 w 820"/>
              <a:gd name="T67" fmla="*/ 557 h 817"/>
              <a:gd name="T68" fmla="*/ 757 w 820"/>
              <a:gd name="T69" fmla="*/ 468 h 817"/>
              <a:gd name="T70" fmla="*/ 410 w 820"/>
              <a:gd name="T71" fmla="*/ 704 h 817"/>
              <a:gd name="T72" fmla="*/ 410 w 820"/>
              <a:gd name="T73" fmla="*/ 113 h 817"/>
              <a:gd name="T74" fmla="*/ 410 w 820"/>
              <a:gd name="T75" fmla="*/ 704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20" h="817">
                <a:moveTo>
                  <a:pt x="761" y="425"/>
                </a:moveTo>
                <a:cubicBezTo>
                  <a:pt x="820" y="409"/>
                  <a:pt x="820" y="409"/>
                  <a:pt x="820" y="409"/>
                </a:cubicBezTo>
                <a:cubicBezTo>
                  <a:pt x="820" y="387"/>
                  <a:pt x="818" y="366"/>
                  <a:pt x="815" y="345"/>
                </a:cubicBezTo>
                <a:cubicBezTo>
                  <a:pt x="755" y="340"/>
                  <a:pt x="755" y="340"/>
                  <a:pt x="755" y="340"/>
                </a:cubicBezTo>
                <a:cubicBezTo>
                  <a:pt x="752" y="325"/>
                  <a:pt x="748" y="310"/>
                  <a:pt x="743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4" y="240"/>
                  <a:pt x="774" y="221"/>
                  <a:pt x="764" y="203"/>
                </a:cubicBezTo>
                <a:cubicBezTo>
                  <a:pt x="706" y="220"/>
                  <a:pt x="706" y="220"/>
                  <a:pt x="706" y="220"/>
                </a:cubicBezTo>
                <a:cubicBezTo>
                  <a:pt x="698" y="207"/>
                  <a:pt x="689" y="194"/>
                  <a:pt x="679" y="182"/>
                </a:cubicBezTo>
                <a:cubicBezTo>
                  <a:pt x="711" y="131"/>
                  <a:pt x="711" y="131"/>
                  <a:pt x="711" y="131"/>
                </a:cubicBezTo>
                <a:cubicBezTo>
                  <a:pt x="696" y="116"/>
                  <a:pt x="681" y="101"/>
                  <a:pt x="665" y="88"/>
                </a:cubicBezTo>
                <a:cubicBezTo>
                  <a:pt x="617" y="125"/>
                  <a:pt x="617" y="125"/>
                  <a:pt x="617" y="125"/>
                </a:cubicBezTo>
                <a:cubicBezTo>
                  <a:pt x="604" y="116"/>
                  <a:pt x="591" y="107"/>
                  <a:pt x="577" y="100"/>
                </a:cubicBezTo>
                <a:cubicBezTo>
                  <a:pt x="588" y="40"/>
                  <a:pt x="588" y="40"/>
                  <a:pt x="588" y="40"/>
                </a:cubicBezTo>
                <a:cubicBezTo>
                  <a:pt x="570" y="31"/>
                  <a:pt x="550" y="24"/>
                  <a:pt x="530" y="18"/>
                </a:cubicBezTo>
                <a:cubicBezTo>
                  <a:pt x="499" y="69"/>
                  <a:pt x="499" y="69"/>
                  <a:pt x="499" y="69"/>
                </a:cubicBezTo>
                <a:cubicBezTo>
                  <a:pt x="484" y="65"/>
                  <a:pt x="468" y="62"/>
                  <a:pt x="452" y="60"/>
                </a:cubicBezTo>
                <a:cubicBezTo>
                  <a:pt x="441" y="1"/>
                  <a:pt x="441" y="1"/>
                  <a:pt x="441" y="1"/>
                </a:cubicBezTo>
                <a:cubicBezTo>
                  <a:pt x="431" y="0"/>
                  <a:pt x="421" y="0"/>
                  <a:pt x="410" y="0"/>
                </a:cubicBezTo>
                <a:cubicBezTo>
                  <a:pt x="400" y="0"/>
                  <a:pt x="389" y="0"/>
                  <a:pt x="379" y="1"/>
                </a:cubicBezTo>
                <a:cubicBezTo>
                  <a:pt x="368" y="60"/>
                  <a:pt x="368" y="60"/>
                  <a:pt x="368" y="60"/>
                </a:cubicBezTo>
                <a:cubicBezTo>
                  <a:pt x="352" y="62"/>
                  <a:pt x="336" y="65"/>
                  <a:pt x="321" y="69"/>
                </a:cubicBezTo>
                <a:cubicBezTo>
                  <a:pt x="290" y="18"/>
                  <a:pt x="290" y="18"/>
                  <a:pt x="290" y="18"/>
                </a:cubicBezTo>
                <a:cubicBezTo>
                  <a:pt x="270" y="24"/>
                  <a:pt x="250" y="31"/>
                  <a:pt x="232" y="40"/>
                </a:cubicBezTo>
                <a:cubicBezTo>
                  <a:pt x="243" y="100"/>
                  <a:pt x="243" y="100"/>
                  <a:pt x="243" y="100"/>
                </a:cubicBezTo>
                <a:cubicBezTo>
                  <a:pt x="229" y="107"/>
                  <a:pt x="216" y="116"/>
                  <a:pt x="203" y="125"/>
                </a:cubicBezTo>
                <a:cubicBezTo>
                  <a:pt x="155" y="88"/>
                  <a:pt x="155" y="88"/>
                  <a:pt x="155" y="88"/>
                </a:cubicBezTo>
                <a:cubicBezTo>
                  <a:pt x="139" y="101"/>
                  <a:pt x="124" y="116"/>
                  <a:pt x="109" y="131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31" y="194"/>
                  <a:pt x="122" y="207"/>
                  <a:pt x="114" y="220"/>
                </a:cubicBezTo>
                <a:cubicBezTo>
                  <a:pt x="56" y="203"/>
                  <a:pt x="56" y="203"/>
                  <a:pt x="56" y="203"/>
                </a:cubicBezTo>
                <a:cubicBezTo>
                  <a:pt x="46" y="221"/>
                  <a:pt x="36" y="240"/>
                  <a:pt x="29" y="260"/>
                </a:cubicBezTo>
                <a:cubicBezTo>
                  <a:pt x="77" y="296"/>
                  <a:pt x="77" y="296"/>
                  <a:pt x="77" y="296"/>
                </a:cubicBezTo>
                <a:cubicBezTo>
                  <a:pt x="72" y="310"/>
                  <a:pt x="68" y="325"/>
                  <a:pt x="65" y="340"/>
                </a:cubicBezTo>
                <a:cubicBezTo>
                  <a:pt x="6" y="345"/>
                  <a:pt x="6" y="345"/>
                  <a:pt x="6" y="345"/>
                </a:cubicBezTo>
                <a:cubicBezTo>
                  <a:pt x="2" y="366"/>
                  <a:pt x="0" y="387"/>
                  <a:pt x="0" y="409"/>
                </a:cubicBezTo>
                <a:cubicBezTo>
                  <a:pt x="59" y="425"/>
                  <a:pt x="59" y="425"/>
                  <a:pt x="59" y="425"/>
                </a:cubicBezTo>
                <a:cubicBezTo>
                  <a:pt x="59" y="440"/>
                  <a:pt x="61" y="454"/>
                  <a:pt x="63" y="468"/>
                </a:cubicBezTo>
                <a:cubicBezTo>
                  <a:pt x="9" y="495"/>
                  <a:pt x="9" y="495"/>
                  <a:pt x="9" y="495"/>
                </a:cubicBezTo>
                <a:cubicBezTo>
                  <a:pt x="14" y="516"/>
                  <a:pt x="20" y="537"/>
                  <a:pt x="28" y="557"/>
                </a:cubicBezTo>
                <a:cubicBezTo>
                  <a:pt x="88" y="551"/>
                  <a:pt x="88" y="551"/>
                  <a:pt x="88" y="551"/>
                </a:cubicBezTo>
                <a:cubicBezTo>
                  <a:pt x="94" y="564"/>
                  <a:pt x="100" y="576"/>
                  <a:pt x="107" y="589"/>
                </a:cubicBezTo>
                <a:cubicBezTo>
                  <a:pt x="67" y="633"/>
                  <a:pt x="67" y="633"/>
                  <a:pt x="67" y="633"/>
                </a:cubicBezTo>
                <a:cubicBezTo>
                  <a:pt x="79" y="651"/>
                  <a:pt x="92" y="668"/>
                  <a:pt x="107" y="684"/>
                </a:cubicBezTo>
                <a:cubicBezTo>
                  <a:pt x="161" y="657"/>
                  <a:pt x="161" y="657"/>
                  <a:pt x="161" y="657"/>
                </a:cubicBezTo>
                <a:cubicBezTo>
                  <a:pt x="170" y="667"/>
                  <a:pt x="181" y="676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7" y="754"/>
                  <a:pt x="206" y="765"/>
                  <a:pt x="225" y="775"/>
                </a:cubicBezTo>
                <a:cubicBezTo>
                  <a:pt x="266" y="730"/>
                  <a:pt x="266" y="730"/>
                  <a:pt x="266" y="730"/>
                </a:cubicBezTo>
                <a:cubicBezTo>
                  <a:pt x="278" y="736"/>
                  <a:pt x="291" y="741"/>
                  <a:pt x="304" y="745"/>
                </a:cubicBezTo>
                <a:cubicBezTo>
                  <a:pt x="304" y="805"/>
                  <a:pt x="304" y="805"/>
                  <a:pt x="304" y="805"/>
                </a:cubicBezTo>
                <a:cubicBezTo>
                  <a:pt x="325" y="811"/>
                  <a:pt x="346" y="815"/>
                  <a:pt x="368" y="817"/>
                </a:cubicBezTo>
                <a:cubicBezTo>
                  <a:pt x="390" y="760"/>
                  <a:pt x="390" y="760"/>
                  <a:pt x="390" y="760"/>
                </a:cubicBezTo>
                <a:cubicBezTo>
                  <a:pt x="397" y="761"/>
                  <a:pt x="403" y="761"/>
                  <a:pt x="410" y="761"/>
                </a:cubicBezTo>
                <a:cubicBezTo>
                  <a:pt x="417" y="761"/>
                  <a:pt x="424" y="761"/>
                  <a:pt x="430" y="760"/>
                </a:cubicBezTo>
                <a:cubicBezTo>
                  <a:pt x="452" y="817"/>
                  <a:pt x="452" y="817"/>
                  <a:pt x="452" y="817"/>
                </a:cubicBezTo>
                <a:cubicBezTo>
                  <a:pt x="474" y="815"/>
                  <a:pt x="496" y="811"/>
                  <a:pt x="517" y="805"/>
                </a:cubicBezTo>
                <a:cubicBezTo>
                  <a:pt x="516" y="745"/>
                  <a:pt x="516" y="745"/>
                  <a:pt x="516" y="745"/>
                </a:cubicBezTo>
                <a:cubicBezTo>
                  <a:pt x="529" y="741"/>
                  <a:pt x="542" y="736"/>
                  <a:pt x="554" y="730"/>
                </a:cubicBezTo>
                <a:cubicBezTo>
                  <a:pt x="595" y="775"/>
                  <a:pt x="595" y="775"/>
                  <a:pt x="595" y="775"/>
                </a:cubicBezTo>
                <a:cubicBezTo>
                  <a:pt x="614" y="765"/>
                  <a:pt x="633" y="754"/>
                  <a:pt x="651" y="741"/>
                </a:cubicBezTo>
                <a:cubicBezTo>
                  <a:pt x="629" y="685"/>
                  <a:pt x="629" y="685"/>
                  <a:pt x="629" y="685"/>
                </a:cubicBezTo>
                <a:cubicBezTo>
                  <a:pt x="639" y="676"/>
                  <a:pt x="650" y="667"/>
                  <a:pt x="660" y="657"/>
                </a:cubicBezTo>
                <a:cubicBezTo>
                  <a:pt x="714" y="684"/>
                  <a:pt x="714" y="684"/>
                  <a:pt x="714" y="684"/>
                </a:cubicBezTo>
                <a:cubicBezTo>
                  <a:pt x="728" y="668"/>
                  <a:pt x="741" y="651"/>
                  <a:pt x="753" y="633"/>
                </a:cubicBezTo>
                <a:cubicBezTo>
                  <a:pt x="713" y="589"/>
                  <a:pt x="713" y="589"/>
                  <a:pt x="713" y="589"/>
                </a:cubicBezTo>
                <a:cubicBezTo>
                  <a:pt x="720" y="576"/>
                  <a:pt x="726" y="564"/>
                  <a:pt x="732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800" y="537"/>
                  <a:pt x="806" y="516"/>
                  <a:pt x="811" y="495"/>
                </a:cubicBezTo>
                <a:cubicBezTo>
                  <a:pt x="757" y="468"/>
                  <a:pt x="757" y="468"/>
                  <a:pt x="757" y="468"/>
                </a:cubicBezTo>
                <a:cubicBezTo>
                  <a:pt x="759" y="454"/>
                  <a:pt x="761" y="440"/>
                  <a:pt x="761" y="425"/>
                </a:cubicBezTo>
                <a:close/>
                <a:moveTo>
                  <a:pt x="410" y="704"/>
                </a:moveTo>
                <a:cubicBezTo>
                  <a:pt x="247" y="704"/>
                  <a:pt x="115" y="571"/>
                  <a:pt x="115" y="408"/>
                </a:cubicBezTo>
                <a:cubicBezTo>
                  <a:pt x="115" y="245"/>
                  <a:pt x="247" y="113"/>
                  <a:pt x="410" y="113"/>
                </a:cubicBezTo>
                <a:cubicBezTo>
                  <a:pt x="573" y="113"/>
                  <a:pt x="705" y="245"/>
                  <a:pt x="705" y="408"/>
                </a:cubicBezTo>
                <a:cubicBezTo>
                  <a:pt x="705" y="571"/>
                  <a:pt x="573" y="704"/>
                  <a:pt x="410" y="704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6" name="Oval 14"/>
          <p:cNvSpPr>
            <a:spLocks noChangeArrowheads="1"/>
          </p:cNvSpPr>
          <p:nvPr/>
        </p:nvSpPr>
        <p:spPr bwMode="auto">
          <a:xfrm>
            <a:off x="5647505" y="3023726"/>
            <a:ext cx="687668" cy="6897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7" name="Freeform 15"/>
          <p:cNvSpPr>
            <a:spLocks noEditPoints="1"/>
          </p:cNvSpPr>
          <p:nvPr/>
        </p:nvSpPr>
        <p:spPr bwMode="auto">
          <a:xfrm>
            <a:off x="2814967" y="1909334"/>
            <a:ext cx="1173744" cy="1170674"/>
          </a:xfrm>
          <a:custGeom>
            <a:avLst/>
            <a:gdLst>
              <a:gd name="T0" fmla="*/ 819 w 819"/>
              <a:gd name="T1" fmla="*/ 409 h 817"/>
              <a:gd name="T2" fmla="*/ 754 w 819"/>
              <a:gd name="T3" fmla="*/ 340 h 817"/>
              <a:gd name="T4" fmla="*/ 791 w 819"/>
              <a:gd name="T5" fmla="*/ 260 h 817"/>
              <a:gd name="T6" fmla="*/ 705 w 819"/>
              <a:gd name="T7" fmla="*/ 220 h 817"/>
              <a:gd name="T8" fmla="*/ 710 w 819"/>
              <a:gd name="T9" fmla="*/ 132 h 817"/>
              <a:gd name="T10" fmla="*/ 616 w 819"/>
              <a:gd name="T11" fmla="*/ 125 h 817"/>
              <a:gd name="T12" fmla="*/ 588 w 819"/>
              <a:gd name="T13" fmla="*/ 41 h 817"/>
              <a:gd name="T14" fmla="*/ 498 w 819"/>
              <a:gd name="T15" fmla="*/ 69 h 817"/>
              <a:gd name="T16" fmla="*/ 440 w 819"/>
              <a:gd name="T17" fmla="*/ 1 h 817"/>
              <a:gd name="T18" fmla="*/ 378 w 819"/>
              <a:gd name="T19" fmla="*/ 1 h 817"/>
              <a:gd name="T20" fmla="*/ 320 w 819"/>
              <a:gd name="T21" fmla="*/ 69 h 817"/>
              <a:gd name="T22" fmla="*/ 231 w 819"/>
              <a:gd name="T23" fmla="*/ 41 h 817"/>
              <a:gd name="T24" fmla="*/ 202 w 819"/>
              <a:gd name="T25" fmla="*/ 125 h 817"/>
              <a:gd name="T26" fmla="*/ 109 w 819"/>
              <a:gd name="T27" fmla="*/ 132 h 817"/>
              <a:gd name="T28" fmla="*/ 113 w 819"/>
              <a:gd name="T29" fmla="*/ 220 h 817"/>
              <a:gd name="T30" fmla="*/ 28 w 819"/>
              <a:gd name="T31" fmla="*/ 260 h 817"/>
              <a:gd name="T32" fmla="*/ 65 w 819"/>
              <a:gd name="T33" fmla="*/ 340 h 817"/>
              <a:gd name="T34" fmla="*/ 0 w 819"/>
              <a:gd name="T35" fmla="*/ 409 h 817"/>
              <a:gd name="T36" fmla="*/ 63 w 819"/>
              <a:gd name="T37" fmla="*/ 469 h 817"/>
              <a:gd name="T38" fmla="*/ 27 w 819"/>
              <a:gd name="T39" fmla="*/ 557 h 817"/>
              <a:gd name="T40" fmla="*/ 107 w 819"/>
              <a:gd name="T41" fmla="*/ 589 h 817"/>
              <a:gd name="T42" fmla="*/ 106 w 819"/>
              <a:gd name="T43" fmla="*/ 685 h 817"/>
              <a:gd name="T44" fmla="*/ 191 w 819"/>
              <a:gd name="T45" fmla="*/ 685 h 817"/>
              <a:gd name="T46" fmla="*/ 225 w 819"/>
              <a:gd name="T47" fmla="*/ 775 h 817"/>
              <a:gd name="T48" fmla="*/ 303 w 819"/>
              <a:gd name="T49" fmla="*/ 745 h 817"/>
              <a:gd name="T50" fmla="*/ 368 w 819"/>
              <a:gd name="T51" fmla="*/ 817 h 817"/>
              <a:gd name="T52" fmla="*/ 409 w 819"/>
              <a:gd name="T53" fmla="*/ 761 h 817"/>
              <a:gd name="T54" fmla="*/ 451 w 819"/>
              <a:gd name="T55" fmla="*/ 817 h 817"/>
              <a:gd name="T56" fmla="*/ 515 w 819"/>
              <a:gd name="T57" fmla="*/ 745 h 817"/>
              <a:gd name="T58" fmla="*/ 594 w 819"/>
              <a:gd name="T59" fmla="*/ 775 h 817"/>
              <a:gd name="T60" fmla="*/ 628 w 819"/>
              <a:gd name="T61" fmla="*/ 685 h 817"/>
              <a:gd name="T62" fmla="*/ 713 w 819"/>
              <a:gd name="T63" fmla="*/ 685 h 817"/>
              <a:gd name="T64" fmla="*/ 712 w 819"/>
              <a:gd name="T65" fmla="*/ 589 h 817"/>
              <a:gd name="T66" fmla="*/ 792 w 819"/>
              <a:gd name="T67" fmla="*/ 557 h 817"/>
              <a:gd name="T68" fmla="*/ 756 w 819"/>
              <a:gd name="T69" fmla="*/ 469 h 817"/>
              <a:gd name="T70" fmla="*/ 409 w 819"/>
              <a:gd name="T71" fmla="*/ 695 h 817"/>
              <a:gd name="T72" fmla="*/ 409 w 819"/>
              <a:gd name="T73" fmla="*/ 123 h 817"/>
              <a:gd name="T74" fmla="*/ 409 w 819"/>
              <a:gd name="T75" fmla="*/ 695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9" h="817">
                <a:moveTo>
                  <a:pt x="761" y="425"/>
                </a:moveTo>
                <a:cubicBezTo>
                  <a:pt x="819" y="409"/>
                  <a:pt x="819" y="409"/>
                  <a:pt x="819" y="409"/>
                </a:cubicBezTo>
                <a:cubicBezTo>
                  <a:pt x="819" y="387"/>
                  <a:pt x="817" y="366"/>
                  <a:pt x="814" y="345"/>
                </a:cubicBezTo>
                <a:cubicBezTo>
                  <a:pt x="754" y="340"/>
                  <a:pt x="754" y="340"/>
                  <a:pt x="754" y="340"/>
                </a:cubicBezTo>
                <a:cubicBezTo>
                  <a:pt x="751" y="325"/>
                  <a:pt x="747" y="310"/>
                  <a:pt x="742" y="296"/>
                </a:cubicBezTo>
                <a:cubicBezTo>
                  <a:pt x="791" y="260"/>
                  <a:pt x="791" y="260"/>
                  <a:pt x="791" y="260"/>
                </a:cubicBezTo>
                <a:cubicBezTo>
                  <a:pt x="783" y="240"/>
                  <a:pt x="774" y="221"/>
                  <a:pt x="763" y="203"/>
                </a:cubicBezTo>
                <a:cubicBezTo>
                  <a:pt x="705" y="220"/>
                  <a:pt x="705" y="220"/>
                  <a:pt x="705" y="220"/>
                </a:cubicBezTo>
                <a:cubicBezTo>
                  <a:pt x="697" y="207"/>
                  <a:pt x="688" y="194"/>
                  <a:pt x="678" y="183"/>
                </a:cubicBezTo>
                <a:cubicBezTo>
                  <a:pt x="710" y="132"/>
                  <a:pt x="710" y="132"/>
                  <a:pt x="710" y="132"/>
                </a:cubicBezTo>
                <a:cubicBezTo>
                  <a:pt x="696" y="116"/>
                  <a:pt x="680" y="102"/>
                  <a:pt x="664" y="89"/>
                </a:cubicBezTo>
                <a:cubicBezTo>
                  <a:pt x="616" y="125"/>
                  <a:pt x="616" y="125"/>
                  <a:pt x="616" y="125"/>
                </a:cubicBezTo>
                <a:cubicBezTo>
                  <a:pt x="603" y="116"/>
                  <a:pt x="590" y="108"/>
                  <a:pt x="576" y="100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569" y="32"/>
                  <a:pt x="550" y="24"/>
                  <a:pt x="529" y="18"/>
                </a:cubicBezTo>
                <a:cubicBezTo>
                  <a:pt x="498" y="69"/>
                  <a:pt x="498" y="69"/>
                  <a:pt x="498" y="69"/>
                </a:cubicBezTo>
                <a:cubicBezTo>
                  <a:pt x="483" y="65"/>
                  <a:pt x="467" y="62"/>
                  <a:pt x="451" y="61"/>
                </a:cubicBezTo>
                <a:cubicBezTo>
                  <a:pt x="440" y="1"/>
                  <a:pt x="440" y="1"/>
                  <a:pt x="440" y="1"/>
                </a:cubicBezTo>
                <a:cubicBezTo>
                  <a:pt x="430" y="0"/>
                  <a:pt x="420" y="0"/>
                  <a:pt x="409" y="0"/>
                </a:cubicBezTo>
                <a:cubicBezTo>
                  <a:pt x="399" y="0"/>
                  <a:pt x="388" y="0"/>
                  <a:pt x="378" y="1"/>
                </a:cubicBezTo>
                <a:cubicBezTo>
                  <a:pt x="367" y="61"/>
                  <a:pt x="367" y="61"/>
                  <a:pt x="367" y="61"/>
                </a:cubicBezTo>
                <a:cubicBezTo>
                  <a:pt x="351" y="62"/>
                  <a:pt x="336" y="65"/>
                  <a:pt x="320" y="69"/>
                </a:cubicBezTo>
                <a:cubicBezTo>
                  <a:pt x="289" y="18"/>
                  <a:pt x="289" y="18"/>
                  <a:pt x="289" y="18"/>
                </a:cubicBezTo>
                <a:cubicBezTo>
                  <a:pt x="269" y="24"/>
                  <a:pt x="250" y="32"/>
                  <a:pt x="231" y="41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28" y="108"/>
                  <a:pt x="215" y="116"/>
                  <a:pt x="202" y="125"/>
                </a:cubicBezTo>
                <a:cubicBezTo>
                  <a:pt x="155" y="89"/>
                  <a:pt x="155" y="89"/>
                  <a:pt x="155" y="89"/>
                </a:cubicBezTo>
                <a:cubicBezTo>
                  <a:pt x="138" y="102"/>
                  <a:pt x="123" y="116"/>
                  <a:pt x="109" y="132"/>
                </a:cubicBezTo>
                <a:cubicBezTo>
                  <a:pt x="141" y="183"/>
                  <a:pt x="141" y="183"/>
                  <a:pt x="141" y="183"/>
                </a:cubicBezTo>
                <a:cubicBezTo>
                  <a:pt x="131" y="194"/>
                  <a:pt x="121" y="207"/>
                  <a:pt x="113" y="220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45" y="221"/>
                  <a:pt x="36" y="240"/>
                  <a:pt x="28" y="260"/>
                </a:cubicBezTo>
                <a:cubicBezTo>
                  <a:pt x="76" y="296"/>
                  <a:pt x="76" y="296"/>
                  <a:pt x="76" y="296"/>
                </a:cubicBezTo>
                <a:cubicBezTo>
                  <a:pt x="71" y="310"/>
                  <a:pt x="68" y="325"/>
                  <a:pt x="65" y="340"/>
                </a:cubicBezTo>
                <a:cubicBezTo>
                  <a:pt x="5" y="345"/>
                  <a:pt x="5" y="345"/>
                  <a:pt x="5" y="345"/>
                </a:cubicBezTo>
                <a:cubicBezTo>
                  <a:pt x="1" y="366"/>
                  <a:pt x="0" y="387"/>
                  <a:pt x="0" y="409"/>
                </a:cubicBezTo>
                <a:cubicBezTo>
                  <a:pt x="58" y="425"/>
                  <a:pt x="58" y="425"/>
                  <a:pt x="58" y="425"/>
                </a:cubicBezTo>
                <a:cubicBezTo>
                  <a:pt x="59" y="440"/>
                  <a:pt x="60" y="454"/>
                  <a:pt x="63" y="469"/>
                </a:cubicBezTo>
                <a:cubicBezTo>
                  <a:pt x="9" y="495"/>
                  <a:pt x="9" y="495"/>
                  <a:pt x="9" y="495"/>
                </a:cubicBezTo>
                <a:cubicBezTo>
                  <a:pt x="13" y="516"/>
                  <a:pt x="19" y="537"/>
                  <a:pt x="27" y="557"/>
                </a:cubicBezTo>
                <a:cubicBezTo>
                  <a:pt x="87" y="551"/>
                  <a:pt x="87" y="551"/>
                  <a:pt x="87" y="551"/>
                </a:cubicBezTo>
                <a:cubicBezTo>
                  <a:pt x="93" y="564"/>
                  <a:pt x="99" y="577"/>
                  <a:pt x="107" y="589"/>
                </a:cubicBezTo>
                <a:cubicBezTo>
                  <a:pt x="66" y="633"/>
                  <a:pt x="66" y="633"/>
                  <a:pt x="66" y="633"/>
                </a:cubicBezTo>
                <a:cubicBezTo>
                  <a:pt x="78" y="651"/>
                  <a:pt x="91" y="669"/>
                  <a:pt x="106" y="685"/>
                </a:cubicBezTo>
                <a:cubicBezTo>
                  <a:pt x="160" y="658"/>
                  <a:pt x="160" y="658"/>
                  <a:pt x="160" y="658"/>
                </a:cubicBezTo>
                <a:cubicBezTo>
                  <a:pt x="169" y="667"/>
                  <a:pt x="180" y="677"/>
                  <a:pt x="191" y="685"/>
                </a:cubicBezTo>
                <a:cubicBezTo>
                  <a:pt x="169" y="741"/>
                  <a:pt x="169" y="741"/>
                  <a:pt x="169" y="741"/>
                </a:cubicBezTo>
                <a:cubicBezTo>
                  <a:pt x="186" y="754"/>
                  <a:pt x="205" y="765"/>
                  <a:pt x="225" y="775"/>
                </a:cubicBezTo>
                <a:cubicBezTo>
                  <a:pt x="265" y="730"/>
                  <a:pt x="265" y="730"/>
                  <a:pt x="265" y="730"/>
                </a:cubicBezTo>
                <a:cubicBezTo>
                  <a:pt x="277" y="736"/>
                  <a:pt x="290" y="741"/>
                  <a:pt x="303" y="745"/>
                </a:cubicBezTo>
                <a:cubicBezTo>
                  <a:pt x="303" y="805"/>
                  <a:pt x="303" y="805"/>
                  <a:pt x="303" y="805"/>
                </a:cubicBezTo>
                <a:cubicBezTo>
                  <a:pt x="324" y="811"/>
                  <a:pt x="345" y="815"/>
                  <a:pt x="368" y="817"/>
                </a:cubicBezTo>
                <a:cubicBezTo>
                  <a:pt x="389" y="761"/>
                  <a:pt x="389" y="761"/>
                  <a:pt x="389" y="761"/>
                </a:cubicBezTo>
                <a:cubicBezTo>
                  <a:pt x="396" y="761"/>
                  <a:pt x="402" y="761"/>
                  <a:pt x="409" y="761"/>
                </a:cubicBezTo>
                <a:cubicBezTo>
                  <a:pt x="416" y="761"/>
                  <a:pt x="423" y="761"/>
                  <a:pt x="429" y="761"/>
                </a:cubicBezTo>
                <a:cubicBezTo>
                  <a:pt x="451" y="817"/>
                  <a:pt x="451" y="817"/>
                  <a:pt x="451" y="817"/>
                </a:cubicBezTo>
                <a:cubicBezTo>
                  <a:pt x="473" y="815"/>
                  <a:pt x="495" y="811"/>
                  <a:pt x="516" y="805"/>
                </a:cubicBezTo>
                <a:cubicBezTo>
                  <a:pt x="515" y="745"/>
                  <a:pt x="515" y="745"/>
                  <a:pt x="515" y="745"/>
                </a:cubicBezTo>
                <a:cubicBezTo>
                  <a:pt x="528" y="741"/>
                  <a:pt x="541" y="736"/>
                  <a:pt x="554" y="730"/>
                </a:cubicBezTo>
                <a:cubicBezTo>
                  <a:pt x="594" y="775"/>
                  <a:pt x="594" y="775"/>
                  <a:pt x="594" y="775"/>
                </a:cubicBezTo>
                <a:cubicBezTo>
                  <a:pt x="614" y="765"/>
                  <a:pt x="632" y="754"/>
                  <a:pt x="650" y="741"/>
                </a:cubicBezTo>
                <a:cubicBezTo>
                  <a:pt x="628" y="685"/>
                  <a:pt x="628" y="685"/>
                  <a:pt x="628" y="685"/>
                </a:cubicBezTo>
                <a:cubicBezTo>
                  <a:pt x="639" y="677"/>
                  <a:pt x="649" y="667"/>
                  <a:pt x="659" y="658"/>
                </a:cubicBezTo>
                <a:cubicBezTo>
                  <a:pt x="713" y="685"/>
                  <a:pt x="713" y="685"/>
                  <a:pt x="713" y="685"/>
                </a:cubicBezTo>
                <a:cubicBezTo>
                  <a:pt x="727" y="669"/>
                  <a:pt x="741" y="651"/>
                  <a:pt x="753" y="633"/>
                </a:cubicBezTo>
                <a:cubicBezTo>
                  <a:pt x="712" y="589"/>
                  <a:pt x="712" y="589"/>
                  <a:pt x="712" y="589"/>
                </a:cubicBezTo>
                <a:cubicBezTo>
                  <a:pt x="719" y="577"/>
                  <a:pt x="726" y="564"/>
                  <a:pt x="731" y="551"/>
                </a:cubicBezTo>
                <a:cubicBezTo>
                  <a:pt x="792" y="557"/>
                  <a:pt x="792" y="557"/>
                  <a:pt x="792" y="557"/>
                </a:cubicBezTo>
                <a:cubicBezTo>
                  <a:pt x="799" y="537"/>
                  <a:pt x="805" y="516"/>
                  <a:pt x="810" y="495"/>
                </a:cubicBezTo>
                <a:cubicBezTo>
                  <a:pt x="756" y="469"/>
                  <a:pt x="756" y="469"/>
                  <a:pt x="756" y="469"/>
                </a:cubicBezTo>
                <a:cubicBezTo>
                  <a:pt x="758" y="454"/>
                  <a:pt x="760" y="440"/>
                  <a:pt x="761" y="425"/>
                </a:cubicBezTo>
                <a:close/>
                <a:moveTo>
                  <a:pt x="409" y="695"/>
                </a:moveTo>
                <a:cubicBezTo>
                  <a:pt x="251" y="695"/>
                  <a:pt x="123" y="567"/>
                  <a:pt x="123" y="409"/>
                </a:cubicBezTo>
                <a:cubicBezTo>
                  <a:pt x="123" y="251"/>
                  <a:pt x="251" y="123"/>
                  <a:pt x="409" y="123"/>
                </a:cubicBezTo>
                <a:cubicBezTo>
                  <a:pt x="567" y="123"/>
                  <a:pt x="695" y="251"/>
                  <a:pt x="695" y="409"/>
                </a:cubicBezTo>
                <a:cubicBezTo>
                  <a:pt x="695" y="567"/>
                  <a:pt x="567" y="695"/>
                  <a:pt x="409" y="695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 dirty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58" name="Oval 16"/>
          <p:cNvSpPr>
            <a:spLocks noChangeArrowheads="1"/>
          </p:cNvSpPr>
          <p:nvPr/>
        </p:nvSpPr>
        <p:spPr bwMode="auto">
          <a:xfrm>
            <a:off x="3063224" y="2156647"/>
            <a:ext cx="677231" cy="6760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cxnSp>
        <p:nvCxnSpPr>
          <p:cNvPr id="65" name="Straight Arrow Connector 28"/>
          <p:cNvCxnSpPr/>
          <p:nvPr/>
        </p:nvCxnSpPr>
        <p:spPr>
          <a:xfrm flipH="1">
            <a:off x="2234336" y="3352424"/>
            <a:ext cx="491490" cy="0"/>
          </a:xfrm>
          <a:prstGeom prst="straightConnector1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1"/>
          <p:cNvGrpSpPr/>
          <p:nvPr/>
        </p:nvGrpSpPr>
        <p:grpSpPr>
          <a:xfrm>
            <a:off x="2412374" y="2017052"/>
            <a:ext cx="760095" cy="268605"/>
            <a:chOff x="3216499" y="2689403"/>
            <a:chExt cx="1013460" cy="358140"/>
          </a:xfrm>
        </p:grpSpPr>
        <p:cxnSp>
          <p:nvCxnSpPr>
            <p:cNvPr id="67" name="Straight Arrow Connector 29"/>
            <p:cNvCxnSpPr/>
            <p:nvPr/>
          </p:nvCxnSpPr>
          <p:spPr>
            <a:xfrm flipH="1">
              <a:off x="3216499" y="2689403"/>
              <a:ext cx="655320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1"/>
            <p:cNvCxnSpPr/>
            <p:nvPr/>
          </p:nvCxnSpPr>
          <p:spPr>
            <a:xfrm>
              <a:off x="3871819" y="2689403"/>
              <a:ext cx="358140" cy="358140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Box 33"/>
          <p:cNvSpPr txBox="1"/>
          <p:nvPr/>
        </p:nvSpPr>
        <p:spPr>
          <a:xfrm>
            <a:off x="923994" y="3225692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沟通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2" name="TextBox 35"/>
          <p:cNvSpPr txBox="1"/>
          <p:nvPr/>
        </p:nvSpPr>
        <p:spPr>
          <a:xfrm>
            <a:off x="1045517" y="1764321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呼叫等待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4" name="TextBox 37"/>
          <p:cNvSpPr txBox="1"/>
          <p:nvPr/>
        </p:nvSpPr>
        <p:spPr>
          <a:xfrm>
            <a:off x="1688331" y="4092610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开场</a:t>
            </a:r>
            <a:endParaRPr lang="zh-CN" alt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6" name="TextBox 39"/>
          <p:cNvSpPr txBox="1"/>
          <p:nvPr/>
        </p:nvSpPr>
        <p:spPr>
          <a:xfrm>
            <a:off x="5822672" y="1145880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异议处理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78" name="TextBox 41"/>
          <p:cNvSpPr txBox="1"/>
          <p:nvPr/>
        </p:nvSpPr>
        <p:spPr>
          <a:xfrm>
            <a:off x="6388982" y="2067650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午休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80" name="TextBox 43"/>
          <p:cNvSpPr txBox="1"/>
          <p:nvPr/>
        </p:nvSpPr>
        <p:spPr>
          <a:xfrm>
            <a:off x="6913034" y="3756539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感谢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81" name="Group 3"/>
          <p:cNvGrpSpPr/>
          <p:nvPr/>
        </p:nvGrpSpPr>
        <p:grpSpPr>
          <a:xfrm>
            <a:off x="3131820" y="3796217"/>
            <a:ext cx="1055330" cy="439095"/>
            <a:chOff x="4175760" y="5061623"/>
            <a:chExt cx="1407107" cy="585460"/>
          </a:xfrm>
        </p:grpSpPr>
        <p:cxnSp>
          <p:nvCxnSpPr>
            <p:cNvPr id="82" name="Straight Arrow Connector 44"/>
            <p:cNvCxnSpPr/>
            <p:nvPr/>
          </p:nvCxnSpPr>
          <p:spPr>
            <a:xfrm flipH="1">
              <a:off x="4175760" y="5639463"/>
              <a:ext cx="826049" cy="0"/>
            </a:xfrm>
            <a:prstGeom prst="straightConnector1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45"/>
            <p:cNvCxnSpPr/>
            <p:nvPr/>
          </p:nvCxnSpPr>
          <p:spPr>
            <a:xfrm flipH="1">
              <a:off x="4997406" y="5061623"/>
              <a:ext cx="585461" cy="58546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oup 18"/>
          <p:cNvGrpSpPr/>
          <p:nvPr/>
        </p:nvGrpSpPr>
        <p:grpSpPr>
          <a:xfrm>
            <a:off x="4805870" y="1351497"/>
            <a:ext cx="965171" cy="479396"/>
            <a:chOff x="6407827" y="1801996"/>
            <a:chExt cx="1286895" cy="639195"/>
          </a:xfrm>
        </p:grpSpPr>
        <p:cxnSp>
          <p:nvCxnSpPr>
            <p:cNvPr id="85" name="Straight Arrow Connector 49"/>
            <p:cNvCxnSpPr/>
            <p:nvPr/>
          </p:nvCxnSpPr>
          <p:spPr>
            <a:xfrm>
              <a:off x="7039402" y="1801996"/>
              <a:ext cx="655320" cy="0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50"/>
            <p:cNvCxnSpPr/>
            <p:nvPr/>
          </p:nvCxnSpPr>
          <p:spPr>
            <a:xfrm flipH="1">
              <a:off x="6407827" y="1809616"/>
              <a:ext cx="631575" cy="631575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5"/>
          <p:cNvGrpSpPr/>
          <p:nvPr/>
        </p:nvGrpSpPr>
        <p:grpSpPr>
          <a:xfrm>
            <a:off x="5434202" y="2263673"/>
            <a:ext cx="889542" cy="383147"/>
            <a:chOff x="7245602" y="3018230"/>
            <a:chExt cx="1186056" cy="510863"/>
          </a:xfrm>
        </p:grpSpPr>
        <p:cxnSp>
          <p:nvCxnSpPr>
            <p:cNvPr id="88" name="Straight Arrow Connector 52"/>
            <p:cNvCxnSpPr/>
            <p:nvPr/>
          </p:nvCxnSpPr>
          <p:spPr>
            <a:xfrm>
              <a:off x="7753501" y="3025850"/>
              <a:ext cx="678157" cy="0"/>
            </a:xfrm>
            <a:prstGeom prst="straightConnector1">
              <a:avLst/>
            </a:prstGeom>
            <a:ln w="12700">
              <a:solidFill>
                <a:srgbClr val="5AAD9E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53"/>
            <p:cNvCxnSpPr/>
            <p:nvPr/>
          </p:nvCxnSpPr>
          <p:spPr>
            <a:xfrm flipH="1">
              <a:off x="7245602" y="3018230"/>
              <a:ext cx="510862" cy="510863"/>
            </a:xfrm>
            <a:prstGeom prst="line">
              <a:avLst/>
            </a:prstGeom>
            <a:ln w="12700">
              <a:solidFill>
                <a:srgbClr val="5AAD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4"/>
          <p:cNvGrpSpPr/>
          <p:nvPr/>
        </p:nvGrpSpPr>
        <p:grpSpPr>
          <a:xfrm>
            <a:off x="6188343" y="3581262"/>
            <a:ext cx="637477" cy="396519"/>
            <a:chOff x="8251124" y="4775016"/>
            <a:chExt cx="849969" cy="528692"/>
          </a:xfrm>
        </p:grpSpPr>
        <p:cxnSp>
          <p:nvCxnSpPr>
            <p:cNvPr id="91" name="Straight Arrow Connector 46"/>
            <p:cNvCxnSpPr/>
            <p:nvPr/>
          </p:nvCxnSpPr>
          <p:spPr>
            <a:xfrm>
              <a:off x="8779816" y="5303708"/>
              <a:ext cx="321277" cy="0"/>
            </a:xfrm>
            <a:prstGeom prst="straightConnector1">
              <a:avLst/>
            </a:prstGeom>
            <a:ln w="1270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47"/>
            <p:cNvCxnSpPr/>
            <p:nvPr/>
          </p:nvCxnSpPr>
          <p:spPr>
            <a:xfrm>
              <a:off x="8251124" y="4775016"/>
              <a:ext cx="528692" cy="528692"/>
            </a:xfrm>
            <a:prstGeom prst="line">
              <a:avLst/>
            </a:prstGeom>
            <a:ln w="127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Freeform 9"/>
          <p:cNvSpPr>
            <a:spLocks noEditPoints="1"/>
          </p:cNvSpPr>
          <p:nvPr/>
        </p:nvSpPr>
        <p:spPr bwMode="auto">
          <a:xfrm>
            <a:off x="4967887" y="3759764"/>
            <a:ext cx="703019" cy="706088"/>
          </a:xfrm>
          <a:custGeom>
            <a:avLst/>
            <a:gdLst>
              <a:gd name="T0" fmla="*/ 491 w 491"/>
              <a:gd name="T1" fmla="*/ 209 h 493"/>
              <a:gd name="T2" fmla="*/ 474 w 491"/>
              <a:gd name="T3" fmla="*/ 147 h 493"/>
              <a:gd name="T4" fmla="*/ 426 w 491"/>
              <a:gd name="T5" fmla="*/ 154 h 493"/>
              <a:gd name="T6" fmla="*/ 389 w 491"/>
              <a:gd name="T7" fmla="*/ 104 h 493"/>
              <a:gd name="T8" fmla="*/ 410 w 491"/>
              <a:gd name="T9" fmla="*/ 61 h 493"/>
              <a:gd name="T10" fmla="*/ 356 w 491"/>
              <a:gd name="T11" fmla="*/ 25 h 493"/>
              <a:gd name="T12" fmla="*/ 323 w 491"/>
              <a:gd name="T13" fmla="*/ 61 h 493"/>
              <a:gd name="T14" fmla="*/ 264 w 491"/>
              <a:gd name="T15" fmla="*/ 47 h 493"/>
              <a:gd name="T16" fmla="*/ 252 w 491"/>
              <a:gd name="T17" fmla="*/ 0 h 493"/>
              <a:gd name="T18" fmla="*/ 188 w 491"/>
              <a:gd name="T19" fmla="*/ 7 h 493"/>
              <a:gd name="T20" fmla="*/ 186 w 491"/>
              <a:gd name="T21" fmla="*/ 57 h 493"/>
              <a:gd name="T22" fmla="*/ 132 w 491"/>
              <a:gd name="T23" fmla="*/ 84 h 493"/>
              <a:gd name="T24" fmla="*/ 92 w 491"/>
              <a:gd name="T25" fmla="*/ 55 h 493"/>
              <a:gd name="T26" fmla="*/ 47 w 491"/>
              <a:gd name="T27" fmla="*/ 101 h 493"/>
              <a:gd name="T28" fmla="*/ 78 w 491"/>
              <a:gd name="T29" fmla="*/ 142 h 493"/>
              <a:gd name="T30" fmla="*/ 55 w 491"/>
              <a:gd name="T31" fmla="*/ 196 h 493"/>
              <a:gd name="T32" fmla="*/ 5 w 491"/>
              <a:gd name="T33" fmla="*/ 199 h 493"/>
              <a:gd name="T34" fmla="*/ 0 w 491"/>
              <a:gd name="T35" fmla="*/ 264 h 493"/>
              <a:gd name="T36" fmla="*/ 50 w 491"/>
              <a:gd name="T37" fmla="*/ 275 h 493"/>
              <a:gd name="T38" fmla="*/ 56 w 491"/>
              <a:gd name="T39" fmla="*/ 301 h 493"/>
              <a:gd name="T40" fmla="*/ 67 w 491"/>
              <a:gd name="T41" fmla="*/ 331 h 493"/>
              <a:gd name="T42" fmla="*/ 31 w 491"/>
              <a:gd name="T43" fmla="*/ 366 h 493"/>
              <a:gd name="T44" fmla="*/ 68 w 491"/>
              <a:gd name="T45" fmla="*/ 419 h 493"/>
              <a:gd name="T46" fmla="*/ 114 w 491"/>
              <a:gd name="T47" fmla="*/ 395 h 493"/>
              <a:gd name="T48" fmla="*/ 163 w 491"/>
              <a:gd name="T49" fmla="*/ 427 h 493"/>
              <a:gd name="T50" fmla="*/ 158 w 491"/>
              <a:gd name="T51" fmla="*/ 478 h 493"/>
              <a:gd name="T52" fmla="*/ 220 w 491"/>
              <a:gd name="T53" fmla="*/ 493 h 493"/>
              <a:gd name="T54" fmla="*/ 240 w 491"/>
              <a:gd name="T55" fmla="*/ 446 h 493"/>
              <a:gd name="T56" fmla="*/ 299 w 491"/>
              <a:gd name="T57" fmla="*/ 440 h 493"/>
              <a:gd name="T58" fmla="*/ 327 w 491"/>
              <a:gd name="T59" fmla="*/ 481 h 493"/>
              <a:gd name="T60" fmla="*/ 385 w 491"/>
              <a:gd name="T61" fmla="*/ 453 h 493"/>
              <a:gd name="T62" fmla="*/ 370 w 491"/>
              <a:gd name="T63" fmla="*/ 405 h 493"/>
              <a:gd name="T64" fmla="*/ 412 w 491"/>
              <a:gd name="T65" fmla="*/ 362 h 493"/>
              <a:gd name="T66" fmla="*/ 459 w 491"/>
              <a:gd name="T67" fmla="*/ 375 h 493"/>
              <a:gd name="T68" fmla="*/ 485 w 491"/>
              <a:gd name="T69" fmla="*/ 316 h 493"/>
              <a:gd name="T70" fmla="*/ 444 w 491"/>
              <a:gd name="T71" fmla="*/ 290 h 493"/>
              <a:gd name="T72" fmla="*/ 448 w 491"/>
              <a:gd name="T73" fmla="*/ 229 h 493"/>
              <a:gd name="T74" fmla="*/ 491 w 491"/>
              <a:gd name="T75" fmla="*/ 209 h 493"/>
              <a:gd name="T76" fmla="*/ 288 w 491"/>
              <a:gd name="T77" fmla="*/ 387 h 493"/>
              <a:gd name="T78" fmla="*/ 108 w 491"/>
              <a:gd name="T79" fmla="*/ 286 h 493"/>
              <a:gd name="T80" fmla="*/ 208 w 491"/>
              <a:gd name="T81" fmla="*/ 106 h 493"/>
              <a:gd name="T82" fmla="*/ 389 w 491"/>
              <a:gd name="T83" fmla="*/ 207 h 493"/>
              <a:gd name="T84" fmla="*/ 288 w 491"/>
              <a:gd name="T85" fmla="*/ 3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93">
                <a:moveTo>
                  <a:pt x="491" y="209"/>
                </a:moveTo>
                <a:cubicBezTo>
                  <a:pt x="474" y="147"/>
                  <a:pt x="474" y="147"/>
                  <a:pt x="474" y="147"/>
                </a:cubicBezTo>
                <a:cubicBezTo>
                  <a:pt x="426" y="154"/>
                  <a:pt x="426" y="154"/>
                  <a:pt x="426" y="154"/>
                </a:cubicBezTo>
                <a:cubicBezTo>
                  <a:pt x="416" y="135"/>
                  <a:pt x="403" y="118"/>
                  <a:pt x="389" y="104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04" y="53"/>
                  <a:pt x="285" y="49"/>
                  <a:pt x="264" y="47"/>
                </a:cubicBezTo>
                <a:cubicBezTo>
                  <a:pt x="252" y="0"/>
                  <a:pt x="252" y="0"/>
                  <a:pt x="252" y="0"/>
                </a:cubicBezTo>
                <a:cubicBezTo>
                  <a:pt x="188" y="7"/>
                  <a:pt x="188" y="7"/>
                  <a:pt x="188" y="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66" y="63"/>
                  <a:pt x="148" y="72"/>
                  <a:pt x="132" y="84"/>
                </a:cubicBezTo>
                <a:cubicBezTo>
                  <a:pt x="92" y="55"/>
                  <a:pt x="92" y="55"/>
                  <a:pt x="92" y="55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78" y="142"/>
                  <a:pt x="78" y="142"/>
                  <a:pt x="78" y="142"/>
                </a:cubicBezTo>
                <a:cubicBezTo>
                  <a:pt x="68" y="158"/>
                  <a:pt x="60" y="176"/>
                  <a:pt x="55" y="196"/>
                </a:cubicBezTo>
                <a:cubicBezTo>
                  <a:pt x="5" y="199"/>
                  <a:pt x="5" y="199"/>
                  <a:pt x="5" y="199"/>
                </a:cubicBezTo>
                <a:cubicBezTo>
                  <a:pt x="0" y="264"/>
                  <a:pt x="0" y="264"/>
                  <a:pt x="0" y="264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2" y="284"/>
                  <a:pt x="54" y="292"/>
                  <a:pt x="56" y="301"/>
                </a:cubicBezTo>
                <a:cubicBezTo>
                  <a:pt x="59" y="311"/>
                  <a:pt x="63" y="321"/>
                  <a:pt x="67" y="331"/>
                </a:cubicBezTo>
                <a:cubicBezTo>
                  <a:pt x="31" y="366"/>
                  <a:pt x="31" y="366"/>
                  <a:pt x="31" y="366"/>
                </a:cubicBezTo>
                <a:cubicBezTo>
                  <a:pt x="68" y="419"/>
                  <a:pt x="68" y="419"/>
                  <a:pt x="68" y="419"/>
                </a:cubicBezTo>
                <a:cubicBezTo>
                  <a:pt x="114" y="395"/>
                  <a:pt x="114" y="395"/>
                  <a:pt x="114" y="395"/>
                </a:cubicBezTo>
                <a:cubicBezTo>
                  <a:pt x="129" y="408"/>
                  <a:pt x="145" y="419"/>
                  <a:pt x="163" y="427"/>
                </a:cubicBezTo>
                <a:cubicBezTo>
                  <a:pt x="158" y="478"/>
                  <a:pt x="158" y="478"/>
                  <a:pt x="158" y="478"/>
                </a:cubicBezTo>
                <a:cubicBezTo>
                  <a:pt x="220" y="493"/>
                  <a:pt x="220" y="493"/>
                  <a:pt x="220" y="493"/>
                </a:cubicBezTo>
                <a:cubicBezTo>
                  <a:pt x="240" y="446"/>
                  <a:pt x="240" y="446"/>
                  <a:pt x="240" y="446"/>
                </a:cubicBezTo>
                <a:cubicBezTo>
                  <a:pt x="259" y="447"/>
                  <a:pt x="279" y="445"/>
                  <a:pt x="299" y="440"/>
                </a:cubicBezTo>
                <a:cubicBezTo>
                  <a:pt x="327" y="481"/>
                  <a:pt x="327" y="481"/>
                  <a:pt x="327" y="481"/>
                </a:cubicBezTo>
                <a:cubicBezTo>
                  <a:pt x="385" y="453"/>
                  <a:pt x="385" y="453"/>
                  <a:pt x="385" y="453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86" y="393"/>
                  <a:pt x="400" y="378"/>
                  <a:pt x="412" y="362"/>
                </a:cubicBezTo>
                <a:cubicBezTo>
                  <a:pt x="459" y="375"/>
                  <a:pt x="459" y="375"/>
                  <a:pt x="459" y="375"/>
                </a:cubicBezTo>
                <a:cubicBezTo>
                  <a:pt x="485" y="316"/>
                  <a:pt x="485" y="316"/>
                  <a:pt x="485" y="316"/>
                </a:cubicBezTo>
                <a:cubicBezTo>
                  <a:pt x="444" y="290"/>
                  <a:pt x="444" y="290"/>
                  <a:pt x="444" y="290"/>
                </a:cubicBezTo>
                <a:cubicBezTo>
                  <a:pt x="448" y="270"/>
                  <a:pt x="449" y="250"/>
                  <a:pt x="448" y="229"/>
                </a:cubicBezTo>
                <a:lnTo>
                  <a:pt x="491" y="209"/>
                </a:lnTo>
                <a:close/>
                <a:moveTo>
                  <a:pt x="288" y="387"/>
                </a:moveTo>
                <a:cubicBezTo>
                  <a:pt x="211" y="409"/>
                  <a:pt x="130" y="364"/>
                  <a:pt x="108" y="286"/>
                </a:cubicBezTo>
                <a:cubicBezTo>
                  <a:pt x="86" y="209"/>
                  <a:pt x="131" y="128"/>
                  <a:pt x="208" y="106"/>
                </a:cubicBezTo>
                <a:cubicBezTo>
                  <a:pt x="286" y="84"/>
                  <a:pt x="367" y="129"/>
                  <a:pt x="389" y="207"/>
                </a:cubicBezTo>
                <a:cubicBezTo>
                  <a:pt x="411" y="284"/>
                  <a:pt x="366" y="365"/>
                  <a:pt x="288" y="387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09" name="Oval 10"/>
          <p:cNvSpPr>
            <a:spLocks noChangeArrowheads="1"/>
          </p:cNvSpPr>
          <p:nvPr/>
        </p:nvSpPr>
        <p:spPr bwMode="auto">
          <a:xfrm>
            <a:off x="5151499" y="3944911"/>
            <a:ext cx="335793" cy="33579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12" name="TextBox 41"/>
          <p:cNvSpPr txBox="1"/>
          <p:nvPr/>
        </p:nvSpPr>
        <p:spPr>
          <a:xfrm>
            <a:off x="3495287" y="4416515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结束语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116" name="Group 3"/>
          <p:cNvGrpSpPr/>
          <p:nvPr/>
        </p:nvGrpSpPr>
        <p:grpSpPr>
          <a:xfrm>
            <a:off x="4454525" y="4345305"/>
            <a:ext cx="697230" cy="274320"/>
            <a:chOff x="4175760" y="5061623"/>
            <a:chExt cx="1407107" cy="585460"/>
          </a:xfrm>
        </p:grpSpPr>
        <p:cxnSp>
          <p:nvCxnSpPr>
            <p:cNvPr id="117" name="Straight Arrow Connector 44"/>
            <p:cNvCxnSpPr/>
            <p:nvPr/>
          </p:nvCxnSpPr>
          <p:spPr>
            <a:xfrm flipH="1">
              <a:off x="4175760" y="5639463"/>
              <a:ext cx="826049" cy="0"/>
            </a:xfrm>
            <a:prstGeom prst="straightConnector1">
              <a:avLst/>
            </a:prstGeom>
            <a:ln w="12700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45"/>
            <p:cNvCxnSpPr/>
            <p:nvPr/>
          </p:nvCxnSpPr>
          <p:spPr>
            <a:xfrm flipH="1">
              <a:off x="4997406" y="5061623"/>
              <a:ext cx="585461" cy="58546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Freeform 7"/>
          <p:cNvSpPr>
            <a:spLocks noEditPoints="1"/>
          </p:cNvSpPr>
          <p:nvPr/>
        </p:nvSpPr>
        <p:spPr bwMode="auto">
          <a:xfrm>
            <a:off x="3349927" y="1135733"/>
            <a:ext cx="802061" cy="812614"/>
          </a:xfrm>
          <a:custGeom>
            <a:avLst/>
            <a:gdLst>
              <a:gd name="T0" fmla="*/ 488 w 488"/>
              <a:gd name="T1" fmla="*/ 278 h 495"/>
              <a:gd name="T2" fmla="*/ 488 w 488"/>
              <a:gd name="T3" fmla="*/ 213 h 495"/>
              <a:gd name="T4" fmla="*/ 440 w 488"/>
              <a:gd name="T5" fmla="*/ 206 h 495"/>
              <a:gd name="T6" fmla="*/ 418 w 488"/>
              <a:gd name="T7" fmla="*/ 149 h 495"/>
              <a:gd name="T8" fmla="*/ 450 w 488"/>
              <a:gd name="T9" fmla="*/ 113 h 495"/>
              <a:gd name="T10" fmla="*/ 408 w 488"/>
              <a:gd name="T11" fmla="*/ 64 h 495"/>
              <a:gd name="T12" fmla="*/ 366 w 488"/>
              <a:gd name="T13" fmla="*/ 89 h 495"/>
              <a:gd name="T14" fmla="*/ 313 w 488"/>
              <a:gd name="T15" fmla="*/ 60 h 495"/>
              <a:gd name="T16" fmla="*/ 315 w 488"/>
              <a:gd name="T17" fmla="*/ 11 h 495"/>
              <a:gd name="T18" fmla="*/ 251 w 488"/>
              <a:gd name="T19" fmla="*/ 0 h 495"/>
              <a:gd name="T20" fmla="*/ 235 w 488"/>
              <a:gd name="T21" fmla="*/ 48 h 495"/>
              <a:gd name="T22" fmla="*/ 177 w 488"/>
              <a:gd name="T23" fmla="*/ 59 h 495"/>
              <a:gd name="T24" fmla="*/ 146 w 488"/>
              <a:gd name="T25" fmla="*/ 20 h 495"/>
              <a:gd name="T26" fmla="*/ 90 w 488"/>
              <a:gd name="T27" fmla="*/ 52 h 495"/>
              <a:gd name="T28" fmla="*/ 109 w 488"/>
              <a:gd name="T29" fmla="*/ 100 h 495"/>
              <a:gd name="T30" fmla="*/ 72 w 488"/>
              <a:gd name="T31" fmla="*/ 146 h 495"/>
              <a:gd name="T32" fmla="*/ 22 w 488"/>
              <a:gd name="T33" fmla="*/ 136 h 495"/>
              <a:gd name="T34" fmla="*/ 0 w 488"/>
              <a:gd name="T35" fmla="*/ 196 h 495"/>
              <a:gd name="T36" fmla="*/ 46 w 488"/>
              <a:gd name="T37" fmla="*/ 221 h 495"/>
              <a:gd name="T38" fmla="*/ 44 w 488"/>
              <a:gd name="T39" fmla="*/ 247 h 495"/>
              <a:gd name="T40" fmla="*/ 46 w 488"/>
              <a:gd name="T41" fmla="*/ 279 h 495"/>
              <a:gd name="T42" fmla="*/ 1 w 488"/>
              <a:gd name="T43" fmla="*/ 303 h 495"/>
              <a:gd name="T44" fmla="*/ 23 w 488"/>
              <a:gd name="T45" fmla="*/ 364 h 495"/>
              <a:gd name="T46" fmla="*/ 74 w 488"/>
              <a:gd name="T47" fmla="*/ 353 h 495"/>
              <a:gd name="T48" fmla="*/ 112 w 488"/>
              <a:gd name="T49" fmla="*/ 398 h 495"/>
              <a:gd name="T50" fmla="*/ 94 w 488"/>
              <a:gd name="T51" fmla="*/ 445 h 495"/>
              <a:gd name="T52" fmla="*/ 149 w 488"/>
              <a:gd name="T53" fmla="*/ 477 h 495"/>
              <a:gd name="T54" fmla="*/ 181 w 488"/>
              <a:gd name="T55" fmla="*/ 437 h 495"/>
              <a:gd name="T56" fmla="*/ 239 w 488"/>
              <a:gd name="T57" fmla="*/ 447 h 495"/>
              <a:gd name="T58" fmla="*/ 255 w 488"/>
              <a:gd name="T59" fmla="*/ 495 h 495"/>
              <a:gd name="T60" fmla="*/ 319 w 488"/>
              <a:gd name="T61" fmla="*/ 483 h 495"/>
              <a:gd name="T62" fmla="*/ 317 w 488"/>
              <a:gd name="T63" fmla="*/ 433 h 495"/>
              <a:gd name="T64" fmla="*/ 369 w 488"/>
              <a:gd name="T65" fmla="*/ 403 h 495"/>
              <a:gd name="T66" fmla="*/ 411 w 488"/>
              <a:gd name="T67" fmla="*/ 428 h 495"/>
              <a:gd name="T68" fmla="*/ 452 w 488"/>
              <a:gd name="T69" fmla="*/ 379 h 495"/>
              <a:gd name="T70" fmla="*/ 420 w 488"/>
              <a:gd name="T71" fmla="*/ 343 h 495"/>
              <a:gd name="T72" fmla="*/ 440 w 488"/>
              <a:gd name="T73" fmla="*/ 285 h 495"/>
              <a:gd name="T74" fmla="*/ 488 w 488"/>
              <a:gd name="T75" fmla="*/ 278 h 495"/>
              <a:gd name="T76" fmla="*/ 244 w 488"/>
              <a:gd name="T77" fmla="*/ 394 h 495"/>
              <a:gd name="T78" fmla="*/ 97 w 488"/>
              <a:gd name="T79" fmla="*/ 247 h 495"/>
              <a:gd name="T80" fmla="*/ 244 w 488"/>
              <a:gd name="T81" fmla="*/ 101 h 495"/>
              <a:gd name="T82" fmla="*/ 390 w 488"/>
              <a:gd name="T83" fmla="*/ 247 h 495"/>
              <a:gd name="T84" fmla="*/ 244 w 488"/>
              <a:gd name="T85" fmla="*/ 394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8" h="495">
                <a:moveTo>
                  <a:pt x="488" y="278"/>
                </a:moveTo>
                <a:cubicBezTo>
                  <a:pt x="488" y="213"/>
                  <a:pt x="488" y="213"/>
                  <a:pt x="488" y="213"/>
                </a:cubicBezTo>
                <a:cubicBezTo>
                  <a:pt x="440" y="206"/>
                  <a:pt x="440" y="206"/>
                  <a:pt x="440" y="206"/>
                </a:cubicBezTo>
                <a:cubicBezTo>
                  <a:pt x="435" y="186"/>
                  <a:pt x="428" y="167"/>
                  <a:pt x="418" y="149"/>
                </a:cubicBezTo>
                <a:cubicBezTo>
                  <a:pt x="450" y="113"/>
                  <a:pt x="450" y="113"/>
                  <a:pt x="450" y="113"/>
                </a:cubicBezTo>
                <a:cubicBezTo>
                  <a:pt x="408" y="64"/>
                  <a:pt x="408" y="64"/>
                  <a:pt x="408" y="64"/>
                </a:cubicBezTo>
                <a:cubicBezTo>
                  <a:pt x="366" y="89"/>
                  <a:pt x="366" y="89"/>
                  <a:pt x="366" y="89"/>
                </a:cubicBezTo>
                <a:cubicBezTo>
                  <a:pt x="350" y="77"/>
                  <a:pt x="333" y="67"/>
                  <a:pt x="313" y="60"/>
                </a:cubicBezTo>
                <a:cubicBezTo>
                  <a:pt x="315" y="11"/>
                  <a:pt x="315" y="11"/>
                  <a:pt x="315" y="11"/>
                </a:cubicBezTo>
                <a:cubicBezTo>
                  <a:pt x="251" y="0"/>
                  <a:pt x="251" y="0"/>
                  <a:pt x="251" y="0"/>
                </a:cubicBezTo>
                <a:cubicBezTo>
                  <a:pt x="235" y="48"/>
                  <a:pt x="235" y="48"/>
                  <a:pt x="235" y="48"/>
                </a:cubicBezTo>
                <a:cubicBezTo>
                  <a:pt x="215" y="48"/>
                  <a:pt x="195" y="52"/>
                  <a:pt x="177" y="59"/>
                </a:cubicBezTo>
                <a:cubicBezTo>
                  <a:pt x="146" y="20"/>
                  <a:pt x="146" y="20"/>
                  <a:pt x="146" y="20"/>
                </a:cubicBezTo>
                <a:cubicBezTo>
                  <a:pt x="90" y="52"/>
                  <a:pt x="90" y="52"/>
                  <a:pt x="90" y="52"/>
                </a:cubicBezTo>
                <a:cubicBezTo>
                  <a:pt x="109" y="100"/>
                  <a:pt x="109" y="100"/>
                  <a:pt x="109" y="100"/>
                </a:cubicBezTo>
                <a:cubicBezTo>
                  <a:pt x="94" y="113"/>
                  <a:pt x="82" y="129"/>
                  <a:pt x="72" y="146"/>
                </a:cubicBezTo>
                <a:cubicBezTo>
                  <a:pt x="22" y="136"/>
                  <a:pt x="22" y="136"/>
                  <a:pt x="22" y="136"/>
                </a:cubicBezTo>
                <a:cubicBezTo>
                  <a:pt x="0" y="196"/>
                  <a:pt x="0" y="196"/>
                  <a:pt x="0" y="196"/>
                </a:cubicBezTo>
                <a:cubicBezTo>
                  <a:pt x="46" y="221"/>
                  <a:pt x="46" y="221"/>
                  <a:pt x="46" y="221"/>
                </a:cubicBezTo>
                <a:cubicBezTo>
                  <a:pt x="44" y="229"/>
                  <a:pt x="44" y="238"/>
                  <a:pt x="44" y="247"/>
                </a:cubicBezTo>
                <a:cubicBezTo>
                  <a:pt x="44" y="258"/>
                  <a:pt x="45" y="269"/>
                  <a:pt x="46" y="279"/>
                </a:cubicBezTo>
                <a:cubicBezTo>
                  <a:pt x="1" y="303"/>
                  <a:pt x="1" y="303"/>
                  <a:pt x="1" y="303"/>
                </a:cubicBezTo>
                <a:cubicBezTo>
                  <a:pt x="23" y="364"/>
                  <a:pt x="23" y="364"/>
                  <a:pt x="23" y="36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85" y="370"/>
                  <a:pt x="97" y="385"/>
                  <a:pt x="112" y="398"/>
                </a:cubicBezTo>
                <a:cubicBezTo>
                  <a:pt x="94" y="445"/>
                  <a:pt x="94" y="445"/>
                  <a:pt x="94" y="445"/>
                </a:cubicBezTo>
                <a:cubicBezTo>
                  <a:pt x="149" y="477"/>
                  <a:pt x="149" y="477"/>
                  <a:pt x="149" y="477"/>
                </a:cubicBezTo>
                <a:cubicBezTo>
                  <a:pt x="181" y="437"/>
                  <a:pt x="181" y="437"/>
                  <a:pt x="181" y="437"/>
                </a:cubicBezTo>
                <a:cubicBezTo>
                  <a:pt x="199" y="443"/>
                  <a:pt x="219" y="447"/>
                  <a:pt x="239" y="447"/>
                </a:cubicBezTo>
                <a:cubicBezTo>
                  <a:pt x="255" y="495"/>
                  <a:pt x="255" y="495"/>
                  <a:pt x="255" y="495"/>
                </a:cubicBezTo>
                <a:cubicBezTo>
                  <a:pt x="319" y="483"/>
                  <a:pt x="319" y="483"/>
                  <a:pt x="319" y="483"/>
                </a:cubicBezTo>
                <a:cubicBezTo>
                  <a:pt x="317" y="433"/>
                  <a:pt x="317" y="433"/>
                  <a:pt x="317" y="433"/>
                </a:cubicBezTo>
                <a:cubicBezTo>
                  <a:pt x="336" y="426"/>
                  <a:pt x="354" y="416"/>
                  <a:pt x="369" y="403"/>
                </a:cubicBezTo>
                <a:cubicBezTo>
                  <a:pt x="411" y="428"/>
                  <a:pt x="411" y="428"/>
                  <a:pt x="411" y="428"/>
                </a:cubicBezTo>
                <a:cubicBezTo>
                  <a:pt x="452" y="379"/>
                  <a:pt x="452" y="379"/>
                  <a:pt x="452" y="379"/>
                </a:cubicBezTo>
                <a:cubicBezTo>
                  <a:pt x="420" y="343"/>
                  <a:pt x="420" y="343"/>
                  <a:pt x="420" y="343"/>
                </a:cubicBezTo>
                <a:cubicBezTo>
                  <a:pt x="429" y="325"/>
                  <a:pt x="436" y="305"/>
                  <a:pt x="440" y="285"/>
                </a:cubicBezTo>
                <a:lnTo>
                  <a:pt x="488" y="278"/>
                </a:lnTo>
                <a:close/>
                <a:moveTo>
                  <a:pt x="244" y="394"/>
                </a:moveTo>
                <a:cubicBezTo>
                  <a:pt x="163" y="394"/>
                  <a:pt x="97" y="328"/>
                  <a:pt x="97" y="247"/>
                </a:cubicBezTo>
                <a:cubicBezTo>
                  <a:pt x="97" y="167"/>
                  <a:pt x="163" y="101"/>
                  <a:pt x="244" y="101"/>
                </a:cubicBezTo>
                <a:cubicBezTo>
                  <a:pt x="325" y="101"/>
                  <a:pt x="390" y="167"/>
                  <a:pt x="390" y="247"/>
                </a:cubicBezTo>
                <a:cubicBezTo>
                  <a:pt x="390" y="328"/>
                  <a:pt x="325" y="394"/>
                  <a:pt x="244" y="394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1" name="Oval 8"/>
          <p:cNvSpPr>
            <a:spLocks noChangeArrowheads="1"/>
          </p:cNvSpPr>
          <p:nvPr/>
        </p:nvSpPr>
        <p:spPr bwMode="auto">
          <a:xfrm>
            <a:off x="3570376" y="1362631"/>
            <a:ext cx="361162" cy="35881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cxnSp>
        <p:nvCxnSpPr>
          <p:cNvPr id="123" name="Straight Arrow Connector 28"/>
          <p:cNvCxnSpPr/>
          <p:nvPr/>
        </p:nvCxnSpPr>
        <p:spPr>
          <a:xfrm flipH="1">
            <a:off x="3078886" y="1542039"/>
            <a:ext cx="491490" cy="0"/>
          </a:xfrm>
          <a:prstGeom prst="straightConnector1">
            <a:avLst/>
          </a:prstGeom>
          <a:ln w="1270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33"/>
          <p:cNvSpPr txBox="1"/>
          <p:nvPr/>
        </p:nvSpPr>
        <p:spPr>
          <a:xfrm>
            <a:off x="1688534" y="1225442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提单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6" name="Freeform 9"/>
          <p:cNvSpPr>
            <a:spLocks noEditPoints="1"/>
          </p:cNvSpPr>
          <p:nvPr/>
        </p:nvSpPr>
        <p:spPr bwMode="auto">
          <a:xfrm>
            <a:off x="2081177" y="2379909"/>
            <a:ext cx="703019" cy="706088"/>
          </a:xfrm>
          <a:custGeom>
            <a:avLst/>
            <a:gdLst>
              <a:gd name="T0" fmla="*/ 491 w 491"/>
              <a:gd name="T1" fmla="*/ 209 h 493"/>
              <a:gd name="T2" fmla="*/ 474 w 491"/>
              <a:gd name="T3" fmla="*/ 147 h 493"/>
              <a:gd name="T4" fmla="*/ 426 w 491"/>
              <a:gd name="T5" fmla="*/ 154 h 493"/>
              <a:gd name="T6" fmla="*/ 389 w 491"/>
              <a:gd name="T7" fmla="*/ 104 h 493"/>
              <a:gd name="T8" fmla="*/ 410 w 491"/>
              <a:gd name="T9" fmla="*/ 61 h 493"/>
              <a:gd name="T10" fmla="*/ 356 w 491"/>
              <a:gd name="T11" fmla="*/ 25 h 493"/>
              <a:gd name="T12" fmla="*/ 323 w 491"/>
              <a:gd name="T13" fmla="*/ 61 h 493"/>
              <a:gd name="T14" fmla="*/ 264 w 491"/>
              <a:gd name="T15" fmla="*/ 47 h 493"/>
              <a:gd name="T16" fmla="*/ 252 w 491"/>
              <a:gd name="T17" fmla="*/ 0 h 493"/>
              <a:gd name="T18" fmla="*/ 188 w 491"/>
              <a:gd name="T19" fmla="*/ 7 h 493"/>
              <a:gd name="T20" fmla="*/ 186 w 491"/>
              <a:gd name="T21" fmla="*/ 57 h 493"/>
              <a:gd name="T22" fmla="*/ 132 w 491"/>
              <a:gd name="T23" fmla="*/ 84 h 493"/>
              <a:gd name="T24" fmla="*/ 92 w 491"/>
              <a:gd name="T25" fmla="*/ 55 h 493"/>
              <a:gd name="T26" fmla="*/ 47 w 491"/>
              <a:gd name="T27" fmla="*/ 101 h 493"/>
              <a:gd name="T28" fmla="*/ 78 w 491"/>
              <a:gd name="T29" fmla="*/ 142 h 493"/>
              <a:gd name="T30" fmla="*/ 55 w 491"/>
              <a:gd name="T31" fmla="*/ 196 h 493"/>
              <a:gd name="T32" fmla="*/ 5 w 491"/>
              <a:gd name="T33" fmla="*/ 199 h 493"/>
              <a:gd name="T34" fmla="*/ 0 w 491"/>
              <a:gd name="T35" fmla="*/ 264 h 493"/>
              <a:gd name="T36" fmla="*/ 50 w 491"/>
              <a:gd name="T37" fmla="*/ 275 h 493"/>
              <a:gd name="T38" fmla="*/ 56 w 491"/>
              <a:gd name="T39" fmla="*/ 301 h 493"/>
              <a:gd name="T40" fmla="*/ 67 w 491"/>
              <a:gd name="T41" fmla="*/ 331 h 493"/>
              <a:gd name="T42" fmla="*/ 31 w 491"/>
              <a:gd name="T43" fmla="*/ 366 h 493"/>
              <a:gd name="T44" fmla="*/ 68 w 491"/>
              <a:gd name="T45" fmla="*/ 419 h 493"/>
              <a:gd name="T46" fmla="*/ 114 w 491"/>
              <a:gd name="T47" fmla="*/ 395 h 493"/>
              <a:gd name="T48" fmla="*/ 163 w 491"/>
              <a:gd name="T49" fmla="*/ 427 h 493"/>
              <a:gd name="T50" fmla="*/ 158 w 491"/>
              <a:gd name="T51" fmla="*/ 478 h 493"/>
              <a:gd name="T52" fmla="*/ 220 w 491"/>
              <a:gd name="T53" fmla="*/ 493 h 493"/>
              <a:gd name="T54" fmla="*/ 240 w 491"/>
              <a:gd name="T55" fmla="*/ 446 h 493"/>
              <a:gd name="T56" fmla="*/ 299 w 491"/>
              <a:gd name="T57" fmla="*/ 440 h 493"/>
              <a:gd name="T58" fmla="*/ 327 w 491"/>
              <a:gd name="T59" fmla="*/ 481 h 493"/>
              <a:gd name="T60" fmla="*/ 385 w 491"/>
              <a:gd name="T61" fmla="*/ 453 h 493"/>
              <a:gd name="T62" fmla="*/ 370 w 491"/>
              <a:gd name="T63" fmla="*/ 405 h 493"/>
              <a:gd name="T64" fmla="*/ 412 w 491"/>
              <a:gd name="T65" fmla="*/ 362 h 493"/>
              <a:gd name="T66" fmla="*/ 459 w 491"/>
              <a:gd name="T67" fmla="*/ 375 h 493"/>
              <a:gd name="T68" fmla="*/ 485 w 491"/>
              <a:gd name="T69" fmla="*/ 316 h 493"/>
              <a:gd name="T70" fmla="*/ 444 w 491"/>
              <a:gd name="T71" fmla="*/ 290 h 493"/>
              <a:gd name="T72" fmla="*/ 448 w 491"/>
              <a:gd name="T73" fmla="*/ 229 h 493"/>
              <a:gd name="T74" fmla="*/ 491 w 491"/>
              <a:gd name="T75" fmla="*/ 209 h 493"/>
              <a:gd name="T76" fmla="*/ 288 w 491"/>
              <a:gd name="T77" fmla="*/ 387 h 493"/>
              <a:gd name="T78" fmla="*/ 108 w 491"/>
              <a:gd name="T79" fmla="*/ 286 h 493"/>
              <a:gd name="T80" fmla="*/ 208 w 491"/>
              <a:gd name="T81" fmla="*/ 106 h 493"/>
              <a:gd name="T82" fmla="*/ 389 w 491"/>
              <a:gd name="T83" fmla="*/ 207 h 493"/>
              <a:gd name="T84" fmla="*/ 288 w 491"/>
              <a:gd name="T85" fmla="*/ 387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493">
                <a:moveTo>
                  <a:pt x="491" y="209"/>
                </a:moveTo>
                <a:cubicBezTo>
                  <a:pt x="474" y="147"/>
                  <a:pt x="474" y="147"/>
                  <a:pt x="474" y="147"/>
                </a:cubicBezTo>
                <a:cubicBezTo>
                  <a:pt x="426" y="154"/>
                  <a:pt x="426" y="154"/>
                  <a:pt x="426" y="154"/>
                </a:cubicBezTo>
                <a:cubicBezTo>
                  <a:pt x="416" y="135"/>
                  <a:pt x="403" y="118"/>
                  <a:pt x="389" y="104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356" y="25"/>
                  <a:pt x="356" y="25"/>
                  <a:pt x="356" y="25"/>
                </a:cubicBezTo>
                <a:cubicBezTo>
                  <a:pt x="323" y="61"/>
                  <a:pt x="323" y="61"/>
                  <a:pt x="323" y="61"/>
                </a:cubicBezTo>
                <a:cubicBezTo>
                  <a:pt x="304" y="53"/>
                  <a:pt x="285" y="49"/>
                  <a:pt x="264" y="47"/>
                </a:cubicBezTo>
                <a:cubicBezTo>
                  <a:pt x="252" y="0"/>
                  <a:pt x="252" y="0"/>
                  <a:pt x="252" y="0"/>
                </a:cubicBezTo>
                <a:cubicBezTo>
                  <a:pt x="188" y="7"/>
                  <a:pt x="188" y="7"/>
                  <a:pt x="188" y="7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66" y="63"/>
                  <a:pt x="148" y="72"/>
                  <a:pt x="132" y="84"/>
                </a:cubicBezTo>
                <a:cubicBezTo>
                  <a:pt x="92" y="55"/>
                  <a:pt x="92" y="55"/>
                  <a:pt x="92" y="55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78" y="142"/>
                  <a:pt x="78" y="142"/>
                  <a:pt x="78" y="142"/>
                </a:cubicBezTo>
                <a:cubicBezTo>
                  <a:pt x="68" y="158"/>
                  <a:pt x="60" y="176"/>
                  <a:pt x="55" y="196"/>
                </a:cubicBezTo>
                <a:cubicBezTo>
                  <a:pt x="5" y="199"/>
                  <a:pt x="5" y="199"/>
                  <a:pt x="5" y="199"/>
                </a:cubicBezTo>
                <a:cubicBezTo>
                  <a:pt x="0" y="264"/>
                  <a:pt x="0" y="264"/>
                  <a:pt x="0" y="264"/>
                </a:cubicBezTo>
                <a:cubicBezTo>
                  <a:pt x="50" y="275"/>
                  <a:pt x="50" y="275"/>
                  <a:pt x="50" y="275"/>
                </a:cubicBezTo>
                <a:cubicBezTo>
                  <a:pt x="52" y="284"/>
                  <a:pt x="54" y="292"/>
                  <a:pt x="56" y="301"/>
                </a:cubicBezTo>
                <a:cubicBezTo>
                  <a:pt x="59" y="311"/>
                  <a:pt x="63" y="321"/>
                  <a:pt x="67" y="331"/>
                </a:cubicBezTo>
                <a:cubicBezTo>
                  <a:pt x="31" y="366"/>
                  <a:pt x="31" y="366"/>
                  <a:pt x="31" y="366"/>
                </a:cubicBezTo>
                <a:cubicBezTo>
                  <a:pt x="68" y="419"/>
                  <a:pt x="68" y="419"/>
                  <a:pt x="68" y="419"/>
                </a:cubicBezTo>
                <a:cubicBezTo>
                  <a:pt x="114" y="395"/>
                  <a:pt x="114" y="395"/>
                  <a:pt x="114" y="395"/>
                </a:cubicBezTo>
                <a:cubicBezTo>
                  <a:pt x="129" y="408"/>
                  <a:pt x="145" y="419"/>
                  <a:pt x="163" y="427"/>
                </a:cubicBezTo>
                <a:cubicBezTo>
                  <a:pt x="158" y="478"/>
                  <a:pt x="158" y="478"/>
                  <a:pt x="158" y="478"/>
                </a:cubicBezTo>
                <a:cubicBezTo>
                  <a:pt x="220" y="493"/>
                  <a:pt x="220" y="493"/>
                  <a:pt x="220" y="493"/>
                </a:cubicBezTo>
                <a:cubicBezTo>
                  <a:pt x="240" y="446"/>
                  <a:pt x="240" y="446"/>
                  <a:pt x="240" y="446"/>
                </a:cubicBezTo>
                <a:cubicBezTo>
                  <a:pt x="259" y="447"/>
                  <a:pt x="279" y="445"/>
                  <a:pt x="299" y="440"/>
                </a:cubicBezTo>
                <a:cubicBezTo>
                  <a:pt x="327" y="481"/>
                  <a:pt x="327" y="481"/>
                  <a:pt x="327" y="481"/>
                </a:cubicBezTo>
                <a:cubicBezTo>
                  <a:pt x="385" y="453"/>
                  <a:pt x="385" y="453"/>
                  <a:pt x="385" y="453"/>
                </a:cubicBezTo>
                <a:cubicBezTo>
                  <a:pt x="370" y="405"/>
                  <a:pt x="370" y="405"/>
                  <a:pt x="370" y="405"/>
                </a:cubicBezTo>
                <a:cubicBezTo>
                  <a:pt x="386" y="393"/>
                  <a:pt x="400" y="378"/>
                  <a:pt x="412" y="362"/>
                </a:cubicBezTo>
                <a:cubicBezTo>
                  <a:pt x="459" y="375"/>
                  <a:pt x="459" y="375"/>
                  <a:pt x="459" y="375"/>
                </a:cubicBezTo>
                <a:cubicBezTo>
                  <a:pt x="485" y="316"/>
                  <a:pt x="485" y="316"/>
                  <a:pt x="485" y="316"/>
                </a:cubicBezTo>
                <a:cubicBezTo>
                  <a:pt x="444" y="290"/>
                  <a:pt x="444" y="290"/>
                  <a:pt x="444" y="290"/>
                </a:cubicBezTo>
                <a:cubicBezTo>
                  <a:pt x="448" y="270"/>
                  <a:pt x="449" y="250"/>
                  <a:pt x="448" y="229"/>
                </a:cubicBezTo>
                <a:lnTo>
                  <a:pt x="491" y="209"/>
                </a:lnTo>
                <a:close/>
                <a:moveTo>
                  <a:pt x="288" y="387"/>
                </a:moveTo>
                <a:cubicBezTo>
                  <a:pt x="211" y="409"/>
                  <a:pt x="130" y="364"/>
                  <a:pt x="108" y="286"/>
                </a:cubicBezTo>
                <a:cubicBezTo>
                  <a:pt x="86" y="209"/>
                  <a:pt x="131" y="128"/>
                  <a:pt x="208" y="106"/>
                </a:cubicBezTo>
                <a:cubicBezTo>
                  <a:pt x="286" y="84"/>
                  <a:pt x="367" y="129"/>
                  <a:pt x="389" y="207"/>
                </a:cubicBezTo>
                <a:cubicBezTo>
                  <a:pt x="411" y="284"/>
                  <a:pt x="366" y="365"/>
                  <a:pt x="288" y="387"/>
                </a:cubicBezTo>
                <a:close/>
              </a:path>
            </a:pathLst>
          </a:custGeom>
          <a:gradFill flip="none" rotWithShape="1">
            <a:gsLst>
              <a:gs pos="0">
                <a:schemeClr val="bg2">
                  <a:lumMod val="85000"/>
                </a:schemeClr>
              </a:gs>
              <a:gs pos="74000">
                <a:schemeClr val="bg2">
                  <a:lumMod val="85000"/>
                </a:schemeClr>
              </a:gs>
              <a:gs pos="20000">
                <a:schemeClr val="bg2">
                  <a:lumMod val="85000"/>
                </a:schemeClr>
              </a:gs>
              <a:gs pos="50000">
                <a:schemeClr val="bg2">
                  <a:lumMod val="95000"/>
                </a:schemeClr>
              </a:gs>
              <a:gs pos="100000">
                <a:schemeClr val="bg2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38100" dist="25400" dir="2700000" algn="tl" rotWithShape="0">
              <a:prstClr val="black">
                <a:alpha val="2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127" name="Oval 10"/>
          <p:cNvSpPr>
            <a:spLocks noChangeArrowheads="1"/>
          </p:cNvSpPr>
          <p:nvPr/>
        </p:nvSpPr>
        <p:spPr bwMode="auto">
          <a:xfrm>
            <a:off x="2264789" y="2565056"/>
            <a:ext cx="335793" cy="33579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endParaRPr lang="en-US" sz="20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cxnSp>
        <p:nvCxnSpPr>
          <p:cNvPr id="129" name="Straight Arrow Connector 28"/>
          <p:cNvCxnSpPr/>
          <p:nvPr/>
        </p:nvCxnSpPr>
        <p:spPr>
          <a:xfrm flipH="1">
            <a:off x="1589176" y="2783464"/>
            <a:ext cx="491490" cy="0"/>
          </a:xfrm>
          <a:prstGeom prst="straightConnector1">
            <a:avLst/>
          </a:prstGeom>
          <a:ln w="12700">
            <a:solidFill>
              <a:schemeClr val="accent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33"/>
          <p:cNvSpPr txBox="1"/>
          <p:nvPr/>
        </p:nvSpPr>
        <p:spPr>
          <a:xfrm>
            <a:off x="278834" y="2604027"/>
            <a:ext cx="131090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en-US" sz="2000" dirty="0" smtClean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rPr>
              <a:t>服务转接</a:t>
            </a:r>
            <a:endParaRPr lang="en-US" sz="2000" dirty="0" smtClean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pic>
        <p:nvPicPr>
          <p:cNvPr id="132" name="图片 131" descr="11462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64965" y="3195955"/>
            <a:ext cx="487680" cy="487680"/>
          </a:xfrm>
          <a:prstGeom prst="rect">
            <a:avLst/>
          </a:prstGeom>
        </p:spPr>
      </p:pic>
      <p:pic>
        <p:nvPicPr>
          <p:cNvPr id="133" name="图片 132" descr="C:\Users\Jasmine\Desktop\项目二 图片\1207460.png120746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14955" y="3220720"/>
            <a:ext cx="294640" cy="295275"/>
          </a:xfrm>
          <a:prstGeom prst="rect">
            <a:avLst/>
          </a:prstGeom>
        </p:spPr>
      </p:pic>
      <p:pic>
        <p:nvPicPr>
          <p:cNvPr id="134" name="图片 133" descr="C:\Users\Jasmine\Desktop\项目二 图片\1204797.png120479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303780" y="2585085"/>
            <a:ext cx="256540" cy="295275"/>
          </a:xfrm>
          <a:prstGeom prst="rect">
            <a:avLst/>
          </a:prstGeom>
        </p:spPr>
      </p:pic>
      <p:pic>
        <p:nvPicPr>
          <p:cNvPr id="135" name="图片 134" descr="C:\Users\Jasmine\Desktop\项目二 图片\1206234.png120623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283585" y="2276475"/>
            <a:ext cx="235585" cy="454660"/>
          </a:xfrm>
          <a:prstGeom prst="rect">
            <a:avLst/>
          </a:prstGeom>
        </p:spPr>
      </p:pic>
      <p:pic>
        <p:nvPicPr>
          <p:cNvPr id="136" name="图片 135" descr="C:\Users\Jasmine\Desktop\项目二 图片\1188542.png118854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632835" y="1405890"/>
            <a:ext cx="235585" cy="261620"/>
          </a:xfrm>
          <a:prstGeom prst="rect">
            <a:avLst/>
          </a:prstGeom>
        </p:spPr>
      </p:pic>
      <p:pic>
        <p:nvPicPr>
          <p:cNvPr id="137" name="图片 136" descr="C:\Users\Jasmine\Desktop\项目二 图片\515298.png51529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431665" y="1858645"/>
            <a:ext cx="429895" cy="428625"/>
          </a:xfrm>
          <a:prstGeom prst="rect">
            <a:avLst/>
          </a:prstGeom>
        </p:spPr>
      </p:pic>
      <p:pic>
        <p:nvPicPr>
          <p:cNvPr id="138" name="图片 137" descr="C:\Users\Jasmine\Desktop\项目二 图片\515219.png51521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5180330" y="2521585"/>
            <a:ext cx="311150" cy="311150"/>
          </a:xfrm>
          <a:prstGeom prst="rect">
            <a:avLst/>
          </a:prstGeom>
        </p:spPr>
      </p:pic>
      <p:pic>
        <p:nvPicPr>
          <p:cNvPr id="139" name="图片 138" descr="C:\Users\Jasmine\Desktop\项目二 图片\518573.png51857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779135" y="3173095"/>
            <a:ext cx="408940" cy="408940"/>
          </a:xfrm>
          <a:prstGeom prst="rect">
            <a:avLst/>
          </a:prstGeom>
        </p:spPr>
      </p:pic>
      <p:pic>
        <p:nvPicPr>
          <p:cNvPr id="140" name="图片 139" descr="C:\Users\Jasmine\Desktop\项目二 图片\1064191.png106419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182235" y="3954145"/>
            <a:ext cx="321310" cy="3213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"/>
                            </p:stCondLst>
                            <p:childTnLst>
                              <p:par>
                                <p:cTn id="16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000"/>
                            </p:stCondLst>
                            <p:childTnLst>
                              <p:par>
                                <p:cTn id="16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5000"/>
                            </p:stCondLst>
                            <p:childTnLst>
                              <p:par>
                                <p:cTn id="17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5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9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000"/>
                            </p:stCondLst>
                            <p:childTnLst>
                              <p:par>
                                <p:cTn id="18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8000"/>
                            </p:stCondLst>
                            <p:childTnLst>
                              <p:par>
                                <p:cTn id="18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9000"/>
                            </p:stCondLst>
                            <p:childTnLst>
                              <p:par>
                                <p:cTn id="18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5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70" grpId="0"/>
      <p:bldP spid="72" grpId="0"/>
      <p:bldP spid="74" grpId="0"/>
      <p:bldP spid="76" grpId="0"/>
      <p:bldP spid="78" grpId="0"/>
      <p:bldP spid="80" grpId="0"/>
      <p:bldP spid="108" grpId="0" bldLvl="0" animBg="1"/>
      <p:bldP spid="109" grpId="0" bldLvl="0" animBg="1"/>
      <p:bldP spid="112" grpId="0"/>
      <p:bldP spid="120" grpId="0" bldLvl="0" animBg="1"/>
      <p:bldP spid="121" grpId="0" bldLvl="0" animBg="1"/>
      <p:bldP spid="124" grpId="0"/>
      <p:bldP spid="126" grpId="0" bldLvl="0" animBg="1"/>
      <p:bldP spid="127" grpId="0" bldLvl="0" animBg="1"/>
      <p:bldP spid="1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66924" y="959121"/>
            <a:ext cx="3191742" cy="1745114"/>
            <a:chOff x="1366924" y="959121"/>
            <a:chExt cx="3191742" cy="1745114"/>
          </a:xfrm>
        </p:grpSpPr>
        <p:sp>
          <p:nvSpPr>
            <p:cNvPr id="4" name="Rectangle: Rounded Corners 48"/>
            <p:cNvSpPr/>
            <p:nvPr/>
          </p:nvSpPr>
          <p:spPr>
            <a:xfrm>
              <a:off x="1366924" y="959121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Group 50"/>
            <p:cNvGrpSpPr/>
            <p:nvPr/>
          </p:nvGrpSpPr>
          <p:grpSpPr>
            <a:xfrm rot="16200000">
              <a:off x="3227163" y="1372732"/>
              <a:ext cx="1332139" cy="1330866"/>
              <a:chOff x="5284598" y="1127125"/>
              <a:chExt cx="1663890" cy="1662301"/>
            </a:xfrm>
          </p:grpSpPr>
          <p:sp>
            <p:nvSpPr>
              <p:cNvPr id="38" name="Freeform: Shape 54"/>
              <p:cNvSpPr/>
              <p:nvPr/>
            </p:nvSpPr>
            <p:spPr bwMode="auto">
              <a:xfrm>
                <a:off x="5284598" y="1136839"/>
                <a:ext cx="1649414" cy="1652587"/>
              </a:xfrm>
              <a:custGeom>
                <a:avLst/>
                <a:gdLst>
                  <a:gd name="T0" fmla="*/ 604 w 604"/>
                  <a:gd name="T1" fmla="*/ 605 h 605"/>
                  <a:gd name="T2" fmla="*/ 56 w 604"/>
                  <a:gd name="T3" fmla="*/ 550 h 605"/>
                  <a:gd name="T4" fmla="*/ 0 w 604"/>
                  <a:gd name="T5" fmla="*/ 0 h 605"/>
                  <a:gd name="T6" fmla="*/ 604 w 604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605"/>
                    </a:moveTo>
                    <a:cubicBezTo>
                      <a:pt x="56" y="550"/>
                      <a:pt x="56" y="550"/>
                      <a:pt x="56" y="55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8" y="14"/>
                      <a:pt x="591" y="277"/>
                      <a:pt x="604" y="605"/>
                    </a:cubicBez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55"/>
              <p:cNvSpPr/>
              <p:nvPr/>
            </p:nvSpPr>
            <p:spPr bwMode="auto">
              <a:xfrm>
                <a:off x="5294313" y="2630488"/>
                <a:ext cx="1654175" cy="149225"/>
              </a:xfrm>
              <a:custGeom>
                <a:avLst/>
                <a:gdLst>
                  <a:gd name="T0" fmla="*/ 96 w 1042"/>
                  <a:gd name="T1" fmla="*/ 0 h 94"/>
                  <a:gd name="T2" fmla="*/ 1042 w 1042"/>
                  <a:gd name="T3" fmla="*/ 94 h 94"/>
                  <a:gd name="T4" fmla="*/ 0 w 1042"/>
                  <a:gd name="T5" fmla="*/ 94 h 94"/>
                  <a:gd name="T6" fmla="*/ 96 w 1042"/>
                  <a:gd name="T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4">
                    <a:moveTo>
                      <a:pt x="96" y="0"/>
                    </a:moveTo>
                    <a:lnTo>
                      <a:pt x="1042" y="94"/>
                    </a:lnTo>
                    <a:lnTo>
                      <a:pt x="0" y="94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63"/>
              <p:cNvSpPr/>
              <p:nvPr/>
            </p:nvSpPr>
            <p:spPr bwMode="auto">
              <a:xfrm>
                <a:off x="5294313" y="1127125"/>
                <a:ext cx="152400" cy="1652588"/>
              </a:xfrm>
              <a:custGeom>
                <a:avLst/>
                <a:gdLst>
                  <a:gd name="T0" fmla="*/ 0 w 96"/>
                  <a:gd name="T1" fmla="*/ 1041 h 1041"/>
                  <a:gd name="T2" fmla="*/ 0 w 96"/>
                  <a:gd name="T3" fmla="*/ 0 h 1041"/>
                  <a:gd name="T4" fmla="*/ 96 w 96"/>
                  <a:gd name="T5" fmla="*/ 947 h 1041"/>
                  <a:gd name="T6" fmla="*/ 0 w 96"/>
                  <a:gd name="T7" fmla="*/ 1041 h 1041"/>
                  <a:gd name="T8" fmla="*/ 0 w 96"/>
                  <a:gd name="T9" fmla="*/ 1041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1041"/>
                    </a:moveTo>
                    <a:lnTo>
                      <a:pt x="0" y="0"/>
                    </a:lnTo>
                    <a:lnTo>
                      <a:pt x="96" y="947"/>
                    </a:lnTo>
                    <a:lnTo>
                      <a:pt x="0" y="1041"/>
                    </a:lnTo>
                    <a:lnTo>
                      <a:pt x="0" y="104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8" name="TextBox 53"/>
            <p:cNvSpPr txBox="1"/>
            <p:nvPr/>
          </p:nvSpPr>
          <p:spPr>
            <a:xfrm>
              <a:off x="1616479" y="1157241"/>
              <a:ext cx="2334260" cy="127254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l" fontAlgn="auto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您好，01号客服为您服务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87987" y="959119"/>
            <a:ext cx="3189605" cy="1739809"/>
            <a:chOff x="4587987" y="959119"/>
            <a:chExt cx="3189605" cy="1739809"/>
          </a:xfrm>
        </p:grpSpPr>
        <p:sp>
          <p:nvSpPr>
            <p:cNvPr id="9" name="Rectangle: Rounded Corners 68"/>
            <p:cNvSpPr/>
            <p:nvPr/>
          </p:nvSpPr>
          <p:spPr>
            <a:xfrm>
              <a:off x="4944440" y="959119"/>
              <a:ext cx="2832637" cy="1486486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5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0" name="Group 69"/>
            <p:cNvGrpSpPr/>
            <p:nvPr/>
          </p:nvGrpSpPr>
          <p:grpSpPr>
            <a:xfrm>
              <a:off x="4587987" y="1374567"/>
              <a:ext cx="1337852" cy="1324361"/>
              <a:chOff x="4394375" y="1716349"/>
              <a:chExt cx="1092291" cy="1081276"/>
            </a:xfrm>
          </p:grpSpPr>
          <p:sp>
            <p:nvSpPr>
              <p:cNvPr id="35" name="Freeform: Shape 86"/>
              <p:cNvSpPr/>
              <p:nvPr/>
            </p:nvSpPr>
            <p:spPr bwMode="auto">
              <a:xfrm rot="16200000">
                <a:off x="4395412" y="1716995"/>
                <a:ext cx="1078164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87"/>
              <p:cNvSpPr/>
              <p:nvPr/>
            </p:nvSpPr>
            <p:spPr bwMode="auto">
              <a:xfrm rot="16200000">
                <a:off x="3915598" y="2207177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88"/>
              <p:cNvSpPr/>
              <p:nvPr/>
            </p:nvSpPr>
            <p:spPr bwMode="auto">
              <a:xfrm rot="16200000">
                <a:off x="4896737" y="2207694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6350" cap="rnd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TextBox 77"/>
            <p:cNvSpPr txBox="1"/>
            <p:nvPr/>
          </p:nvSpPr>
          <p:spPr>
            <a:xfrm>
              <a:off x="5038202" y="1157239"/>
              <a:ext cx="2739390" cy="109029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Autofit/>
            </a:bodyPr>
            <a:lstStyle/>
            <a:p>
              <a:pPr indent="0" algn="l">
                <a:lnSpc>
                  <a:spcPct val="150000"/>
                </a:lnSpc>
                <a:buClr>
                  <a:srgbClr val="256C81"/>
                </a:buClr>
                <a:buFont typeface="+mj-ea"/>
                <a:buNone/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您好，我是刚才电话联系您的客服，关于您说的问题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07477" y="2749452"/>
            <a:ext cx="3169600" cy="1737564"/>
            <a:chOff x="4607477" y="2749452"/>
            <a:chExt cx="3169600" cy="1737564"/>
          </a:xfrm>
        </p:grpSpPr>
        <p:sp>
          <p:nvSpPr>
            <p:cNvPr id="14" name="Rectangle: Rounded Corners 90"/>
            <p:cNvSpPr/>
            <p:nvPr/>
          </p:nvSpPr>
          <p:spPr>
            <a:xfrm>
              <a:off x="4944441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sz="1600"/>
            </a:p>
          </p:txBody>
        </p:sp>
        <p:grpSp>
          <p:nvGrpSpPr>
            <p:cNvPr id="15" name="Group 92"/>
            <p:cNvGrpSpPr/>
            <p:nvPr/>
          </p:nvGrpSpPr>
          <p:grpSpPr>
            <a:xfrm rot="16200000">
              <a:off x="4607769" y="2749160"/>
              <a:ext cx="1326685" cy="1327269"/>
              <a:chOff x="3571044" y="2850399"/>
              <a:chExt cx="1657078" cy="1657810"/>
            </a:xfrm>
          </p:grpSpPr>
          <p:sp>
            <p:nvSpPr>
              <p:cNvPr id="29" name="Freeform: Shape 104"/>
              <p:cNvSpPr/>
              <p:nvPr/>
            </p:nvSpPr>
            <p:spPr bwMode="auto">
              <a:xfrm>
                <a:off x="3571044" y="2850399"/>
                <a:ext cx="1652588" cy="1652587"/>
              </a:xfrm>
              <a:custGeom>
                <a:avLst/>
                <a:gdLst>
                  <a:gd name="T0" fmla="*/ 605 w 605"/>
                  <a:gd name="T1" fmla="*/ 605 h 605"/>
                  <a:gd name="T2" fmla="*/ 0 w 605"/>
                  <a:gd name="T3" fmla="*/ 0 h 605"/>
                  <a:gd name="T4" fmla="*/ 550 w 605"/>
                  <a:gd name="T5" fmla="*/ 56 h 605"/>
                  <a:gd name="T6" fmla="*/ 605 w 605"/>
                  <a:gd name="T7" fmla="*/ 60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5" h="605">
                    <a:moveTo>
                      <a:pt x="605" y="605"/>
                    </a:moveTo>
                    <a:cubicBezTo>
                      <a:pt x="277" y="592"/>
                      <a:pt x="13" y="329"/>
                      <a:pt x="0" y="0"/>
                    </a:cubicBezTo>
                    <a:cubicBezTo>
                      <a:pt x="550" y="56"/>
                      <a:pt x="550" y="56"/>
                      <a:pt x="550" y="56"/>
                    </a:cubicBezTo>
                    <a:lnTo>
                      <a:pt x="605" y="605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30" name="Freeform: Shape 108"/>
              <p:cNvSpPr/>
              <p:nvPr/>
            </p:nvSpPr>
            <p:spPr bwMode="auto">
              <a:xfrm>
                <a:off x="3575533" y="2855622"/>
                <a:ext cx="1652589" cy="152399"/>
              </a:xfrm>
              <a:custGeom>
                <a:avLst/>
                <a:gdLst>
                  <a:gd name="T0" fmla="*/ 946 w 1041"/>
                  <a:gd name="T1" fmla="*/ 96 h 96"/>
                  <a:gd name="T2" fmla="*/ 0 w 1041"/>
                  <a:gd name="T3" fmla="*/ 0 h 96"/>
                  <a:gd name="T4" fmla="*/ 1041 w 1041"/>
                  <a:gd name="T5" fmla="*/ 0 h 96"/>
                  <a:gd name="T6" fmla="*/ 946 w 1041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1" h="96">
                    <a:moveTo>
                      <a:pt x="946" y="96"/>
                    </a:moveTo>
                    <a:lnTo>
                      <a:pt x="0" y="0"/>
                    </a:lnTo>
                    <a:lnTo>
                      <a:pt x="1041" y="0"/>
                    </a:lnTo>
                    <a:lnTo>
                      <a:pt x="946" y="9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31" name="Freeform: Shape 109"/>
              <p:cNvSpPr/>
              <p:nvPr/>
            </p:nvSpPr>
            <p:spPr bwMode="auto">
              <a:xfrm>
                <a:off x="5067593" y="2855621"/>
                <a:ext cx="150813" cy="1652588"/>
              </a:xfrm>
              <a:custGeom>
                <a:avLst/>
                <a:gdLst>
                  <a:gd name="T0" fmla="*/ 95 w 95"/>
                  <a:gd name="T1" fmla="*/ 0 h 1041"/>
                  <a:gd name="T2" fmla="*/ 95 w 95"/>
                  <a:gd name="T3" fmla="*/ 1041 h 1041"/>
                  <a:gd name="T4" fmla="*/ 0 w 95"/>
                  <a:gd name="T5" fmla="*/ 96 h 1041"/>
                  <a:gd name="T6" fmla="*/ 95 w 95"/>
                  <a:gd name="T7" fmla="*/ 0 h 1041"/>
                  <a:gd name="T8" fmla="*/ 95 w 95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041">
                    <a:moveTo>
                      <a:pt x="95" y="0"/>
                    </a:moveTo>
                    <a:lnTo>
                      <a:pt x="95" y="1041"/>
                    </a:lnTo>
                    <a:lnTo>
                      <a:pt x="0" y="96"/>
                    </a:lnTo>
                    <a:lnTo>
                      <a:pt x="95" y="0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6350" cap="rnd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</p:grpSp>
        <p:sp>
          <p:nvSpPr>
            <p:cNvPr id="18" name="TextBox 96"/>
            <p:cNvSpPr txBox="1"/>
            <p:nvPr/>
          </p:nvSpPr>
          <p:spPr>
            <a:xfrm>
              <a:off x="5027847" y="3109497"/>
              <a:ext cx="2667000" cy="128079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 algn="l">
                <a:lnSpc>
                  <a:spcPct val="150000"/>
                </a:lnSpc>
                <a:buClr>
                  <a:srgbClr val="256C81"/>
                </a:buClr>
                <a:buFont typeface="+mj-ea"/>
              </a:pPr>
              <a:r>
                <a:rPr lang="zh-CN" altLang="en-US" sz="14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您好，我是01号客服，不好意思打扰您了，之前看到您有在非工作时间留言，请问有什么可以帮您？您的问题目前解决了吗？</a:t>
              </a:r>
              <a:endPara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366926" y="2742280"/>
            <a:ext cx="3192466" cy="1744736"/>
            <a:chOff x="1366926" y="2742280"/>
            <a:chExt cx="3192466" cy="1744736"/>
          </a:xfrm>
        </p:grpSpPr>
        <p:sp>
          <p:nvSpPr>
            <p:cNvPr id="19" name="Rectangle: Rounded Corners 111"/>
            <p:cNvSpPr/>
            <p:nvPr/>
          </p:nvSpPr>
          <p:spPr>
            <a:xfrm>
              <a:off x="1366926" y="3013369"/>
              <a:ext cx="2832636" cy="1473647"/>
            </a:xfrm>
            <a:prstGeom prst="roundRect">
              <a:avLst>
                <a:gd name="adj" fmla="val 3410"/>
              </a:avLst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0" name="Group 113"/>
            <p:cNvGrpSpPr/>
            <p:nvPr/>
          </p:nvGrpSpPr>
          <p:grpSpPr>
            <a:xfrm>
              <a:off x="3227890" y="2742280"/>
              <a:ext cx="1331502" cy="1330868"/>
              <a:chOff x="3283921" y="2833020"/>
              <a:chExt cx="1087107" cy="1086589"/>
            </a:xfrm>
          </p:grpSpPr>
          <p:sp>
            <p:nvSpPr>
              <p:cNvPr id="24" name="Freeform: Shape 121"/>
              <p:cNvSpPr/>
              <p:nvPr/>
            </p:nvSpPr>
            <p:spPr bwMode="auto">
              <a:xfrm flipH="1">
                <a:off x="3292865" y="2833020"/>
                <a:ext cx="1078163" cy="1080239"/>
              </a:xfrm>
              <a:custGeom>
                <a:avLst/>
                <a:gdLst>
                  <a:gd name="T0" fmla="*/ 604 w 604"/>
                  <a:gd name="T1" fmla="*/ 0 h 605"/>
                  <a:gd name="T2" fmla="*/ 0 w 604"/>
                  <a:gd name="T3" fmla="*/ 605 h 605"/>
                  <a:gd name="T4" fmla="*/ 56 w 604"/>
                  <a:gd name="T5" fmla="*/ 56 h 605"/>
                  <a:gd name="T6" fmla="*/ 604 w 604"/>
                  <a:gd name="T7" fmla="*/ 0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4" h="605">
                    <a:moveTo>
                      <a:pt x="604" y="0"/>
                    </a:moveTo>
                    <a:cubicBezTo>
                      <a:pt x="591" y="328"/>
                      <a:pt x="328" y="591"/>
                      <a:pt x="0" y="605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604" y="0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122"/>
              <p:cNvSpPr/>
              <p:nvPr/>
            </p:nvSpPr>
            <p:spPr bwMode="auto">
              <a:xfrm flipH="1">
                <a:off x="3283921" y="2838853"/>
                <a:ext cx="1081276" cy="99619"/>
              </a:xfrm>
              <a:custGeom>
                <a:avLst/>
                <a:gdLst>
                  <a:gd name="T0" fmla="*/ 96 w 1042"/>
                  <a:gd name="T1" fmla="*/ 96 h 96"/>
                  <a:gd name="T2" fmla="*/ 1042 w 1042"/>
                  <a:gd name="T3" fmla="*/ 0 h 96"/>
                  <a:gd name="T4" fmla="*/ 0 w 1042"/>
                  <a:gd name="T5" fmla="*/ 0 h 96"/>
                  <a:gd name="T6" fmla="*/ 96 w 1042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2" h="96">
                    <a:moveTo>
                      <a:pt x="96" y="96"/>
                    </a:moveTo>
                    <a:lnTo>
                      <a:pt x="1042" y="0"/>
                    </a:lnTo>
                    <a:lnTo>
                      <a:pt x="0" y="0"/>
                    </a:lnTo>
                    <a:lnTo>
                      <a:pt x="96" y="9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24"/>
              <p:cNvSpPr/>
              <p:nvPr/>
            </p:nvSpPr>
            <p:spPr bwMode="auto">
              <a:xfrm flipH="1">
                <a:off x="4265061" y="2839370"/>
                <a:ext cx="99619" cy="1080239"/>
              </a:xfrm>
              <a:custGeom>
                <a:avLst/>
                <a:gdLst>
                  <a:gd name="T0" fmla="*/ 0 w 96"/>
                  <a:gd name="T1" fmla="*/ 0 h 1041"/>
                  <a:gd name="T2" fmla="*/ 0 w 96"/>
                  <a:gd name="T3" fmla="*/ 1041 h 1041"/>
                  <a:gd name="T4" fmla="*/ 96 w 96"/>
                  <a:gd name="T5" fmla="*/ 96 h 1041"/>
                  <a:gd name="T6" fmla="*/ 0 w 96"/>
                  <a:gd name="T7" fmla="*/ 0 h 1041"/>
                  <a:gd name="T8" fmla="*/ 0 w 96"/>
                  <a:gd name="T9" fmla="*/ 0 h 10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041">
                    <a:moveTo>
                      <a:pt x="0" y="0"/>
                    </a:moveTo>
                    <a:lnTo>
                      <a:pt x="0" y="1041"/>
                    </a:lnTo>
                    <a:lnTo>
                      <a:pt x="96" y="9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rnd">
                <a:noFill/>
                <a:round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3" name="TextBox 118"/>
            <p:cNvSpPr txBox="1"/>
            <p:nvPr/>
          </p:nvSpPr>
          <p:spPr>
            <a:xfrm>
              <a:off x="1542821" y="3012790"/>
              <a:ext cx="2545080" cy="1419225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 lnSpcReduction="10000"/>
            </a:bodyPr>
            <a:lstStyle/>
            <a:p>
              <a:pPr algn="l">
                <a:lnSpc>
                  <a:spcPct val="150000"/>
                </a:lnSpc>
                <a:buClr>
                  <a:schemeClr val="accent3"/>
                </a:buClr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您好，01号客服为您服务。由于目前客户排队人数较多，抱歉让您久等了，请问有什么可以帮您？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41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开场语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2254449" y="2841891"/>
            <a:ext cx="4635103" cy="2300604"/>
            <a:chOff x="3005931" y="3789187"/>
            <a:chExt cx="6180138" cy="3067473"/>
          </a:xfrm>
        </p:grpSpPr>
        <p:sp>
          <p:nvSpPr>
            <p:cNvPr id="21" name="Freeform: Shape 2"/>
            <p:cNvSpPr/>
            <p:nvPr/>
          </p:nvSpPr>
          <p:spPr bwMode="auto">
            <a:xfrm>
              <a:off x="6247606" y="3974925"/>
              <a:ext cx="2938463" cy="2881313"/>
            </a:xfrm>
            <a:custGeom>
              <a:avLst/>
              <a:gdLst>
                <a:gd name="T0" fmla="*/ 782 w 782"/>
                <a:gd name="T1" fmla="*/ 766 h 766"/>
                <a:gd name="T2" fmla="*/ 782 w 782"/>
                <a:gd name="T3" fmla="*/ 761 h 766"/>
                <a:gd name="T4" fmla="*/ 759 w 782"/>
                <a:gd name="T5" fmla="*/ 579 h 766"/>
                <a:gd name="T6" fmla="*/ 366 w 782"/>
                <a:gd name="T7" fmla="*/ 13 h 766"/>
                <a:gd name="T8" fmla="*/ 343 w 782"/>
                <a:gd name="T9" fmla="*/ 14 h 766"/>
                <a:gd name="T10" fmla="*/ 4 w 782"/>
                <a:gd name="T11" fmla="*/ 559 h 766"/>
                <a:gd name="T12" fmla="*/ 0 w 782"/>
                <a:gd name="T13" fmla="*/ 570 h 766"/>
                <a:gd name="T14" fmla="*/ 120 w 782"/>
                <a:gd name="T15" fmla="*/ 766 h 766"/>
                <a:gd name="T16" fmla="*/ 782 w 782"/>
                <a:gd name="T17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2" h="766">
                  <a:moveTo>
                    <a:pt x="782" y="766"/>
                  </a:moveTo>
                  <a:cubicBezTo>
                    <a:pt x="782" y="765"/>
                    <a:pt x="782" y="763"/>
                    <a:pt x="782" y="761"/>
                  </a:cubicBezTo>
                  <a:cubicBezTo>
                    <a:pt x="779" y="700"/>
                    <a:pt x="773" y="639"/>
                    <a:pt x="759" y="579"/>
                  </a:cubicBezTo>
                  <a:cubicBezTo>
                    <a:pt x="703" y="339"/>
                    <a:pt x="572" y="150"/>
                    <a:pt x="366" y="13"/>
                  </a:cubicBezTo>
                  <a:cubicBezTo>
                    <a:pt x="358" y="7"/>
                    <a:pt x="352" y="0"/>
                    <a:pt x="343" y="14"/>
                  </a:cubicBezTo>
                  <a:cubicBezTo>
                    <a:pt x="230" y="196"/>
                    <a:pt x="117" y="378"/>
                    <a:pt x="4" y="559"/>
                  </a:cubicBezTo>
                  <a:cubicBezTo>
                    <a:pt x="1" y="563"/>
                    <a:pt x="0" y="567"/>
                    <a:pt x="0" y="570"/>
                  </a:cubicBezTo>
                  <a:cubicBezTo>
                    <a:pt x="70" y="607"/>
                    <a:pt x="119" y="681"/>
                    <a:pt x="120" y="766"/>
                  </a:cubicBezTo>
                  <a:lnTo>
                    <a:pt x="782" y="766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2" name="Freeform: Shape 3"/>
            <p:cNvSpPr/>
            <p:nvPr/>
          </p:nvSpPr>
          <p:spPr bwMode="auto">
            <a:xfrm>
              <a:off x="5706269" y="3789187"/>
              <a:ext cx="1563688" cy="2290763"/>
            </a:xfrm>
            <a:custGeom>
              <a:avLst/>
              <a:gdLst>
                <a:gd name="T0" fmla="*/ 123 w 416"/>
                <a:gd name="T1" fmla="*/ 609 h 609"/>
                <a:gd name="T2" fmla="*/ 133 w 416"/>
                <a:gd name="T3" fmla="*/ 597 h 609"/>
                <a:gd name="T4" fmla="*/ 220 w 416"/>
                <a:gd name="T5" fmla="*/ 446 h 609"/>
                <a:gd name="T6" fmla="*/ 406 w 416"/>
                <a:gd name="T7" fmla="*/ 127 h 609"/>
                <a:gd name="T8" fmla="*/ 403 w 416"/>
                <a:gd name="T9" fmla="*/ 106 h 609"/>
                <a:gd name="T10" fmla="*/ 28 w 416"/>
                <a:gd name="T11" fmla="*/ 1 h 609"/>
                <a:gd name="T12" fmla="*/ 11 w 416"/>
                <a:gd name="T13" fmla="*/ 18 h 609"/>
                <a:gd name="T14" fmla="*/ 8 w 416"/>
                <a:gd name="T15" fmla="*/ 164 h 609"/>
                <a:gd name="T16" fmla="*/ 1 w 416"/>
                <a:gd name="T17" fmla="*/ 579 h 609"/>
                <a:gd name="T18" fmla="*/ 1 w 416"/>
                <a:gd name="T19" fmla="*/ 596 h 609"/>
                <a:gd name="T20" fmla="*/ 39 w 416"/>
                <a:gd name="T21" fmla="*/ 593 h 609"/>
                <a:gd name="T22" fmla="*/ 123 w 416"/>
                <a:gd name="T23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6" h="609">
                  <a:moveTo>
                    <a:pt x="123" y="609"/>
                  </a:moveTo>
                  <a:cubicBezTo>
                    <a:pt x="127" y="607"/>
                    <a:pt x="130" y="602"/>
                    <a:pt x="133" y="597"/>
                  </a:cubicBezTo>
                  <a:cubicBezTo>
                    <a:pt x="161" y="546"/>
                    <a:pt x="191" y="496"/>
                    <a:pt x="220" y="446"/>
                  </a:cubicBezTo>
                  <a:cubicBezTo>
                    <a:pt x="282" y="340"/>
                    <a:pt x="344" y="234"/>
                    <a:pt x="406" y="127"/>
                  </a:cubicBezTo>
                  <a:cubicBezTo>
                    <a:pt x="411" y="119"/>
                    <a:pt x="416" y="113"/>
                    <a:pt x="403" y="106"/>
                  </a:cubicBezTo>
                  <a:cubicBezTo>
                    <a:pt x="286" y="42"/>
                    <a:pt x="162" y="5"/>
                    <a:pt x="28" y="1"/>
                  </a:cubicBezTo>
                  <a:cubicBezTo>
                    <a:pt x="14" y="0"/>
                    <a:pt x="11" y="5"/>
                    <a:pt x="11" y="18"/>
                  </a:cubicBezTo>
                  <a:cubicBezTo>
                    <a:pt x="11" y="66"/>
                    <a:pt x="10" y="115"/>
                    <a:pt x="8" y="164"/>
                  </a:cubicBezTo>
                  <a:cubicBezTo>
                    <a:pt x="5" y="302"/>
                    <a:pt x="3" y="441"/>
                    <a:pt x="1" y="579"/>
                  </a:cubicBezTo>
                  <a:cubicBezTo>
                    <a:pt x="1" y="588"/>
                    <a:pt x="0" y="593"/>
                    <a:pt x="1" y="596"/>
                  </a:cubicBezTo>
                  <a:cubicBezTo>
                    <a:pt x="13" y="594"/>
                    <a:pt x="26" y="593"/>
                    <a:pt x="39" y="593"/>
                  </a:cubicBezTo>
                  <a:cubicBezTo>
                    <a:pt x="69" y="593"/>
                    <a:pt x="97" y="599"/>
                    <a:pt x="123" y="609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3" name="Freeform: Shape 4"/>
            <p:cNvSpPr/>
            <p:nvPr/>
          </p:nvSpPr>
          <p:spPr bwMode="auto">
            <a:xfrm>
              <a:off x="4215606" y="3909837"/>
              <a:ext cx="1438275" cy="2328863"/>
            </a:xfrm>
            <a:custGeom>
              <a:avLst/>
              <a:gdLst>
                <a:gd name="T0" fmla="*/ 383 w 383"/>
                <a:gd name="T1" fmla="*/ 512 h 619"/>
                <a:gd name="T2" fmla="*/ 376 w 383"/>
                <a:gd name="T3" fmla="*/ 34 h 619"/>
                <a:gd name="T4" fmla="*/ 339 w 383"/>
                <a:gd name="T5" fmla="*/ 1 h 619"/>
                <a:gd name="T6" fmla="*/ 295 w 383"/>
                <a:gd name="T7" fmla="*/ 5 h 619"/>
                <a:gd name="T8" fmla="*/ 11 w 383"/>
                <a:gd name="T9" fmla="*/ 92 h 619"/>
                <a:gd name="T10" fmla="*/ 5 w 383"/>
                <a:gd name="T11" fmla="*/ 112 h 619"/>
                <a:gd name="T12" fmla="*/ 282 w 383"/>
                <a:gd name="T13" fmla="*/ 614 h 619"/>
                <a:gd name="T14" fmla="*/ 285 w 383"/>
                <a:gd name="T15" fmla="*/ 619 h 619"/>
                <a:gd name="T16" fmla="*/ 374 w 383"/>
                <a:gd name="T17" fmla="*/ 569 h 619"/>
                <a:gd name="T18" fmla="*/ 383 w 383"/>
                <a:gd name="T19" fmla="*/ 512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3" h="619">
                  <a:moveTo>
                    <a:pt x="383" y="512"/>
                  </a:moveTo>
                  <a:cubicBezTo>
                    <a:pt x="377" y="353"/>
                    <a:pt x="378" y="194"/>
                    <a:pt x="376" y="34"/>
                  </a:cubicBezTo>
                  <a:cubicBezTo>
                    <a:pt x="376" y="0"/>
                    <a:pt x="376" y="0"/>
                    <a:pt x="339" y="1"/>
                  </a:cubicBezTo>
                  <a:cubicBezTo>
                    <a:pt x="327" y="0"/>
                    <a:pt x="311" y="3"/>
                    <a:pt x="295" y="5"/>
                  </a:cubicBezTo>
                  <a:cubicBezTo>
                    <a:pt x="195" y="16"/>
                    <a:pt x="100" y="46"/>
                    <a:pt x="11" y="92"/>
                  </a:cubicBezTo>
                  <a:cubicBezTo>
                    <a:pt x="0" y="98"/>
                    <a:pt x="0" y="102"/>
                    <a:pt x="5" y="112"/>
                  </a:cubicBezTo>
                  <a:cubicBezTo>
                    <a:pt x="98" y="279"/>
                    <a:pt x="190" y="446"/>
                    <a:pt x="282" y="614"/>
                  </a:cubicBezTo>
                  <a:cubicBezTo>
                    <a:pt x="283" y="616"/>
                    <a:pt x="284" y="617"/>
                    <a:pt x="285" y="619"/>
                  </a:cubicBezTo>
                  <a:cubicBezTo>
                    <a:pt x="310" y="596"/>
                    <a:pt x="341" y="579"/>
                    <a:pt x="374" y="569"/>
                  </a:cubicBezTo>
                  <a:cubicBezTo>
                    <a:pt x="383" y="555"/>
                    <a:pt x="383" y="535"/>
                    <a:pt x="383" y="512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 dirty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4" name="Freeform: Shape 5"/>
            <p:cNvSpPr/>
            <p:nvPr/>
          </p:nvSpPr>
          <p:spPr bwMode="auto">
            <a:xfrm>
              <a:off x="3148806" y="4474987"/>
              <a:ext cx="2076450" cy="2112963"/>
            </a:xfrm>
            <a:custGeom>
              <a:avLst/>
              <a:gdLst>
                <a:gd name="T0" fmla="*/ 549 w 553"/>
                <a:gd name="T1" fmla="*/ 476 h 562"/>
                <a:gd name="T2" fmla="*/ 437 w 553"/>
                <a:gd name="T3" fmla="*/ 282 h 562"/>
                <a:gd name="T4" fmla="*/ 281 w 553"/>
                <a:gd name="T5" fmla="*/ 13 h 562"/>
                <a:gd name="T6" fmla="*/ 270 w 553"/>
                <a:gd name="T7" fmla="*/ 0 h 562"/>
                <a:gd name="T8" fmla="*/ 258 w 553"/>
                <a:gd name="T9" fmla="*/ 7 h 562"/>
                <a:gd name="T10" fmla="*/ 8 w 553"/>
                <a:gd name="T11" fmla="*/ 258 h 562"/>
                <a:gd name="T12" fmla="*/ 14 w 553"/>
                <a:gd name="T13" fmla="*/ 284 h 562"/>
                <a:gd name="T14" fmla="*/ 192 w 553"/>
                <a:gd name="T15" fmla="*/ 384 h 562"/>
                <a:gd name="T16" fmla="*/ 497 w 553"/>
                <a:gd name="T17" fmla="*/ 558 h 562"/>
                <a:gd name="T18" fmla="*/ 507 w 553"/>
                <a:gd name="T19" fmla="*/ 562 h 562"/>
                <a:gd name="T20" fmla="*/ 553 w 553"/>
                <a:gd name="T21" fmla="*/ 485 h 562"/>
                <a:gd name="T22" fmla="*/ 549 w 553"/>
                <a:gd name="T23" fmla="*/ 47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3" h="562">
                  <a:moveTo>
                    <a:pt x="549" y="476"/>
                  </a:moveTo>
                  <a:cubicBezTo>
                    <a:pt x="511" y="412"/>
                    <a:pt x="474" y="347"/>
                    <a:pt x="437" y="282"/>
                  </a:cubicBezTo>
                  <a:cubicBezTo>
                    <a:pt x="385" y="193"/>
                    <a:pt x="333" y="103"/>
                    <a:pt x="281" y="13"/>
                  </a:cubicBezTo>
                  <a:cubicBezTo>
                    <a:pt x="279" y="8"/>
                    <a:pt x="278" y="1"/>
                    <a:pt x="270" y="0"/>
                  </a:cubicBezTo>
                  <a:cubicBezTo>
                    <a:pt x="266" y="2"/>
                    <a:pt x="262" y="5"/>
                    <a:pt x="258" y="7"/>
                  </a:cubicBezTo>
                  <a:cubicBezTo>
                    <a:pt x="155" y="70"/>
                    <a:pt x="72" y="154"/>
                    <a:pt x="8" y="258"/>
                  </a:cubicBezTo>
                  <a:cubicBezTo>
                    <a:pt x="0" y="270"/>
                    <a:pt x="0" y="276"/>
                    <a:pt x="14" y="284"/>
                  </a:cubicBezTo>
                  <a:cubicBezTo>
                    <a:pt x="74" y="317"/>
                    <a:pt x="133" y="351"/>
                    <a:pt x="192" y="384"/>
                  </a:cubicBezTo>
                  <a:cubicBezTo>
                    <a:pt x="294" y="442"/>
                    <a:pt x="396" y="500"/>
                    <a:pt x="497" y="558"/>
                  </a:cubicBezTo>
                  <a:cubicBezTo>
                    <a:pt x="501" y="560"/>
                    <a:pt x="505" y="562"/>
                    <a:pt x="507" y="562"/>
                  </a:cubicBezTo>
                  <a:cubicBezTo>
                    <a:pt x="517" y="533"/>
                    <a:pt x="533" y="507"/>
                    <a:pt x="553" y="485"/>
                  </a:cubicBezTo>
                  <a:cubicBezTo>
                    <a:pt x="552" y="482"/>
                    <a:pt x="551" y="479"/>
                    <a:pt x="549" y="476"/>
                  </a:cubicBez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5" name="Freeform: Shape 6"/>
            <p:cNvSpPr/>
            <p:nvPr/>
          </p:nvSpPr>
          <p:spPr bwMode="auto">
            <a:xfrm>
              <a:off x="3005931" y="5746575"/>
              <a:ext cx="2032000" cy="1109663"/>
            </a:xfrm>
            <a:custGeom>
              <a:avLst/>
              <a:gdLst>
                <a:gd name="T0" fmla="*/ 533 w 541"/>
                <a:gd name="T1" fmla="*/ 295 h 295"/>
                <a:gd name="T2" fmla="*/ 541 w 541"/>
                <a:gd name="T3" fmla="*/ 240 h 295"/>
                <a:gd name="T4" fmla="*/ 531 w 541"/>
                <a:gd name="T5" fmla="*/ 233 h 295"/>
                <a:gd name="T6" fmla="*/ 90 w 541"/>
                <a:gd name="T7" fmla="*/ 8 h 295"/>
                <a:gd name="T8" fmla="*/ 66 w 541"/>
                <a:gd name="T9" fmla="*/ 17 h 295"/>
                <a:gd name="T10" fmla="*/ 0 w 541"/>
                <a:gd name="T11" fmla="*/ 289 h 295"/>
                <a:gd name="T12" fmla="*/ 0 w 541"/>
                <a:gd name="T13" fmla="*/ 295 h 295"/>
                <a:gd name="T14" fmla="*/ 533 w 541"/>
                <a:gd name="T1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1" h="295">
                  <a:moveTo>
                    <a:pt x="533" y="295"/>
                  </a:moveTo>
                  <a:cubicBezTo>
                    <a:pt x="533" y="276"/>
                    <a:pt x="536" y="257"/>
                    <a:pt x="541" y="240"/>
                  </a:cubicBezTo>
                  <a:cubicBezTo>
                    <a:pt x="538" y="237"/>
                    <a:pt x="535" y="235"/>
                    <a:pt x="531" y="233"/>
                  </a:cubicBezTo>
                  <a:cubicBezTo>
                    <a:pt x="384" y="159"/>
                    <a:pt x="237" y="84"/>
                    <a:pt x="90" y="8"/>
                  </a:cubicBezTo>
                  <a:cubicBezTo>
                    <a:pt x="76" y="0"/>
                    <a:pt x="72" y="5"/>
                    <a:pt x="66" y="17"/>
                  </a:cubicBezTo>
                  <a:cubicBezTo>
                    <a:pt x="26" y="104"/>
                    <a:pt x="4" y="194"/>
                    <a:pt x="0" y="289"/>
                  </a:cubicBezTo>
                  <a:cubicBezTo>
                    <a:pt x="0" y="291"/>
                    <a:pt x="0" y="293"/>
                    <a:pt x="0" y="295"/>
                  </a:cubicBezTo>
                  <a:lnTo>
                    <a:pt x="533" y="295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6" name="Freeform: Shape 7"/>
            <p:cNvSpPr/>
            <p:nvPr/>
          </p:nvSpPr>
          <p:spPr bwMode="auto">
            <a:xfrm>
              <a:off x="3358252" y="6290134"/>
              <a:ext cx="209184" cy="230314"/>
            </a:xfrm>
            <a:custGeom>
              <a:avLst/>
              <a:gdLst>
                <a:gd name="T0" fmla="*/ 266 w 343"/>
                <a:gd name="T1" fmla="*/ 153 h 374"/>
                <a:gd name="T2" fmla="*/ 122 w 343"/>
                <a:gd name="T3" fmla="*/ 19 h 374"/>
                <a:gd name="T4" fmla="*/ 82 w 343"/>
                <a:gd name="T5" fmla="*/ 8 h 374"/>
                <a:gd name="T6" fmla="*/ 58 w 343"/>
                <a:gd name="T7" fmla="*/ 43 h 374"/>
                <a:gd name="T8" fmla="*/ 32 w 343"/>
                <a:gd name="T9" fmla="*/ 240 h 374"/>
                <a:gd name="T10" fmla="*/ 20 w 343"/>
                <a:gd name="T11" fmla="*/ 329 h 374"/>
                <a:gd name="T12" fmla="*/ 201 w 343"/>
                <a:gd name="T13" fmla="*/ 341 h 374"/>
                <a:gd name="T14" fmla="*/ 331 w 343"/>
                <a:gd name="T15" fmla="*/ 214 h 374"/>
                <a:gd name="T16" fmla="*/ 266 w 343"/>
                <a:gd name="T17" fmla="*/ 153 h 374"/>
                <a:gd name="T18" fmla="*/ 191 w 343"/>
                <a:gd name="T19" fmla="*/ 315 h 374"/>
                <a:gd name="T20" fmla="*/ 47 w 343"/>
                <a:gd name="T21" fmla="*/ 319 h 374"/>
                <a:gd name="T22" fmla="*/ 161 w 343"/>
                <a:gd name="T23" fmla="*/ 230 h 374"/>
                <a:gd name="T24" fmla="*/ 304 w 343"/>
                <a:gd name="T25" fmla="*/ 224 h 374"/>
                <a:gd name="T26" fmla="*/ 191 w 343"/>
                <a:gd name="T27" fmla="*/ 315 h 374"/>
                <a:gd name="T28" fmla="*/ 166 w 343"/>
                <a:gd name="T29" fmla="*/ 245 h 374"/>
                <a:gd name="T30" fmla="*/ 79 w 343"/>
                <a:gd name="T31" fmla="*/ 293 h 374"/>
                <a:gd name="T32" fmla="*/ 140 w 343"/>
                <a:gd name="T33" fmla="*/ 298 h 374"/>
                <a:gd name="T34" fmla="*/ 182 w 343"/>
                <a:gd name="T35" fmla="*/ 240 h 374"/>
                <a:gd name="T36" fmla="*/ 182 w 343"/>
                <a:gd name="T37" fmla="*/ 240 h 374"/>
                <a:gd name="T38" fmla="*/ 166 w 343"/>
                <a:gd name="T39" fmla="*/ 245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3" h="374">
                  <a:moveTo>
                    <a:pt x="266" y="153"/>
                  </a:moveTo>
                  <a:cubicBezTo>
                    <a:pt x="220" y="55"/>
                    <a:pt x="196" y="18"/>
                    <a:pt x="122" y="19"/>
                  </a:cubicBezTo>
                  <a:cubicBezTo>
                    <a:pt x="95" y="20"/>
                    <a:pt x="102" y="0"/>
                    <a:pt x="82" y="8"/>
                  </a:cubicBezTo>
                  <a:cubicBezTo>
                    <a:pt x="61" y="15"/>
                    <a:pt x="79" y="26"/>
                    <a:pt x="58" y="43"/>
                  </a:cubicBezTo>
                  <a:cubicBezTo>
                    <a:pt x="0" y="91"/>
                    <a:pt x="5" y="135"/>
                    <a:pt x="32" y="240"/>
                  </a:cubicBezTo>
                  <a:cubicBezTo>
                    <a:pt x="44" y="284"/>
                    <a:pt x="5" y="286"/>
                    <a:pt x="20" y="329"/>
                  </a:cubicBezTo>
                  <a:cubicBezTo>
                    <a:pt x="31" y="360"/>
                    <a:pt x="114" y="374"/>
                    <a:pt x="201" y="341"/>
                  </a:cubicBezTo>
                  <a:cubicBezTo>
                    <a:pt x="288" y="309"/>
                    <a:pt x="343" y="245"/>
                    <a:pt x="331" y="214"/>
                  </a:cubicBezTo>
                  <a:cubicBezTo>
                    <a:pt x="316" y="171"/>
                    <a:pt x="285" y="194"/>
                    <a:pt x="266" y="153"/>
                  </a:cubicBezTo>
                  <a:close/>
                  <a:moveTo>
                    <a:pt x="191" y="315"/>
                  </a:moveTo>
                  <a:cubicBezTo>
                    <a:pt x="114" y="344"/>
                    <a:pt x="50" y="327"/>
                    <a:pt x="47" y="319"/>
                  </a:cubicBezTo>
                  <a:cubicBezTo>
                    <a:pt x="42" y="306"/>
                    <a:pt x="72" y="263"/>
                    <a:pt x="161" y="230"/>
                  </a:cubicBezTo>
                  <a:cubicBezTo>
                    <a:pt x="250" y="197"/>
                    <a:pt x="299" y="209"/>
                    <a:pt x="304" y="224"/>
                  </a:cubicBezTo>
                  <a:cubicBezTo>
                    <a:pt x="307" y="232"/>
                    <a:pt x="269" y="286"/>
                    <a:pt x="191" y="315"/>
                  </a:cubicBezTo>
                  <a:close/>
                  <a:moveTo>
                    <a:pt x="166" y="245"/>
                  </a:moveTo>
                  <a:cubicBezTo>
                    <a:pt x="126" y="260"/>
                    <a:pt x="97" y="277"/>
                    <a:pt x="79" y="293"/>
                  </a:cubicBezTo>
                  <a:cubicBezTo>
                    <a:pt x="92" y="304"/>
                    <a:pt x="116" y="307"/>
                    <a:pt x="140" y="298"/>
                  </a:cubicBezTo>
                  <a:cubicBezTo>
                    <a:pt x="171" y="287"/>
                    <a:pt x="189" y="261"/>
                    <a:pt x="182" y="24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77" y="241"/>
                    <a:pt x="172" y="243"/>
                    <a:pt x="166" y="24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7" name="Freeform: Shape 8"/>
            <p:cNvSpPr/>
            <p:nvPr/>
          </p:nvSpPr>
          <p:spPr bwMode="auto">
            <a:xfrm>
              <a:off x="3695608" y="5088503"/>
              <a:ext cx="249329" cy="188055"/>
            </a:xfrm>
            <a:custGeom>
              <a:avLst/>
              <a:gdLst>
                <a:gd name="T0" fmla="*/ 69 w 406"/>
                <a:gd name="T1" fmla="*/ 199 h 306"/>
                <a:gd name="T2" fmla="*/ 129 w 406"/>
                <a:gd name="T3" fmla="*/ 270 h 306"/>
                <a:gd name="T4" fmla="*/ 203 w 406"/>
                <a:gd name="T5" fmla="*/ 306 h 306"/>
                <a:gd name="T6" fmla="*/ 275 w 406"/>
                <a:gd name="T7" fmla="*/ 272 h 306"/>
                <a:gd name="T8" fmla="*/ 313 w 406"/>
                <a:gd name="T9" fmla="*/ 212 h 306"/>
                <a:gd name="T10" fmla="*/ 203 w 406"/>
                <a:gd name="T11" fmla="*/ 266 h 306"/>
                <a:gd name="T12" fmla="*/ 69 w 406"/>
                <a:gd name="T13" fmla="*/ 199 h 306"/>
                <a:gd name="T14" fmla="*/ 393 w 406"/>
                <a:gd name="T15" fmla="*/ 101 h 306"/>
                <a:gd name="T16" fmla="*/ 226 w 406"/>
                <a:gd name="T17" fmla="*/ 7 h 306"/>
                <a:gd name="T18" fmla="*/ 179 w 406"/>
                <a:gd name="T19" fmla="*/ 7 h 306"/>
                <a:gd name="T20" fmla="*/ 13 w 406"/>
                <a:gd name="T21" fmla="*/ 101 h 306"/>
                <a:gd name="T22" fmla="*/ 13 w 406"/>
                <a:gd name="T23" fmla="*/ 127 h 306"/>
                <a:gd name="T24" fmla="*/ 179 w 406"/>
                <a:gd name="T25" fmla="*/ 220 h 306"/>
                <a:gd name="T26" fmla="*/ 226 w 406"/>
                <a:gd name="T27" fmla="*/ 220 h 306"/>
                <a:gd name="T28" fmla="*/ 334 w 406"/>
                <a:gd name="T29" fmla="*/ 160 h 306"/>
                <a:gd name="T30" fmla="*/ 217 w 406"/>
                <a:gd name="T31" fmla="*/ 133 h 306"/>
                <a:gd name="T32" fmla="*/ 203 w 406"/>
                <a:gd name="T33" fmla="*/ 135 h 306"/>
                <a:gd name="T34" fmla="*/ 165 w 406"/>
                <a:gd name="T35" fmla="*/ 112 h 306"/>
                <a:gd name="T36" fmla="*/ 203 w 406"/>
                <a:gd name="T37" fmla="*/ 89 h 306"/>
                <a:gd name="T38" fmla="*/ 238 w 406"/>
                <a:gd name="T39" fmla="*/ 104 h 306"/>
                <a:gd name="T40" fmla="*/ 362 w 406"/>
                <a:gd name="T41" fmla="*/ 145 h 306"/>
                <a:gd name="T42" fmla="*/ 393 w 406"/>
                <a:gd name="T43" fmla="*/ 127 h 306"/>
                <a:gd name="T44" fmla="*/ 393 w 406"/>
                <a:gd name="T45" fmla="*/ 101 h 306"/>
                <a:gd name="T46" fmla="*/ 342 w 406"/>
                <a:gd name="T47" fmla="*/ 277 h 306"/>
                <a:gd name="T48" fmla="*/ 370 w 406"/>
                <a:gd name="T49" fmla="*/ 275 h 306"/>
                <a:gd name="T50" fmla="*/ 362 w 406"/>
                <a:gd name="T51" fmla="*/ 145 h 306"/>
                <a:gd name="T52" fmla="*/ 334 w 406"/>
                <a:gd name="T53" fmla="*/ 160 h 306"/>
                <a:gd name="T54" fmla="*/ 342 w 406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6" h="306">
                  <a:moveTo>
                    <a:pt x="69" y="199"/>
                  </a:moveTo>
                  <a:cubicBezTo>
                    <a:pt x="78" y="236"/>
                    <a:pt x="90" y="253"/>
                    <a:pt x="129" y="270"/>
                  </a:cubicBezTo>
                  <a:cubicBezTo>
                    <a:pt x="169" y="287"/>
                    <a:pt x="187" y="306"/>
                    <a:pt x="203" y="306"/>
                  </a:cubicBezTo>
                  <a:cubicBezTo>
                    <a:pt x="218" y="306"/>
                    <a:pt x="236" y="289"/>
                    <a:pt x="275" y="272"/>
                  </a:cubicBezTo>
                  <a:cubicBezTo>
                    <a:pt x="314" y="255"/>
                    <a:pt x="304" y="250"/>
                    <a:pt x="313" y="212"/>
                  </a:cubicBezTo>
                  <a:cubicBezTo>
                    <a:pt x="203" y="266"/>
                    <a:pt x="203" y="266"/>
                    <a:pt x="203" y="266"/>
                  </a:cubicBezTo>
                  <a:lnTo>
                    <a:pt x="69" y="199"/>
                  </a:lnTo>
                  <a:close/>
                  <a:moveTo>
                    <a:pt x="393" y="101"/>
                  </a:moveTo>
                  <a:cubicBezTo>
                    <a:pt x="226" y="7"/>
                    <a:pt x="226" y="7"/>
                    <a:pt x="226" y="7"/>
                  </a:cubicBezTo>
                  <a:cubicBezTo>
                    <a:pt x="213" y="0"/>
                    <a:pt x="192" y="0"/>
                    <a:pt x="179" y="7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0" y="108"/>
                    <a:pt x="0" y="120"/>
                    <a:pt x="13" y="127"/>
                  </a:cubicBezTo>
                  <a:cubicBezTo>
                    <a:pt x="179" y="220"/>
                    <a:pt x="179" y="220"/>
                    <a:pt x="179" y="220"/>
                  </a:cubicBezTo>
                  <a:cubicBezTo>
                    <a:pt x="192" y="228"/>
                    <a:pt x="213" y="228"/>
                    <a:pt x="226" y="220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3" y="134"/>
                    <a:pt x="208" y="135"/>
                    <a:pt x="203" y="135"/>
                  </a:cubicBezTo>
                  <a:cubicBezTo>
                    <a:pt x="182" y="135"/>
                    <a:pt x="165" y="124"/>
                    <a:pt x="165" y="112"/>
                  </a:cubicBezTo>
                  <a:cubicBezTo>
                    <a:pt x="165" y="99"/>
                    <a:pt x="182" y="89"/>
                    <a:pt x="203" y="89"/>
                  </a:cubicBezTo>
                  <a:cubicBezTo>
                    <a:pt x="219" y="89"/>
                    <a:pt x="233" y="95"/>
                    <a:pt x="238" y="104"/>
                  </a:cubicBezTo>
                  <a:cubicBezTo>
                    <a:pt x="362" y="145"/>
                    <a:pt x="362" y="145"/>
                    <a:pt x="362" y="145"/>
                  </a:cubicBezTo>
                  <a:cubicBezTo>
                    <a:pt x="393" y="127"/>
                    <a:pt x="393" y="127"/>
                    <a:pt x="393" y="127"/>
                  </a:cubicBezTo>
                  <a:cubicBezTo>
                    <a:pt x="406" y="120"/>
                    <a:pt x="406" y="108"/>
                    <a:pt x="393" y="101"/>
                  </a:cubicBezTo>
                  <a:close/>
                  <a:moveTo>
                    <a:pt x="342" y="277"/>
                  </a:moveTo>
                  <a:cubicBezTo>
                    <a:pt x="341" y="285"/>
                    <a:pt x="368" y="298"/>
                    <a:pt x="370" y="275"/>
                  </a:cubicBezTo>
                  <a:cubicBezTo>
                    <a:pt x="382" y="174"/>
                    <a:pt x="362" y="145"/>
                    <a:pt x="362" y="145"/>
                  </a:cubicBezTo>
                  <a:cubicBezTo>
                    <a:pt x="334" y="160"/>
                    <a:pt x="334" y="160"/>
                    <a:pt x="334" y="160"/>
                  </a:cubicBezTo>
                  <a:cubicBezTo>
                    <a:pt x="334" y="160"/>
                    <a:pt x="358" y="183"/>
                    <a:pt x="342" y="27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8" name="Freeform: Shape 9"/>
            <p:cNvSpPr/>
            <p:nvPr/>
          </p:nvSpPr>
          <p:spPr bwMode="auto">
            <a:xfrm>
              <a:off x="4864860" y="4241495"/>
              <a:ext cx="247217" cy="232427"/>
            </a:xfrm>
            <a:custGeom>
              <a:avLst/>
              <a:gdLst>
                <a:gd name="T0" fmla="*/ 344 w 402"/>
                <a:gd name="T1" fmla="*/ 125 h 382"/>
                <a:gd name="T2" fmla="*/ 303 w 402"/>
                <a:gd name="T3" fmla="*/ 13 h 382"/>
                <a:gd name="T4" fmla="*/ 284 w 402"/>
                <a:gd name="T5" fmla="*/ 3 h 382"/>
                <a:gd name="T6" fmla="*/ 12 w 402"/>
                <a:gd name="T7" fmla="*/ 102 h 382"/>
                <a:gd name="T8" fmla="*/ 3 w 402"/>
                <a:gd name="T9" fmla="*/ 122 h 382"/>
                <a:gd name="T10" fmla="*/ 46 w 402"/>
                <a:gd name="T11" fmla="*/ 241 h 382"/>
                <a:gd name="T12" fmla="*/ 46 w 402"/>
                <a:gd name="T13" fmla="*/ 177 h 382"/>
                <a:gd name="T14" fmla="*/ 97 w 402"/>
                <a:gd name="T15" fmla="*/ 125 h 382"/>
                <a:gd name="T16" fmla="*/ 169 w 402"/>
                <a:gd name="T17" fmla="*/ 125 h 382"/>
                <a:gd name="T18" fmla="*/ 255 w 402"/>
                <a:gd name="T19" fmla="*/ 65 h 382"/>
                <a:gd name="T20" fmla="*/ 304 w 402"/>
                <a:gd name="T21" fmla="*/ 125 h 382"/>
                <a:gd name="T22" fmla="*/ 344 w 402"/>
                <a:gd name="T23" fmla="*/ 125 h 382"/>
                <a:gd name="T24" fmla="*/ 387 w 402"/>
                <a:gd name="T25" fmla="*/ 161 h 382"/>
                <a:gd name="T26" fmla="*/ 97 w 402"/>
                <a:gd name="T27" fmla="*/ 161 h 382"/>
                <a:gd name="T28" fmla="*/ 82 w 402"/>
                <a:gd name="T29" fmla="*/ 177 h 382"/>
                <a:gd name="T30" fmla="*/ 82 w 402"/>
                <a:gd name="T31" fmla="*/ 366 h 382"/>
                <a:gd name="T32" fmla="*/ 97 w 402"/>
                <a:gd name="T33" fmla="*/ 382 h 382"/>
                <a:gd name="T34" fmla="*/ 387 w 402"/>
                <a:gd name="T35" fmla="*/ 382 h 382"/>
                <a:gd name="T36" fmla="*/ 402 w 402"/>
                <a:gd name="T37" fmla="*/ 366 h 382"/>
                <a:gd name="T38" fmla="*/ 402 w 402"/>
                <a:gd name="T39" fmla="*/ 177 h 382"/>
                <a:gd name="T40" fmla="*/ 387 w 402"/>
                <a:gd name="T41" fmla="*/ 161 h 382"/>
                <a:gd name="T42" fmla="*/ 364 w 402"/>
                <a:gd name="T43" fmla="*/ 342 h 382"/>
                <a:gd name="T44" fmla="*/ 125 w 402"/>
                <a:gd name="T45" fmla="*/ 342 h 382"/>
                <a:gd name="T46" fmla="*/ 125 w 402"/>
                <a:gd name="T47" fmla="*/ 307 h 382"/>
                <a:gd name="T48" fmla="*/ 161 w 402"/>
                <a:gd name="T49" fmla="*/ 222 h 382"/>
                <a:gd name="T50" fmla="*/ 217 w 402"/>
                <a:gd name="T51" fmla="*/ 290 h 382"/>
                <a:gd name="T52" fmla="*/ 269 w 402"/>
                <a:gd name="T53" fmla="*/ 237 h 382"/>
                <a:gd name="T54" fmla="*/ 336 w 402"/>
                <a:gd name="T55" fmla="*/ 213 h 382"/>
                <a:gd name="T56" fmla="*/ 364 w 402"/>
                <a:gd name="T57" fmla="*/ 277 h 382"/>
                <a:gd name="T58" fmla="*/ 364 w 402"/>
                <a:gd name="T59" fmla="*/ 34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2" h="382">
                  <a:moveTo>
                    <a:pt x="344" y="125"/>
                  </a:moveTo>
                  <a:cubicBezTo>
                    <a:pt x="303" y="13"/>
                    <a:pt x="303" y="13"/>
                    <a:pt x="303" y="13"/>
                  </a:cubicBezTo>
                  <a:cubicBezTo>
                    <a:pt x="300" y="4"/>
                    <a:pt x="291" y="0"/>
                    <a:pt x="284" y="3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4" y="105"/>
                    <a:pt x="0" y="114"/>
                    <a:pt x="3" y="122"/>
                  </a:cubicBezTo>
                  <a:cubicBezTo>
                    <a:pt x="46" y="241"/>
                    <a:pt x="46" y="241"/>
                    <a:pt x="46" y="241"/>
                  </a:cubicBezTo>
                  <a:cubicBezTo>
                    <a:pt x="46" y="177"/>
                    <a:pt x="46" y="177"/>
                    <a:pt x="46" y="177"/>
                  </a:cubicBezTo>
                  <a:cubicBezTo>
                    <a:pt x="46" y="149"/>
                    <a:pt x="69" y="125"/>
                    <a:pt x="97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304" y="125"/>
                    <a:pt x="304" y="125"/>
                    <a:pt x="304" y="125"/>
                  </a:cubicBezTo>
                  <a:lnTo>
                    <a:pt x="344" y="125"/>
                  </a:lnTo>
                  <a:close/>
                  <a:moveTo>
                    <a:pt x="387" y="161"/>
                  </a:moveTo>
                  <a:cubicBezTo>
                    <a:pt x="97" y="161"/>
                    <a:pt x="97" y="161"/>
                    <a:pt x="97" y="161"/>
                  </a:cubicBezTo>
                  <a:cubicBezTo>
                    <a:pt x="89" y="161"/>
                    <a:pt x="82" y="169"/>
                    <a:pt x="82" y="177"/>
                  </a:cubicBezTo>
                  <a:cubicBezTo>
                    <a:pt x="82" y="366"/>
                    <a:pt x="82" y="366"/>
                    <a:pt x="82" y="366"/>
                  </a:cubicBezTo>
                  <a:cubicBezTo>
                    <a:pt x="82" y="375"/>
                    <a:pt x="89" y="382"/>
                    <a:pt x="97" y="382"/>
                  </a:cubicBezTo>
                  <a:cubicBezTo>
                    <a:pt x="387" y="382"/>
                    <a:pt x="387" y="382"/>
                    <a:pt x="387" y="382"/>
                  </a:cubicBezTo>
                  <a:cubicBezTo>
                    <a:pt x="395" y="382"/>
                    <a:pt x="402" y="375"/>
                    <a:pt x="402" y="366"/>
                  </a:cubicBezTo>
                  <a:cubicBezTo>
                    <a:pt x="402" y="177"/>
                    <a:pt x="402" y="177"/>
                    <a:pt x="402" y="177"/>
                  </a:cubicBezTo>
                  <a:cubicBezTo>
                    <a:pt x="402" y="169"/>
                    <a:pt x="395" y="161"/>
                    <a:pt x="387" y="161"/>
                  </a:cubicBezTo>
                  <a:close/>
                  <a:moveTo>
                    <a:pt x="364" y="342"/>
                  </a:moveTo>
                  <a:cubicBezTo>
                    <a:pt x="125" y="342"/>
                    <a:pt x="125" y="342"/>
                    <a:pt x="125" y="342"/>
                  </a:cubicBezTo>
                  <a:cubicBezTo>
                    <a:pt x="125" y="307"/>
                    <a:pt x="125" y="307"/>
                    <a:pt x="125" y="307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69" y="237"/>
                    <a:pt x="269" y="237"/>
                    <a:pt x="269" y="237"/>
                  </a:cubicBezTo>
                  <a:cubicBezTo>
                    <a:pt x="336" y="213"/>
                    <a:pt x="336" y="213"/>
                    <a:pt x="336" y="213"/>
                  </a:cubicBezTo>
                  <a:cubicBezTo>
                    <a:pt x="364" y="277"/>
                    <a:pt x="364" y="277"/>
                    <a:pt x="364" y="277"/>
                  </a:cubicBezTo>
                  <a:lnTo>
                    <a:pt x="364" y="3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9" name="Freeform: Shape 10"/>
            <p:cNvSpPr/>
            <p:nvPr/>
          </p:nvSpPr>
          <p:spPr bwMode="auto">
            <a:xfrm>
              <a:off x="6285985" y="4140280"/>
              <a:ext cx="245104" cy="196506"/>
            </a:xfrm>
            <a:custGeom>
              <a:avLst/>
              <a:gdLst>
                <a:gd name="T0" fmla="*/ 382 w 401"/>
                <a:gd name="T1" fmla="*/ 100 h 320"/>
                <a:gd name="T2" fmla="*/ 19 w 401"/>
                <a:gd name="T3" fmla="*/ 100 h 320"/>
                <a:gd name="T4" fmla="*/ 1 w 401"/>
                <a:gd name="T5" fmla="*/ 120 h 320"/>
                <a:gd name="T6" fmla="*/ 18 w 401"/>
                <a:gd name="T7" fmla="*/ 300 h 320"/>
                <a:gd name="T8" fmla="*/ 40 w 401"/>
                <a:gd name="T9" fmla="*/ 320 h 320"/>
                <a:gd name="T10" fmla="*/ 362 w 401"/>
                <a:gd name="T11" fmla="*/ 320 h 320"/>
                <a:gd name="T12" fmla="*/ 384 w 401"/>
                <a:gd name="T13" fmla="*/ 300 h 320"/>
                <a:gd name="T14" fmla="*/ 400 w 401"/>
                <a:gd name="T15" fmla="*/ 120 h 320"/>
                <a:gd name="T16" fmla="*/ 382 w 401"/>
                <a:gd name="T17" fmla="*/ 100 h 320"/>
                <a:gd name="T18" fmla="*/ 369 w 401"/>
                <a:gd name="T19" fmla="*/ 56 h 320"/>
                <a:gd name="T20" fmla="*/ 345 w 401"/>
                <a:gd name="T21" fmla="*/ 40 h 320"/>
                <a:gd name="T22" fmla="*/ 208 w 401"/>
                <a:gd name="T23" fmla="*/ 40 h 320"/>
                <a:gd name="T24" fmla="*/ 174 w 401"/>
                <a:gd name="T25" fmla="*/ 26 h 320"/>
                <a:gd name="T26" fmla="*/ 162 w 401"/>
                <a:gd name="T27" fmla="*/ 14 h 320"/>
                <a:gd name="T28" fmla="*/ 128 w 401"/>
                <a:gd name="T29" fmla="*/ 0 h 320"/>
                <a:gd name="T30" fmla="*/ 62 w 401"/>
                <a:gd name="T31" fmla="*/ 0 h 320"/>
                <a:gd name="T32" fmla="*/ 40 w 401"/>
                <a:gd name="T33" fmla="*/ 20 h 320"/>
                <a:gd name="T34" fmla="*/ 34 w 401"/>
                <a:gd name="T35" fmla="*/ 72 h 320"/>
                <a:gd name="T36" fmla="*/ 373 w 401"/>
                <a:gd name="T37" fmla="*/ 72 h 320"/>
                <a:gd name="T38" fmla="*/ 369 w 401"/>
                <a:gd name="T39" fmla="*/ 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1" h="320">
                  <a:moveTo>
                    <a:pt x="382" y="100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1" y="100"/>
                    <a:pt x="0" y="109"/>
                    <a:pt x="1" y="120"/>
                  </a:cubicBezTo>
                  <a:cubicBezTo>
                    <a:pt x="18" y="300"/>
                    <a:pt x="18" y="300"/>
                    <a:pt x="18" y="300"/>
                  </a:cubicBezTo>
                  <a:cubicBezTo>
                    <a:pt x="19" y="311"/>
                    <a:pt x="21" y="320"/>
                    <a:pt x="40" y="320"/>
                  </a:cubicBezTo>
                  <a:cubicBezTo>
                    <a:pt x="362" y="320"/>
                    <a:pt x="362" y="320"/>
                    <a:pt x="362" y="320"/>
                  </a:cubicBezTo>
                  <a:cubicBezTo>
                    <a:pt x="381" y="320"/>
                    <a:pt x="383" y="311"/>
                    <a:pt x="384" y="300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1" y="109"/>
                    <a:pt x="401" y="100"/>
                    <a:pt x="382" y="100"/>
                  </a:cubicBezTo>
                  <a:close/>
                  <a:moveTo>
                    <a:pt x="369" y="56"/>
                  </a:moveTo>
                  <a:cubicBezTo>
                    <a:pt x="367" y="47"/>
                    <a:pt x="356" y="40"/>
                    <a:pt x="345" y="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197" y="40"/>
                    <a:pt x="182" y="34"/>
                    <a:pt x="174" y="26"/>
                  </a:cubicBezTo>
                  <a:cubicBezTo>
                    <a:pt x="162" y="14"/>
                    <a:pt x="162" y="14"/>
                    <a:pt x="162" y="14"/>
                  </a:cubicBezTo>
                  <a:cubicBezTo>
                    <a:pt x="154" y="6"/>
                    <a:pt x="139" y="0"/>
                    <a:pt x="12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1" y="0"/>
                    <a:pt x="41" y="9"/>
                    <a:pt x="40" y="20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69" y="5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0" name="Freeform: Shape 11"/>
            <p:cNvSpPr/>
            <p:nvPr/>
          </p:nvSpPr>
          <p:spPr bwMode="auto">
            <a:xfrm>
              <a:off x="8180257" y="5415581"/>
              <a:ext cx="213410" cy="207071"/>
            </a:xfrm>
            <a:custGeom>
              <a:avLst/>
              <a:gdLst>
                <a:gd name="T0" fmla="*/ 336 w 347"/>
                <a:gd name="T1" fmla="*/ 41 h 336"/>
                <a:gd name="T2" fmla="*/ 292 w 347"/>
                <a:gd name="T3" fmla="*/ 7 h 336"/>
                <a:gd name="T4" fmla="*/ 270 w 347"/>
                <a:gd name="T5" fmla="*/ 0 h 336"/>
                <a:gd name="T6" fmla="*/ 78 w 347"/>
                <a:gd name="T7" fmla="*/ 0 h 336"/>
                <a:gd name="T8" fmla="*/ 55 w 347"/>
                <a:gd name="T9" fmla="*/ 7 h 336"/>
                <a:gd name="T10" fmla="*/ 11 w 347"/>
                <a:gd name="T11" fmla="*/ 41 h 336"/>
                <a:gd name="T12" fmla="*/ 2 w 347"/>
                <a:gd name="T13" fmla="*/ 65 h 336"/>
                <a:gd name="T14" fmla="*/ 41 w 347"/>
                <a:gd name="T15" fmla="*/ 325 h 336"/>
                <a:gd name="T16" fmla="*/ 57 w 347"/>
                <a:gd name="T17" fmla="*/ 336 h 336"/>
                <a:gd name="T18" fmla="*/ 291 w 347"/>
                <a:gd name="T19" fmla="*/ 336 h 336"/>
                <a:gd name="T20" fmla="*/ 307 w 347"/>
                <a:gd name="T21" fmla="*/ 325 h 336"/>
                <a:gd name="T22" fmla="*/ 345 w 347"/>
                <a:gd name="T23" fmla="*/ 65 h 336"/>
                <a:gd name="T24" fmla="*/ 336 w 347"/>
                <a:gd name="T25" fmla="*/ 41 h 336"/>
                <a:gd name="T26" fmla="*/ 174 w 347"/>
                <a:gd name="T27" fmla="*/ 215 h 336"/>
                <a:gd name="T28" fmla="*/ 92 w 347"/>
                <a:gd name="T29" fmla="*/ 104 h 336"/>
                <a:gd name="T30" fmla="*/ 129 w 347"/>
                <a:gd name="T31" fmla="*/ 104 h 336"/>
                <a:gd name="T32" fmla="*/ 174 w 347"/>
                <a:gd name="T33" fmla="*/ 179 h 336"/>
                <a:gd name="T34" fmla="*/ 219 w 347"/>
                <a:gd name="T35" fmla="*/ 104 h 336"/>
                <a:gd name="T36" fmla="*/ 256 w 347"/>
                <a:gd name="T37" fmla="*/ 104 h 336"/>
                <a:gd name="T38" fmla="*/ 174 w 347"/>
                <a:gd name="T39" fmla="*/ 215 h 336"/>
                <a:gd name="T40" fmla="*/ 33 w 347"/>
                <a:gd name="T41" fmla="*/ 68 h 336"/>
                <a:gd name="T42" fmla="*/ 77 w 347"/>
                <a:gd name="T43" fmla="*/ 22 h 336"/>
                <a:gd name="T44" fmla="*/ 270 w 347"/>
                <a:gd name="T45" fmla="*/ 22 h 336"/>
                <a:gd name="T46" fmla="*/ 315 w 347"/>
                <a:gd name="T47" fmla="*/ 68 h 336"/>
                <a:gd name="T48" fmla="*/ 33 w 347"/>
                <a:gd name="T49" fmla="*/ 6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7" h="336">
                  <a:moveTo>
                    <a:pt x="336" y="41"/>
                  </a:moveTo>
                  <a:cubicBezTo>
                    <a:pt x="330" y="36"/>
                    <a:pt x="298" y="12"/>
                    <a:pt x="292" y="7"/>
                  </a:cubicBezTo>
                  <a:cubicBezTo>
                    <a:pt x="286" y="1"/>
                    <a:pt x="277" y="0"/>
                    <a:pt x="27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1" y="0"/>
                    <a:pt x="61" y="1"/>
                    <a:pt x="55" y="7"/>
                  </a:cubicBezTo>
                  <a:cubicBezTo>
                    <a:pt x="49" y="12"/>
                    <a:pt x="17" y="36"/>
                    <a:pt x="11" y="41"/>
                  </a:cubicBezTo>
                  <a:cubicBezTo>
                    <a:pt x="5" y="46"/>
                    <a:pt x="0" y="54"/>
                    <a:pt x="2" y="65"/>
                  </a:cubicBezTo>
                  <a:cubicBezTo>
                    <a:pt x="4" y="76"/>
                    <a:pt x="41" y="325"/>
                    <a:pt x="41" y="325"/>
                  </a:cubicBezTo>
                  <a:cubicBezTo>
                    <a:pt x="43" y="331"/>
                    <a:pt x="50" y="336"/>
                    <a:pt x="57" y="336"/>
                  </a:cubicBezTo>
                  <a:cubicBezTo>
                    <a:pt x="291" y="336"/>
                    <a:pt x="291" y="336"/>
                    <a:pt x="291" y="336"/>
                  </a:cubicBezTo>
                  <a:cubicBezTo>
                    <a:pt x="298" y="336"/>
                    <a:pt x="305" y="331"/>
                    <a:pt x="307" y="325"/>
                  </a:cubicBezTo>
                  <a:cubicBezTo>
                    <a:pt x="307" y="325"/>
                    <a:pt x="344" y="76"/>
                    <a:pt x="345" y="65"/>
                  </a:cubicBezTo>
                  <a:cubicBezTo>
                    <a:pt x="347" y="54"/>
                    <a:pt x="342" y="46"/>
                    <a:pt x="336" y="41"/>
                  </a:cubicBezTo>
                  <a:close/>
                  <a:moveTo>
                    <a:pt x="174" y="215"/>
                  </a:moveTo>
                  <a:cubicBezTo>
                    <a:pt x="109" y="215"/>
                    <a:pt x="95" y="123"/>
                    <a:pt x="92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4" y="132"/>
                    <a:pt x="147" y="179"/>
                    <a:pt x="174" y="179"/>
                  </a:cubicBezTo>
                  <a:cubicBezTo>
                    <a:pt x="201" y="179"/>
                    <a:pt x="213" y="132"/>
                    <a:pt x="219" y="104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3" y="123"/>
                    <a:pt x="239" y="215"/>
                    <a:pt x="174" y="215"/>
                  </a:cubicBezTo>
                  <a:close/>
                  <a:moveTo>
                    <a:pt x="33" y="68"/>
                  </a:moveTo>
                  <a:cubicBezTo>
                    <a:pt x="77" y="22"/>
                    <a:pt x="77" y="22"/>
                    <a:pt x="77" y="22"/>
                  </a:cubicBezTo>
                  <a:cubicBezTo>
                    <a:pt x="270" y="22"/>
                    <a:pt x="270" y="22"/>
                    <a:pt x="270" y="22"/>
                  </a:cubicBezTo>
                  <a:cubicBezTo>
                    <a:pt x="315" y="68"/>
                    <a:pt x="315" y="68"/>
                    <a:pt x="315" y="68"/>
                  </a:cubicBezTo>
                  <a:lnTo>
                    <a:pt x="33" y="6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1" name="TextBox 12"/>
            <p:cNvSpPr txBox="1"/>
            <p:nvPr/>
          </p:nvSpPr>
          <p:spPr>
            <a:xfrm>
              <a:off x="3053344" y="6157313"/>
              <a:ext cx="1534160" cy="69934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咨询非专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endParaRPr>
            </a:p>
            <a:p>
              <a:pPr algn="ctr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属问题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endParaRP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3290411" y="5335201"/>
              <a:ext cx="1524847" cy="36914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倾听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endParaRPr>
            </a:p>
          </p:txBody>
        </p:sp>
        <p:sp>
          <p:nvSpPr>
            <p:cNvPr id="33" name="TextBox 14"/>
            <p:cNvSpPr txBox="1"/>
            <p:nvPr/>
          </p:nvSpPr>
          <p:spPr>
            <a:xfrm>
              <a:off x="4424098" y="4601987"/>
              <a:ext cx="1230207" cy="393700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l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确认问题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endParaRPr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5739818" y="4474987"/>
              <a:ext cx="1190413" cy="801793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确认用户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endParaRPr>
            </a:p>
            <a:p>
              <a:pPr algn="ctr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是否理解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sym typeface="+mn-ea"/>
              </a:endParaRPr>
            </a:p>
          </p:txBody>
        </p:sp>
        <p:sp>
          <p:nvSpPr>
            <p:cNvPr id="35" name="TextBox 16"/>
            <p:cNvSpPr txBox="1"/>
            <p:nvPr/>
          </p:nvSpPr>
          <p:spPr>
            <a:xfrm>
              <a:off x="6544151" y="5788168"/>
              <a:ext cx="2346960" cy="36914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l"/>
              <a:r>
                <a:rPr lang="zh-CN" altLang="en-US" sz="16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发送文档给用户时</a:t>
              </a:r>
              <a:endParaRPr lang="zh-CN" altLang="en-US" sz="1600" b="1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5" name="Group 17"/>
          <p:cNvGrpSpPr/>
          <p:nvPr/>
        </p:nvGrpSpPr>
        <p:grpSpPr>
          <a:xfrm>
            <a:off x="536160" y="1055323"/>
            <a:ext cx="8255465" cy="3132487"/>
            <a:chOff x="1369809" y="2394528"/>
            <a:chExt cx="11534021" cy="4176650"/>
          </a:xfrm>
        </p:grpSpPr>
        <p:grpSp>
          <p:nvGrpSpPr>
            <p:cNvPr id="6" name="Group 18"/>
            <p:cNvGrpSpPr/>
            <p:nvPr/>
          </p:nvGrpSpPr>
          <p:grpSpPr>
            <a:xfrm>
              <a:off x="1369809" y="3665418"/>
              <a:ext cx="2113268" cy="2905760"/>
              <a:chOff x="1369809" y="3665418"/>
              <a:chExt cx="2113268" cy="2905760"/>
            </a:xfrm>
          </p:grpSpPr>
          <p:sp>
            <p:nvSpPr>
              <p:cNvPr id="19" name="TextBox 31"/>
              <p:cNvSpPr txBox="1"/>
              <p:nvPr/>
            </p:nvSpPr>
            <p:spPr>
              <a:xfrm>
                <a:off x="1470948" y="3665418"/>
                <a:ext cx="1910991" cy="437727"/>
              </a:xfrm>
              <a:prstGeom prst="round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  <a:sym typeface="+mn-ea"/>
                  </a:rPr>
                  <a:t>咨询非专属问题</a:t>
                </a:r>
                <a:endParaRPr lang="zh-CN" altLang="en-US" sz="14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  <a:p>
                <a:pPr algn="ctr"/>
                <a:endParaRPr lang="zh-CN" altLang="en-US" sz="14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20" name="TextBox 32"/>
              <p:cNvSpPr txBox="1"/>
              <p:nvPr/>
            </p:nvSpPr>
            <p:spPr bwMode="auto">
              <a:xfrm>
                <a:off x="1369809" y="3982918"/>
                <a:ext cx="2113268" cy="258826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 fontAlgn="auto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很抱歉，这里是02号专属客服，目前提供的是02号用户的售后服务，关于您的问题，暂时无法受理，请您直接联系01号客服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3587487" y="2895395"/>
              <a:ext cx="1937606" cy="2230966"/>
              <a:chOff x="3712370" y="2895395"/>
              <a:chExt cx="1937606" cy="2230966"/>
            </a:xfrm>
          </p:grpSpPr>
          <p:sp>
            <p:nvSpPr>
              <p:cNvPr id="17" name="TextBox 29"/>
              <p:cNvSpPr txBox="1"/>
              <p:nvPr/>
            </p:nvSpPr>
            <p:spPr>
              <a:xfrm>
                <a:off x="3926180" y="2895395"/>
                <a:ext cx="1411507" cy="406400"/>
              </a:xfrm>
              <a:prstGeom prst="round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  <a:sym typeface="+mn-ea"/>
                  </a:rPr>
                  <a:t>倾听</a:t>
                </a:r>
                <a:endParaRPr lang="zh-CN" altLang="en-US" sz="14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8" name="TextBox 30"/>
              <p:cNvSpPr txBox="1"/>
              <p:nvPr/>
            </p:nvSpPr>
            <p:spPr bwMode="auto">
              <a:xfrm>
                <a:off x="3712370" y="3369528"/>
                <a:ext cx="1937606" cy="17568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在用户反馈问题的时候，客服应采用“嗯”、“明白”等，让客户感受到我们在专心服务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5664985" y="2394528"/>
              <a:ext cx="2307561" cy="2584873"/>
              <a:chOff x="3565983" y="2394528"/>
              <a:chExt cx="2307561" cy="2584873"/>
            </a:xfrm>
          </p:grpSpPr>
          <p:sp>
            <p:nvSpPr>
              <p:cNvPr id="15" name="TextBox 27"/>
              <p:cNvSpPr txBox="1"/>
              <p:nvPr/>
            </p:nvSpPr>
            <p:spPr>
              <a:xfrm>
                <a:off x="3936825" y="2394528"/>
                <a:ext cx="1411507" cy="408093"/>
              </a:xfrm>
              <a:prstGeom prst="roundRect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  <a:sym typeface="+mn-ea"/>
                  </a:rPr>
                  <a:t>确认问题</a:t>
                </a:r>
                <a:endParaRPr lang="zh-CN" altLang="en-US" sz="14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6" name="TextBox 28"/>
              <p:cNvSpPr txBox="1"/>
              <p:nvPr/>
            </p:nvSpPr>
            <p:spPr bwMode="auto">
              <a:xfrm>
                <a:off x="3565983" y="2802621"/>
                <a:ext cx="2307561" cy="217678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171450" indent="-171450" algn="l">
                  <a:lnSpc>
                    <a:spcPct val="150000"/>
                  </a:lnSpc>
                  <a:buFont typeface="Wingdings" panose="05000000000000000000" charset="0"/>
                  <a:buChar char=""/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请问您是想咨询/询问产品的售后服务问题吗？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  <a:p>
                <a:pPr marL="171450" indent="-171450" algn="l">
                  <a:lnSpc>
                    <a:spcPct val="150000"/>
                  </a:lnSpc>
                  <a:buFont typeface="Wingdings" panose="05000000000000000000" charset="0"/>
                  <a:buChar char=""/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请问您是想了解产品的售后服务情况，对吗？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9" name="Group 21"/>
            <p:cNvGrpSpPr/>
            <p:nvPr/>
          </p:nvGrpSpPr>
          <p:grpSpPr>
            <a:xfrm>
              <a:off x="7973155" y="2802262"/>
              <a:ext cx="2627834" cy="3374813"/>
              <a:chOff x="3650268" y="2802262"/>
              <a:chExt cx="2627834" cy="3374813"/>
            </a:xfrm>
          </p:grpSpPr>
          <p:sp>
            <p:nvSpPr>
              <p:cNvPr id="13" name="TextBox 25"/>
              <p:cNvSpPr txBox="1"/>
              <p:nvPr/>
            </p:nvSpPr>
            <p:spPr>
              <a:xfrm>
                <a:off x="3916423" y="2802262"/>
                <a:ext cx="2051166" cy="406400"/>
              </a:xfrm>
              <a:prstGeom prst="round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  <a:sym typeface="+mn-ea"/>
                  </a:rPr>
                  <a:t>确认用户是否理解</a:t>
                </a:r>
                <a:endParaRPr lang="zh-CN" altLang="en-US" sz="14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4" name="TextBox 26"/>
              <p:cNvSpPr txBox="1"/>
              <p:nvPr/>
            </p:nvSpPr>
            <p:spPr bwMode="auto">
              <a:xfrm>
                <a:off x="3650268" y="3145162"/>
                <a:ext cx="2627834" cy="303191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171450" indent="-171450" algn="l">
                  <a:lnSpc>
                    <a:spcPct val="150000"/>
                  </a:lnSpc>
                  <a:buFont typeface="Wingdings" panose="05000000000000000000" charset="0"/>
                  <a:buChar char=""/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您现在是否已经了解如何操作了？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  <a:p>
                <a:pPr marL="171450" indent="-171450" algn="l">
                  <a:lnSpc>
                    <a:spcPct val="150000"/>
                  </a:lnSpc>
                  <a:buFont typeface="Wingdings" panose="05000000000000000000" charset="0"/>
                  <a:buChar char=""/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您是否还有不清楚的问题？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  <a:p>
                <a:pPr marL="171450" indent="-171450" algn="l">
                  <a:lnSpc>
                    <a:spcPct val="150000"/>
                  </a:lnSpc>
                  <a:buFont typeface="Wingdings" panose="05000000000000000000" charset="0"/>
                  <a:buChar char=""/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我表达得还算清楚吗？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  <a:p>
                <a:pPr marL="171450" indent="-171450" algn="l">
                  <a:lnSpc>
                    <a:spcPct val="150000"/>
                  </a:lnSpc>
                  <a:buFont typeface="Wingdings" panose="05000000000000000000" charset="0"/>
                  <a:buChar char=""/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您还有什么不明白的可以告诉我，我很乐意为您服务。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10691197" y="3733151"/>
              <a:ext cx="2212633" cy="1590040"/>
              <a:chOff x="4144426" y="3733151"/>
              <a:chExt cx="2212633" cy="1590040"/>
            </a:xfrm>
          </p:grpSpPr>
          <p:sp>
            <p:nvSpPr>
              <p:cNvPr id="11" name="TextBox 23"/>
              <p:cNvSpPr txBox="1"/>
              <p:nvPr/>
            </p:nvSpPr>
            <p:spPr>
              <a:xfrm>
                <a:off x="4234031" y="3733151"/>
                <a:ext cx="2123027" cy="383540"/>
              </a:xfrm>
              <a:prstGeom prst="round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spPr>
            <p:txBody>
              <a:bodyPr wrap="none">
                <a:noAutofit/>
              </a:bodyPr>
              <a:lstStyle/>
              <a:p>
                <a:pPr algn="ctr"/>
                <a:r>
                  <a:rPr lang="zh-CN" altLang="en-US" sz="1400" b="1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  <a:sym typeface="+mn-ea"/>
                  </a:rPr>
                  <a:t>发送文档给用户时</a:t>
                </a:r>
                <a:endParaRPr lang="zh-CN" altLang="en-US" sz="1400" b="1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endParaRPr>
              </a:p>
            </p:txBody>
          </p:sp>
          <p:sp>
            <p:nvSpPr>
              <p:cNvPr id="12" name="TextBox 24"/>
              <p:cNvSpPr txBox="1"/>
              <p:nvPr/>
            </p:nvSpPr>
            <p:spPr bwMode="auto">
              <a:xfrm>
                <a:off x="4144426" y="4116691"/>
                <a:ext cx="2212633" cy="12065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t" anchorCtr="0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200">
                    <a:solidFill>
                      <a:srgbClr val="50706D"/>
                    </a:solidFill>
                    <a:latin typeface="Arial Unicode MS" panose="020B0604020202020204" charset="-122"/>
                    <a:ea typeface="Arial Unicode MS" panose="020B0604020202020204" charset="-122"/>
                  </a:rPr>
                  <a:t>我已经将文档发送给您了，您可以先看一下，有问题随时与我联系</a:t>
                </a:r>
                <a:endParaRPr lang="zh-CN" altLang="en-US" sz="12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endParaRPr>
              </a:p>
            </p:txBody>
          </p:sp>
        </p:grpSp>
      </p:grpSp>
      <p:sp>
        <p:nvSpPr>
          <p:cNvPr id="36" name="Title 1"/>
          <p:cNvSpPr txBox="1"/>
          <p:nvPr/>
        </p:nvSpPr>
        <p:spPr>
          <a:xfrm>
            <a:off x="611505" y="175895"/>
            <a:ext cx="4103370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沟通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43782" y="1544007"/>
            <a:ext cx="2439507" cy="2205325"/>
            <a:chOff x="4591709" y="2058677"/>
            <a:chExt cx="3252676" cy="2940433"/>
          </a:xfrm>
        </p:grpSpPr>
        <p:grpSp>
          <p:nvGrpSpPr>
            <p:cNvPr id="20" name="Group 4"/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4" name="Freeform: Shape 5"/>
              <p:cNvSpPr/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6"/>
              <p:cNvSpPr/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7"/>
              <p:cNvSpPr/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8"/>
              <p:cNvSpPr/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9"/>
              <p:cNvSpPr/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0"/>
              <p:cNvSpPr/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1"/>
              <p:cNvSpPr/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2"/>
              <p:cNvSpPr/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3"/>
              <p:cNvSpPr/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4"/>
              <p:cNvSpPr/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5"/>
              <p:cNvSpPr/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6"/>
              <p:cNvSpPr/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7"/>
              <p:cNvSpPr/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18"/>
              <p:cNvSpPr/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9"/>
              <p:cNvSpPr/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20"/>
              <p:cNvSpPr/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Freeform: Shape 21"/>
              <p:cNvSpPr/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22"/>
              <p:cNvSpPr/>
              <p:nvPr/>
            </p:nvSpPr>
            <p:spPr bwMode="auto">
              <a:xfrm>
                <a:off x="6006160" y="391774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3"/>
              <p:cNvSpPr/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4"/>
              <p:cNvSpPr/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5"/>
              <p:cNvSpPr/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6"/>
              <p:cNvSpPr/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27"/>
              <p:cNvSpPr/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28"/>
              <p:cNvSpPr/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Oval 32"/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Oval 36"/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Oval 40"/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5" name="Straight Connector 30"/>
          <p:cNvSpPr/>
          <p:nvPr/>
        </p:nvSpPr>
        <p:spPr>
          <a:xfrm flipH="1" flipV="1">
            <a:off x="2262202" y="23682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6" name="Straight Connector 31"/>
          <p:cNvCxnSpPr/>
          <p:nvPr/>
        </p:nvCxnSpPr>
        <p:spPr>
          <a:xfrm flipH="1">
            <a:off x="2262202" y="27285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traight Connector 34"/>
          <p:cNvSpPr/>
          <p:nvPr/>
        </p:nvSpPr>
        <p:spPr>
          <a:xfrm flipV="1">
            <a:off x="6199816" y="13941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8" name="Straight Connector 35"/>
          <p:cNvCxnSpPr/>
          <p:nvPr/>
        </p:nvCxnSpPr>
        <p:spPr>
          <a:xfrm>
            <a:off x="4890529" y="17545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traight Connector 38"/>
          <p:cNvSpPr/>
          <p:nvPr/>
        </p:nvSpPr>
        <p:spPr>
          <a:xfrm flipV="1">
            <a:off x="6435100" y="28646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10" name="Straight Connector 39"/>
          <p:cNvCxnSpPr/>
          <p:nvPr/>
        </p:nvCxnSpPr>
        <p:spPr>
          <a:xfrm>
            <a:off x="5125813" y="32250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7"/>
          <p:cNvGrpSpPr/>
          <p:nvPr/>
        </p:nvGrpSpPr>
        <p:grpSpPr>
          <a:xfrm>
            <a:off x="510540" y="2169795"/>
            <a:ext cx="1752600" cy="2079625"/>
            <a:chOff x="-179725" y="2438208"/>
            <a:chExt cx="2532019" cy="2194567"/>
          </a:xfrm>
        </p:grpSpPr>
        <p:sp>
          <p:nvSpPr>
            <p:cNvPr id="18" name="TextBox 50"/>
            <p:cNvSpPr txBox="1"/>
            <p:nvPr/>
          </p:nvSpPr>
          <p:spPr>
            <a:xfrm>
              <a:off x="-33859" y="2782638"/>
              <a:ext cx="2386153" cy="1850137"/>
            </a:xfrm>
            <a:prstGeom prst="rect">
              <a:avLst/>
            </a:prstGeom>
            <a:noFill/>
          </p:spPr>
          <p:txBody>
            <a:bodyPr wrap="square" lIns="0" tIns="0" rIns="144000" bIns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关于您这个问题，我让我们技术直接通过QQ与您联系，请您稍后也添加一下他。您看可以吗？感谢您的配合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9" name="TextBox 51"/>
            <p:cNvSpPr txBox="1"/>
            <p:nvPr/>
          </p:nvSpPr>
          <p:spPr>
            <a:xfrm>
              <a:off x="-179725" y="2438208"/>
              <a:ext cx="2394410" cy="344430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1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转交技术联系处理</a:t>
              </a:r>
              <a:endParaRPr lang="zh-CN" altLang="en-US" sz="1600" b="1" dirty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6234106" y="1068957"/>
            <a:ext cx="2464435" cy="1226819"/>
            <a:chOff x="727960" y="1790343"/>
            <a:chExt cx="2093121" cy="1635758"/>
          </a:xfrm>
        </p:grpSpPr>
        <p:sp>
          <p:nvSpPr>
            <p:cNvPr id="16" name="TextBox 53"/>
            <p:cNvSpPr txBox="1"/>
            <p:nvPr/>
          </p:nvSpPr>
          <p:spPr>
            <a:xfrm>
              <a:off x="727960" y="2521015"/>
              <a:ext cx="2093121" cy="905086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我看到您的专属客服是02号，我直接转接专属客服为您服务可以吗？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TextBox 54"/>
            <p:cNvSpPr txBox="1"/>
            <p:nvPr/>
          </p:nvSpPr>
          <p:spPr>
            <a:xfrm>
              <a:off x="727960" y="1790343"/>
              <a:ext cx="1619593" cy="72135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（同部门客服转接）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服务转接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3" name="Group 55"/>
          <p:cNvGrpSpPr/>
          <p:nvPr/>
        </p:nvGrpSpPr>
        <p:grpSpPr>
          <a:xfrm>
            <a:off x="6361441" y="2411211"/>
            <a:ext cx="2131061" cy="2477771"/>
            <a:chOff x="665938" y="1869929"/>
            <a:chExt cx="1809976" cy="3303693"/>
          </a:xfrm>
        </p:grpSpPr>
        <p:sp>
          <p:nvSpPr>
            <p:cNvPr id="14" name="TextBox 56"/>
            <p:cNvSpPr txBox="1"/>
            <p:nvPr/>
          </p:nvSpPr>
          <p:spPr>
            <a:xfrm>
              <a:off x="732815" y="2695429"/>
              <a:ext cx="1743099" cy="2478193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抱歉让您久等了，为您查看了一下，02号正在通话中（暂时不在座位上），请您留下您的联系方式，稍后让他尽快联系您，好吗？您也可以将您的问题告知我，我会尽力为您解答的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5" name="TextBox 57"/>
            <p:cNvSpPr txBox="1"/>
            <p:nvPr/>
          </p:nvSpPr>
          <p:spPr>
            <a:xfrm>
              <a:off x="665938" y="1869929"/>
              <a:ext cx="1511189" cy="847513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（同部门客服转接）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服务转接失败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48" name="Title 1"/>
          <p:cNvSpPr txBox="1"/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服务转接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43782" y="1544007"/>
            <a:ext cx="2439507" cy="2205325"/>
            <a:chOff x="4591709" y="2058677"/>
            <a:chExt cx="3252676" cy="2940433"/>
          </a:xfrm>
        </p:grpSpPr>
        <p:grpSp>
          <p:nvGrpSpPr>
            <p:cNvPr id="20" name="Group 4"/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4" name="Freeform: Shape 5"/>
              <p:cNvSpPr/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6"/>
              <p:cNvSpPr/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7"/>
              <p:cNvSpPr/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8"/>
              <p:cNvSpPr/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9"/>
              <p:cNvSpPr/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0"/>
              <p:cNvSpPr/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11"/>
              <p:cNvSpPr/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2"/>
              <p:cNvSpPr/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3"/>
              <p:cNvSpPr/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4"/>
              <p:cNvSpPr/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Freeform: Shape 15"/>
              <p:cNvSpPr/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6"/>
              <p:cNvSpPr/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7"/>
              <p:cNvSpPr/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18"/>
              <p:cNvSpPr/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9"/>
              <p:cNvSpPr/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20"/>
              <p:cNvSpPr/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40" name="Freeform: Shape 21"/>
              <p:cNvSpPr/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22"/>
              <p:cNvSpPr/>
              <p:nvPr/>
            </p:nvSpPr>
            <p:spPr bwMode="auto">
              <a:xfrm>
                <a:off x="6006160" y="391774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3"/>
              <p:cNvSpPr/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4"/>
              <p:cNvSpPr/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5"/>
              <p:cNvSpPr/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6"/>
              <p:cNvSpPr/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27"/>
              <p:cNvSpPr/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28"/>
              <p:cNvSpPr/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1" name="Oval 32"/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Oval 36"/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3" name="Oval 40"/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5" name="Straight Connector 30"/>
          <p:cNvSpPr/>
          <p:nvPr/>
        </p:nvSpPr>
        <p:spPr>
          <a:xfrm flipH="1" flipV="1">
            <a:off x="2262202" y="23682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6" name="Straight Connector 31"/>
          <p:cNvCxnSpPr/>
          <p:nvPr/>
        </p:nvCxnSpPr>
        <p:spPr>
          <a:xfrm flipH="1">
            <a:off x="2262202" y="27285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traight Connector 34"/>
          <p:cNvSpPr/>
          <p:nvPr/>
        </p:nvSpPr>
        <p:spPr>
          <a:xfrm flipV="1">
            <a:off x="6199816" y="13941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8" name="Straight Connector 35"/>
          <p:cNvCxnSpPr/>
          <p:nvPr/>
        </p:nvCxnSpPr>
        <p:spPr>
          <a:xfrm>
            <a:off x="4890529" y="17545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traight Connector 38"/>
          <p:cNvSpPr/>
          <p:nvPr/>
        </p:nvSpPr>
        <p:spPr>
          <a:xfrm flipV="1">
            <a:off x="6435100" y="28646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lstStyle/>
          <a:p>
            <a:pPr algn="ctr"/>
          </a:p>
        </p:txBody>
      </p:sp>
      <p:cxnSp>
        <p:nvCxnSpPr>
          <p:cNvPr id="10" name="Straight Connector 39"/>
          <p:cNvCxnSpPr/>
          <p:nvPr/>
        </p:nvCxnSpPr>
        <p:spPr>
          <a:xfrm>
            <a:off x="5125813" y="32250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7"/>
          <p:cNvGrpSpPr/>
          <p:nvPr/>
        </p:nvGrpSpPr>
        <p:grpSpPr>
          <a:xfrm>
            <a:off x="611505" y="2155825"/>
            <a:ext cx="1651635" cy="2093595"/>
            <a:chOff x="-33859" y="2423466"/>
            <a:chExt cx="2386153" cy="2209309"/>
          </a:xfrm>
        </p:grpSpPr>
        <p:sp>
          <p:nvSpPr>
            <p:cNvPr id="18" name="TextBox 50"/>
            <p:cNvSpPr txBox="1"/>
            <p:nvPr/>
          </p:nvSpPr>
          <p:spPr>
            <a:xfrm>
              <a:off x="-33859" y="2782638"/>
              <a:ext cx="2386153" cy="1850137"/>
            </a:xfrm>
            <a:prstGeom prst="rect">
              <a:avLst/>
            </a:prstGeom>
            <a:noFill/>
          </p:spPr>
          <p:txBody>
            <a:bodyPr wrap="square" lIns="0" tIns="0" rIns="144000" bIns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您好，感谢您的耐心等待/很抱歉让您久等了，关于您咨询的问题是……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9" name="TextBox 51"/>
            <p:cNvSpPr txBox="1"/>
            <p:nvPr/>
          </p:nvSpPr>
          <p:spPr>
            <a:xfrm>
              <a:off x="85403" y="2423466"/>
              <a:ext cx="1903601" cy="344430"/>
            </a:xfrm>
            <a:prstGeom prst="rect">
              <a:avLst/>
            </a:prstGeom>
            <a:noFill/>
          </p:spPr>
          <p:txBody>
            <a:bodyPr wrap="none" lIns="0" tIns="0" rIns="144000" bIns="0" anchor="ctr" anchorCtr="0">
              <a:noAutofit/>
            </a:bodyPr>
            <a:lstStyle/>
            <a:p>
              <a:pPr algn="l"/>
              <a:r>
                <a:rPr lang="zh-CN" altLang="en-US" sz="1600" b="1" dirty="0">
                  <a:solidFill>
                    <a:schemeClr val="accent1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结束呼叫等待</a:t>
              </a:r>
              <a:endParaRPr lang="zh-CN" altLang="en-US" sz="1600" b="1" dirty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6234106" y="1171192"/>
            <a:ext cx="2464435" cy="1124584"/>
            <a:chOff x="727960" y="1926656"/>
            <a:chExt cx="2093121" cy="1499445"/>
          </a:xfrm>
        </p:grpSpPr>
        <p:sp>
          <p:nvSpPr>
            <p:cNvPr id="16" name="TextBox 53"/>
            <p:cNvSpPr txBox="1"/>
            <p:nvPr/>
          </p:nvSpPr>
          <p:spPr>
            <a:xfrm>
              <a:off x="727960" y="2521015"/>
              <a:ext cx="2093121" cy="905086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关于您所咨询的问题，我帮您查询/确认/处理/咨询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TextBox 54"/>
            <p:cNvSpPr txBox="1"/>
            <p:nvPr/>
          </p:nvSpPr>
          <p:spPr>
            <a:xfrm>
              <a:off x="727960" y="1926656"/>
              <a:ext cx="902830" cy="721360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呼叫等待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3" name="Group 55"/>
          <p:cNvGrpSpPr/>
          <p:nvPr/>
        </p:nvGrpSpPr>
        <p:grpSpPr>
          <a:xfrm>
            <a:off x="6297306" y="2553451"/>
            <a:ext cx="2332355" cy="1104901"/>
            <a:chOff x="611466" y="2059582"/>
            <a:chExt cx="1980941" cy="1473200"/>
          </a:xfrm>
        </p:grpSpPr>
        <p:sp>
          <p:nvSpPr>
            <p:cNvPr id="14" name="TextBox 56"/>
            <p:cNvSpPr txBox="1"/>
            <p:nvPr/>
          </p:nvSpPr>
          <p:spPr>
            <a:xfrm>
              <a:off x="732814" y="2695429"/>
              <a:ext cx="1859593" cy="837353"/>
            </a:xfrm>
            <a:prstGeom prst="rect">
              <a:avLst/>
            </a:prstGeom>
            <a:noFill/>
          </p:spPr>
          <p:txBody>
            <a:bodyPr wrap="square" lIns="144000" tIns="0" rIns="0" bIns="0" anchor="t" anchorCtr="0">
              <a:no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120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请您再稍等一下，正在为您查询/确认/处理/咨询</a:t>
              </a:r>
              <a:endParaRPr lang="zh-CN" altLang="en-US" sz="120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5" name="TextBox 57"/>
            <p:cNvSpPr txBox="1"/>
            <p:nvPr/>
          </p:nvSpPr>
          <p:spPr>
            <a:xfrm>
              <a:off x="611466" y="2059582"/>
              <a:ext cx="1269571" cy="605366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再次呼叫等待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48" name="Title 1"/>
          <p:cNvSpPr txBox="1"/>
          <p:nvPr/>
        </p:nvSpPr>
        <p:spPr>
          <a:xfrm>
            <a:off x="621030" y="175895"/>
            <a:ext cx="212026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呼叫等待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048664a-32dc-45f0-8894-22a0bafdb272"/>
          <p:cNvGrpSpPr>
            <a:grpSpLocks noChangeAspect="1"/>
          </p:cNvGrpSpPr>
          <p:nvPr/>
        </p:nvGrpSpPr>
        <p:grpSpPr>
          <a:xfrm>
            <a:off x="757322" y="1210583"/>
            <a:ext cx="7733665" cy="2525844"/>
            <a:chOff x="1058870" y="1891819"/>
            <a:chExt cx="10311553" cy="3367792"/>
          </a:xfrm>
        </p:grpSpPr>
        <p:sp>
          <p:nvSpPr>
            <p:cNvPr id="4" name="Oval 5"/>
            <p:cNvSpPr/>
            <p:nvPr/>
          </p:nvSpPr>
          <p:spPr>
            <a:xfrm>
              <a:off x="5093439" y="2574906"/>
              <a:ext cx="2005124" cy="2005124"/>
            </a:xfrm>
            <a:prstGeom prst="ellips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0">
              <a:noAutofit/>
            </a:bodyPr>
            <a:lstStyle/>
            <a:p>
              <a:pPr algn="ctr"/>
              <a:r>
                <a:rPr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提单</a:t>
              </a:r>
              <a:endPara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6" name="Group 2"/>
            <p:cNvGrpSpPr/>
            <p:nvPr/>
          </p:nvGrpSpPr>
          <p:grpSpPr>
            <a:xfrm>
              <a:off x="4507373" y="1988840"/>
              <a:ext cx="3177256" cy="3177256"/>
              <a:chOff x="4711001" y="1988840"/>
              <a:chExt cx="3177256" cy="3177256"/>
            </a:xfrm>
          </p:grpSpPr>
          <p:sp>
            <p:nvSpPr>
              <p:cNvPr id="23" name="Block Arc 6"/>
              <p:cNvSpPr/>
              <p:nvPr/>
            </p:nvSpPr>
            <p:spPr>
              <a:xfrm rot="17100000" flipH="1" flipV="1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Block Arc 8"/>
              <p:cNvSpPr/>
              <p:nvPr/>
            </p:nvSpPr>
            <p:spPr>
              <a:xfrm rot="17100000">
                <a:off x="4711001" y="1988840"/>
                <a:ext cx="3177256" cy="3177256"/>
              </a:xfrm>
              <a:prstGeom prst="blockArc">
                <a:avLst>
                  <a:gd name="adj1" fmla="val 21599999"/>
                  <a:gd name="adj2" fmla="val 8180671"/>
                  <a:gd name="adj3" fmla="val 11913"/>
                </a:avLst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20"/>
            <p:cNvSpPr/>
            <p:nvPr/>
          </p:nvSpPr>
          <p:spPr bwMode="auto">
            <a:xfrm>
              <a:off x="2264906" y="4139028"/>
              <a:ext cx="548999" cy="548007"/>
            </a:xfrm>
            <a:custGeom>
              <a:avLst/>
              <a:gdLst>
                <a:gd name="T0" fmla="*/ 616 w 1108"/>
                <a:gd name="T1" fmla="*/ 812 h 1105"/>
                <a:gd name="T2" fmla="*/ 660 w 1108"/>
                <a:gd name="T3" fmla="*/ 767 h 1105"/>
                <a:gd name="T4" fmla="*/ 766 w 1108"/>
                <a:gd name="T5" fmla="*/ 654 h 1105"/>
                <a:gd name="T6" fmla="*/ 879 w 1108"/>
                <a:gd name="T7" fmla="*/ 449 h 1105"/>
                <a:gd name="T8" fmla="*/ 856 w 1108"/>
                <a:gd name="T9" fmla="*/ 277 h 1105"/>
                <a:gd name="T10" fmla="*/ 749 w 1108"/>
                <a:gd name="T11" fmla="*/ 142 h 1105"/>
                <a:gd name="T12" fmla="*/ 588 w 1108"/>
                <a:gd name="T13" fmla="*/ 80 h 1105"/>
                <a:gd name="T14" fmla="*/ 427 w 1108"/>
                <a:gd name="T15" fmla="*/ 104 h 1105"/>
                <a:gd name="T16" fmla="*/ 292 w 1108"/>
                <a:gd name="T17" fmla="*/ 209 h 1105"/>
                <a:gd name="T18" fmla="*/ 229 w 1108"/>
                <a:gd name="T19" fmla="*/ 371 h 1105"/>
                <a:gd name="T20" fmla="*/ 273 w 1108"/>
                <a:gd name="T21" fmla="*/ 571 h 1105"/>
                <a:gd name="T22" fmla="*/ 420 w 1108"/>
                <a:gd name="T23" fmla="*/ 708 h 1105"/>
                <a:gd name="T24" fmla="*/ 623 w 1108"/>
                <a:gd name="T25" fmla="*/ 1079 h 1105"/>
                <a:gd name="T26" fmla="*/ 506 w 1108"/>
                <a:gd name="T27" fmla="*/ 1098 h 1105"/>
                <a:gd name="T28" fmla="*/ 424 w 1108"/>
                <a:gd name="T29" fmla="*/ 1055 h 1105"/>
                <a:gd name="T30" fmla="*/ 373 w 1108"/>
                <a:gd name="T31" fmla="*/ 989 h 1105"/>
                <a:gd name="T32" fmla="*/ 292 w 1108"/>
                <a:gd name="T33" fmla="*/ 714 h 1105"/>
                <a:gd name="T34" fmla="*/ 153 w 1108"/>
                <a:gd name="T35" fmla="*/ 459 h 1105"/>
                <a:gd name="T36" fmla="*/ 181 w 1108"/>
                <a:gd name="T37" fmla="*/ 247 h 1105"/>
                <a:gd name="T38" fmla="*/ 312 w 1108"/>
                <a:gd name="T39" fmla="*/ 81 h 1105"/>
                <a:gd name="T40" fmla="*/ 513 w 1108"/>
                <a:gd name="T41" fmla="*/ 2 h 1105"/>
                <a:gd name="T42" fmla="*/ 712 w 1108"/>
                <a:gd name="T43" fmla="*/ 32 h 1105"/>
                <a:gd name="T44" fmla="*/ 879 w 1108"/>
                <a:gd name="T45" fmla="*/ 163 h 1105"/>
                <a:gd name="T46" fmla="*/ 956 w 1108"/>
                <a:gd name="T47" fmla="*/ 363 h 1105"/>
                <a:gd name="T48" fmla="*/ 903 w 1108"/>
                <a:gd name="T49" fmla="*/ 611 h 1105"/>
                <a:gd name="T50" fmla="*/ 739 w 1108"/>
                <a:gd name="T51" fmla="*/ 770 h 1105"/>
                <a:gd name="T52" fmla="*/ 716 w 1108"/>
                <a:gd name="T53" fmla="*/ 1032 h 1105"/>
                <a:gd name="T54" fmla="*/ 631 w 1108"/>
                <a:gd name="T55" fmla="*/ 1062 h 1105"/>
                <a:gd name="T56" fmla="*/ 939 w 1108"/>
                <a:gd name="T57" fmla="*/ 623 h 1105"/>
                <a:gd name="T58" fmla="*/ 1029 w 1108"/>
                <a:gd name="T59" fmla="*/ 646 h 1105"/>
                <a:gd name="T60" fmla="*/ 1023 w 1108"/>
                <a:gd name="T61" fmla="*/ 688 h 1105"/>
                <a:gd name="T62" fmla="*/ 965 w 1108"/>
                <a:gd name="T63" fmla="*/ 191 h 1105"/>
                <a:gd name="T64" fmla="*/ 937 w 1108"/>
                <a:gd name="T65" fmla="*/ 159 h 1105"/>
                <a:gd name="T66" fmla="*/ 1023 w 1108"/>
                <a:gd name="T67" fmla="*/ 113 h 1105"/>
                <a:gd name="T68" fmla="*/ 1029 w 1108"/>
                <a:gd name="T69" fmla="*/ 156 h 1105"/>
                <a:gd name="T70" fmla="*/ 1002 w 1108"/>
                <a:gd name="T71" fmla="*/ 411 h 1105"/>
                <a:gd name="T72" fmla="*/ 1025 w 1108"/>
                <a:gd name="T73" fmla="*/ 375 h 1105"/>
                <a:gd name="T74" fmla="*/ 1108 w 1108"/>
                <a:gd name="T75" fmla="*/ 401 h 1105"/>
                <a:gd name="T76" fmla="*/ 160 w 1108"/>
                <a:gd name="T77" fmla="*/ 143 h 1105"/>
                <a:gd name="T78" fmla="*/ 166 w 1108"/>
                <a:gd name="T79" fmla="*/ 182 h 1105"/>
                <a:gd name="T80" fmla="*/ 76 w 1108"/>
                <a:gd name="T81" fmla="*/ 152 h 1105"/>
                <a:gd name="T82" fmla="*/ 90 w 1108"/>
                <a:gd name="T83" fmla="*/ 112 h 1105"/>
                <a:gd name="T84" fmla="*/ 148 w 1108"/>
                <a:gd name="T85" fmla="*/ 610 h 1105"/>
                <a:gd name="T86" fmla="*/ 169 w 1108"/>
                <a:gd name="T87" fmla="*/ 648 h 1105"/>
                <a:gd name="T88" fmla="*/ 81 w 1108"/>
                <a:gd name="T89" fmla="*/ 686 h 1105"/>
                <a:gd name="T90" fmla="*/ 84 w 1108"/>
                <a:gd name="T91" fmla="*/ 643 h 1105"/>
                <a:gd name="T92" fmla="*/ 109 w 1108"/>
                <a:gd name="T93" fmla="*/ 396 h 1105"/>
                <a:gd name="T94" fmla="*/ 26 w 1108"/>
                <a:gd name="T95" fmla="*/ 427 h 1105"/>
                <a:gd name="T96" fmla="*/ 0 w 1108"/>
                <a:gd name="T97" fmla="*/ 396 h 1105"/>
                <a:gd name="T98" fmla="*/ 359 w 1108"/>
                <a:gd name="T99" fmla="*/ 286 h 1105"/>
                <a:gd name="T100" fmla="*/ 387 w 1108"/>
                <a:gd name="T101" fmla="*/ 253 h 1105"/>
                <a:gd name="T102" fmla="*/ 479 w 1108"/>
                <a:gd name="T103" fmla="*/ 306 h 1105"/>
                <a:gd name="T104" fmla="*/ 540 w 1108"/>
                <a:gd name="T105" fmla="*/ 238 h 1105"/>
                <a:gd name="T106" fmla="*/ 579 w 1108"/>
                <a:gd name="T107" fmla="*/ 254 h 1105"/>
                <a:gd name="T108" fmla="*/ 700 w 1108"/>
                <a:gd name="T109" fmla="*/ 272 h 1105"/>
                <a:gd name="T110" fmla="*/ 737 w 1108"/>
                <a:gd name="T111" fmla="*/ 256 h 1105"/>
                <a:gd name="T112" fmla="*/ 649 w 1108"/>
                <a:gd name="T113" fmla="*/ 620 h 1105"/>
                <a:gd name="T114" fmla="*/ 607 w 1108"/>
                <a:gd name="T115" fmla="*/ 616 h 1105"/>
                <a:gd name="T116" fmla="*/ 600 w 1108"/>
                <a:gd name="T117" fmla="*/ 353 h 1105"/>
                <a:gd name="T118" fmla="*/ 554 w 1108"/>
                <a:gd name="T119" fmla="*/ 440 h 1105"/>
                <a:gd name="T120" fmla="*/ 528 w 1108"/>
                <a:gd name="T121" fmla="*/ 350 h 1105"/>
                <a:gd name="T122" fmla="*/ 505 w 1108"/>
                <a:gd name="T123" fmla="*/ 607 h 1105"/>
                <a:gd name="T124" fmla="*/ 467 w 1108"/>
                <a:gd name="T125" fmla="*/ 626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08" h="1105">
                  <a:moveTo>
                    <a:pt x="451" y="781"/>
                  </a:moveTo>
                  <a:lnTo>
                    <a:pt x="451" y="781"/>
                  </a:lnTo>
                  <a:lnTo>
                    <a:pt x="453" y="787"/>
                  </a:lnTo>
                  <a:lnTo>
                    <a:pt x="455" y="794"/>
                  </a:lnTo>
                  <a:lnTo>
                    <a:pt x="459" y="799"/>
                  </a:lnTo>
                  <a:lnTo>
                    <a:pt x="465" y="803"/>
                  </a:lnTo>
                  <a:lnTo>
                    <a:pt x="471" y="808"/>
                  </a:lnTo>
                  <a:lnTo>
                    <a:pt x="478" y="810"/>
                  </a:lnTo>
                  <a:lnTo>
                    <a:pt x="485" y="812"/>
                  </a:lnTo>
                  <a:lnTo>
                    <a:pt x="493" y="812"/>
                  </a:lnTo>
                  <a:lnTo>
                    <a:pt x="616" y="812"/>
                  </a:lnTo>
                  <a:lnTo>
                    <a:pt x="616" y="812"/>
                  </a:lnTo>
                  <a:lnTo>
                    <a:pt x="623" y="812"/>
                  </a:lnTo>
                  <a:lnTo>
                    <a:pt x="631" y="810"/>
                  </a:lnTo>
                  <a:lnTo>
                    <a:pt x="637" y="806"/>
                  </a:lnTo>
                  <a:lnTo>
                    <a:pt x="644" y="803"/>
                  </a:lnTo>
                  <a:lnTo>
                    <a:pt x="649" y="799"/>
                  </a:lnTo>
                  <a:lnTo>
                    <a:pt x="654" y="794"/>
                  </a:lnTo>
                  <a:lnTo>
                    <a:pt x="656" y="787"/>
                  </a:lnTo>
                  <a:lnTo>
                    <a:pt x="658" y="781"/>
                  </a:lnTo>
                  <a:lnTo>
                    <a:pt x="658" y="781"/>
                  </a:lnTo>
                  <a:lnTo>
                    <a:pt x="660" y="767"/>
                  </a:lnTo>
                  <a:lnTo>
                    <a:pt x="663" y="754"/>
                  </a:lnTo>
                  <a:lnTo>
                    <a:pt x="668" y="741"/>
                  </a:lnTo>
                  <a:lnTo>
                    <a:pt x="674" y="729"/>
                  </a:lnTo>
                  <a:lnTo>
                    <a:pt x="680" y="718"/>
                  </a:lnTo>
                  <a:lnTo>
                    <a:pt x="689" y="708"/>
                  </a:lnTo>
                  <a:lnTo>
                    <a:pt x="700" y="700"/>
                  </a:lnTo>
                  <a:lnTo>
                    <a:pt x="712" y="692"/>
                  </a:lnTo>
                  <a:lnTo>
                    <a:pt x="712" y="692"/>
                  </a:lnTo>
                  <a:lnTo>
                    <a:pt x="731" y="680"/>
                  </a:lnTo>
                  <a:lnTo>
                    <a:pt x="748" y="668"/>
                  </a:lnTo>
                  <a:lnTo>
                    <a:pt x="766" y="654"/>
                  </a:lnTo>
                  <a:lnTo>
                    <a:pt x="782" y="639"/>
                  </a:lnTo>
                  <a:lnTo>
                    <a:pt x="797" y="624"/>
                  </a:lnTo>
                  <a:lnTo>
                    <a:pt x="811" y="607"/>
                  </a:lnTo>
                  <a:lnTo>
                    <a:pt x="824" y="590"/>
                  </a:lnTo>
                  <a:lnTo>
                    <a:pt x="836" y="571"/>
                  </a:lnTo>
                  <a:lnTo>
                    <a:pt x="846" y="553"/>
                  </a:lnTo>
                  <a:lnTo>
                    <a:pt x="855" y="533"/>
                  </a:lnTo>
                  <a:lnTo>
                    <a:pt x="863" y="513"/>
                  </a:lnTo>
                  <a:lnTo>
                    <a:pt x="869" y="492"/>
                  </a:lnTo>
                  <a:lnTo>
                    <a:pt x="875" y="471"/>
                  </a:lnTo>
                  <a:lnTo>
                    <a:pt x="879" y="449"/>
                  </a:lnTo>
                  <a:lnTo>
                    <a:pt x="881" y="427"/>
                  </a:lnTo>
                  <a:lnTo>
                    <a:pt x="881" y="404"/>
                  </a:lnTo>
                  <a:lnTo>
                    <a:pt x="881" y="404"/>
                  </a:lnTo>
                  <a:lnTo>
                    <a:pt x="881" y="388"/>
                  </a:lnTo>
                  <a:lnTo>
                    <a:pt x="880" y="371"/>
                  </a:lnTo>
                  <a:lnTo>
                    <a:pt x="878" y="355"/>
                  </a:lnTo>
                  <a:lnTo>
                    <a:pt x="875" y="339"/>
                  </a:lnTo>
                  <a:lnTo>
                    <a:pt x="871" y="323"/>
                  </a:lnTo>
                  <a:lnTo>
                    <a:pt x="867" y="307"/>
                  </a:lnTo>
                  <a:lnTo>
                    <a:pt x="862" y="292"/>
                  </a:lnTo>
                  <a:lnTo>
                    <a:pt x="856" y="277"/>
                  </a:lnTo>
                  <a:lnTo>
                    <a:pt x="849" y="263"/>
                  </a:lnTo>
                  <a:lnTo>
                    <a:pt x="842" y="249"/>
                  </a:lnTo>
                  <a:lnTo>
                    <a:pt x="834" y="235"/>
                  </a:lnTo>
                  <a:lnTo>
                    <a:pt x="826" y="222"/>
                  </a:lnTo>
                  <a:lnTo>
                    <a:pt x="816" y="209"/>
                  </a:lnTo>
                  <a:lnTo>
                    <a:pt x="807" y="196"/>
                  </a:lnTo>
                  <a:lnTo>
                    <a:pt x="797" y="184"/>
                  </a:lnTo>
                  <a:lnTo>
                    <a:pt x="785" y="174"/>
                  </a:lnTo>
                  <a:lnTo>
                    <a:pt x="774" y="163"/>
                  </a:lnTo>
                  <a:lnTo>
                    <a:pt x="762" y="152"/>
                  </a:lnTo>
                  <a:lnTo>
                    <a:pt x="749" y="142"/>
                  </a:lnTo>
                  <a:lnTo>
                    <a:pt x="738" y="134"/>
                  </a:lnTo>
                  <a:lnTo>
                    <a:pt x="724" y="125"/>
                  </a:lnTo>
                  <a:lnTo>
                    <a:pt x="711" y="118"/>
                  </a:lnTo>
                  <a:lnTo>
                    <a:pt x="697" y="110"/>
                  </a:lnTo>
                  <a:lnTo>
                    <a:pt x="682" y="104"/>
                  </a:lnTo>
                  <a:lnTo>
                    <a:pt x="666" y="97"/>
                  </a:lnTo>
                  <a:lnTo>
                    <a:pt x="651" y="93"/>
                  </a:lnTo>
                  <a:lnTo>
                    <a:pt x="636" y="88"/>
                  </a:lnTo>
                  <a:lnTo>
                    <a:pt x="620" y="84"/>
                  </a:lnTo>
                  <a:lnTo>
                    <a:pt x="604" y="82"/>
                  </a:lnTo>
                  <a:lnTo>
                    <a:pt x="588" y="80"/>
                  </a:lnTo>
                  <a:lnTo>
                    <a:pt x="572" y="78"/>
                  </a:lnTo>
                  <a:lnTo>
                    <a:pt x="554" y="78"/>
                  </a:lnTo>
                  <a:lnTo>
                    <a:pt x="554" y="78"/>
                  </a:lnTo>
                  <a:lnTo>
                    <a:pt x="537" y="78"/>
                  </a:lnTo>
                  <a:lnTo>
                    <a:pt x="521" y="80"/>
                  </a:lnTo>
                  <a:lnTo>
                    <a:pt x="505" y="82"/>
                  </a:lnTo>
                  <a:lnTo>
                    <a:pt x="489" y="84"/>
                  </a:lnTo>
                  <a:lnTo>
                    <a:pt x="472" y="88"/>
                  </a:lnTo>
                  <a:lnTo>
                    <a:pt x="457" y="93"/>
                  </a:lnTo>
                  <a:lnTo>
                    <a:pt x="442" y="97"/>
                  </a:lnTo>
                  <a:lnTo>
                    <a:pt x="427" y="104"/>
                  </a:lnTo>
                  <a:lnTo>
                    <a:pt x="412" y="110"/>
                  </a:lnTo>
                  <a:lnTo>
                    <a:pt x="398" y="118"/>
                  </a:lnTo>
                  <a:lnTo>
                    <a:pt x="385" y="125"/>
                  </a:lnTo>
                  <a:lnTo>
                    <a:pt x="371" y="134"/>
                  </a:lnTo>
                  <a:lnTo>
                    <a:pt x="359" y="142"/>
                  </a:lnTo>
                  <a:lnTo>
                    <a:pt x="346" y="152"/>
                  </a:lnTo>
                  <a:lnTo>
                    <a:pt x="334" y="163"/>
                  </a:lnTo>
                  <a:lnTo>
                    <a:pt x="324" y="174"/>
                  </a:lnTo>
                  <a:lnTo>
                    <a:pt x="312" y="184"/>
                  </a:lnTo>
                  <a:lnTo>
                    <a:pt x="302" y="196"/>
                  </a:lnTo>
                  <a:lnTo>
                    <a:pt x="292" y="209"/>
                  </a:lnTo>
                  <a:lnTo>
                    <a:pt x="283" y="222"/>
                  </a:lnTo>
                  <a:lnTo>
                    <a:pt x="275" y="235"/>
                  </a:lnTo>
                  <a:lnTo>
                    <a:pt x="266" y="249"/>
                  </a:lnTo>
                  <a:lnTo>
                    <a:pt x="260" y="263"/>
                  </a:lnTo>
                  <a:lnTo>
                    <a:pt x="252" y="277"/>
                  </a:lnTo>
                  <a:lnTo>
                    <a:pt x="247" y="292"/>
                  </a:lnTo>
                  <a:lnTo>
                    <a:pt x="242" y="307"/>
                  </a:lnTo>
                  <a:lnTo>
                    <a:pt x="237" y="323"/>
                  </a:lnTo>
                  <a:lnTo>
                    <a:pt x="234" y="339"/>
                  </a:lnTo>
                  <a:lnTo>
                    <a:pt x="231" y="355"/>
                  </a:lnTo>
                  <a:lnTo>
                    <a:pt x="229" y="371"/>
                  </a:lnTo>
                  <a:lnTo>
                    <a:pt x="228" y="388"/>
                  </a:lnTo>
                  <a:lnTo>
                    <a:pt x="228" y="404"/>
                  </a:lnTo>
                  <a:lnTo>
                    <a:pt x="228" y="404"/>
                  </a:lnTo>
                  <a:lnTo>
                    <a:pt x="228" y="427"/>
                  </a:lnTo>
                  <a:lnTo>
                    <a:pt x="230" y="449"/>
                  </a:lnTo>
                  <a:lnTo>
                    <a:pt x="234" y="471"/>
                  </a:lnTo>
                  <a:lnTo>
                    <a:pt x="240" y="492"/>
                  </a:lnTo>
                  <a:lnTo>
                    <a:pt x="246" y="513"/>
                  </a:lnTo>
                  <a:lnTo>
                    <a:pt x="254" y="533"/>
                  </a:lnTo>
                  <a:lnTo>
                    <a:pt x="262" y="553"/>
                  </a:lnTo>
                  <a:lnTo>
                    <a:pt x="273" y="571"/>
                  </a:lnTo>
                  <a:lnTo>
                    <a:pt x="285" y="590"/>
                  </a:lnTo>
                  <a:lnTo>
                    <a:pt x="298" y="607"/>
                  </a:lnTo>
                  <a:lnTo>
                    <a:pt x="312" y="624"/>
                  </a:lnTo>
                  <a:lnTo>
                    <a:pt x="327" y="639"/>
                  </a:lnTo>
                  <a:lnTo>
                    <a:pt x="343" y="654"/>
                  </a:lnTo>
                  <a:lnTo>
                    <a:pt x="360" y="668"/>
                  </a:lnTo>
                  <a:lnTo>
                    <a:pt x="379" y="680"/>
                  </a:lnTo>
                  <a:lnTo>
                    <a:pt x="397" y="692"/>
                  </a:lnTo>
                  <a:lnTo>
                    <a:pt x="397" y="692"/>
                  </a:lnTo>
                  <a:lnTo>
                    <a:pt x="409" y="700"/>
                  </a:lnTo>
                  <a:lnTo>
                    <a:pt x="420" y="708"/>
                  </a:lnTo>
                  <a:lnTo>
                    <a:pt x="428" y="718"/>
                  </a:lnTo>
                  <a:lnTo>
                    <a:pt x="435" y="729"/>
                  </a:lnTo>
                  <a:lnTo>
                    <a:pt x="441" y="741"/>
                  </a:lnTo>
                  <a:lnTo>
                    <a:pt x="445" y="754"/>
                  </a:lnTo>
                  <a:lnTo>
                    <a:pt x="449" y="767"/>
                  </a:lnTo>
                  <a:lnTo>
                    <a:pt x="451" y="781"/>
                  </a:lnTo>
                  <a:lnTo>
                    <a:pt x="451" y="781"/>
                  </a:lnTo>
                  <a:close/>
                  <a:moveTo>
                    <a:pt x="631" y="1062"/>
                  </a:moveTo>
                  <a:lnTo>
                    <a:pt x="631" y="1062"/>
                  </a:lnTo>
                  <a:lnTo>
                    <a:pt x="628" y="1071"/>
                  </a:lnTo>
                  <a:lnTo>
                    <a:pt x="623" y="1079"/>
                  </a:lnTo>
                  <a:lnTo>
                    <a:pt x="618" y="1087"/>
                  </a:lnTo>
                  <a:lnTo>
                    <a:pt x="610" y="1093"/>
                  </a:lnTo>
                  <a:lnTo>
                    <a:pt x="603" y="1098"/>
                  </a:lnTo>
                  <a:lnTo>
                    <a:pt x="594" y="1102"/>
                  </a:lnTo>
                  <a:lnTo>
                    <a:pt x="586" y="1104"/>
                  </a:lnTo>
                  <a:lnTo>
                    <a:pt x="576" y="1105"/>
                  </a:lnTo>
                  <a:lnTo>
                    <a:pt x="533" y="1105"/>
                  </a:lnTo>
                  <a:lnTo>
                    <a:pt x="533" y="1105"/>
                  </a:lnTo>
                  <a:lnTo>
                    <a:pt x="523" y="1104"/>
                  </a:lnTo>
                  <a:lnTo>
                    <a:pt x="513" y="1102"/>
                  </a:lnTo>
                  <a:lnTo>
                    <a:pt x="506" y="1098"/>
                  </a:lnTo>
                  <a:lnTo>
                    <a:pt x="497" y="1093"/>
                  </a:lnTo>
                  <a:lnTo>
                    <a:pt x="491" y="1087"/>
                  </a:lnTo>
                  <a:lnTo>
                    <a:pt x="485" y="1079"/>
                  </a:lnTo>
                  <a:lnTo>
                    <a:pt x="481" y="1071"/>
                  </a:lnTo>
                  <a:lnTo>
                    <a:pt x="478" y="1062"/>
                  </a:lnTo>
                  <a:lnTo>
                    <a:pt x="456" y="1062"/>
                  </a:lnTo>
                  <a:lnTo>
                    <a:pt x="456" y="1062"/>
                  </a:lnTo>
                  <a:lnTo>
                    <a:pt x="448" y="1062"/>
                  </a:lnTo>
                  <a:lnTo>
                    <a:pt x="439" y="1060"/>
                  </a:lnTo>
                  <a:lnTo>
                    <a:pt x="431" y="1059"/>
                  </a:lnTo>
                  <a:lnTo>
                    <a:pt x="424" y="1055"/>
                  </a:lnTo>
                  <a:lnTo>
                    <a:pt x="416" y="1052"/>
                  </a:lnTo>
                  <a:lnTo>
                    <a:pt x="410" y="1048"/>
                  </a:lnTo>
                  <a:lnTo>
                    <a:pt x="403" y="1044"/>
                  </a:lnTo>
                  <a:lnTo>
                    <a:pt x="398" y="1038"/>
                  </a:lnTo>
                  <a:lnTo>
                    <a:pt x="393" y="1032"/>
                  </a:lnTo>
                  <a:lnTo>
                    <a:pt x="387" y="1025"/>
                  </a:lnTo>
                  <a:lnTo>
                    <a:pt x="383" y="1019"/>
                  </a:lnTo>
                  <a:lnTo>
                    <a:pt x="380" y="1012"/>
                  </a:lnTo>
                  <a:lnTo>
                    <a:pt x="378" y="1005"/>
                  </a:lnTo>
                  <a:lnTo>
                    <a:pt x="375" y="996"/>
                  </a:lnTo>
                  <a:lnTo>
                    <a:pt x="373" y="989"/>
                  </a:lnTo>
                  <a:lnTo>
                    <a:pt x="373" y="980"/>
                  </a:lnTo>
                  <a:lnTo>
                    <a:pt x="374" y="783"/>
                  </a:lnTo>
                  <a:lnTo>
                    <a:pt x="374" y="783"/>
                  </a:lnTo>
                  <a:lnTo>
                    <a:pt x="373" y="775"/>
                  </a:lnTo>
                  <a:lnTo>
                    <a:pt x="370" y="770"/>
                  </a:lnTo>
                  <a:lnTo>
                    <a:pt x="366" y="764"/>
                  </a:lnTo>
                  <a:lnTo>
                    <a:pt x="360" y="760"/>
                  </a:lnTo>
                  <a:lnTo>
                    <a:pt x="360" y="760"/>
                  </a:lnTo>
                  <a:lnTo>
                    <a:pt x="337" y="746"/>
                  </a:lnTo>
                  <a:lnTo>
                    <a:pt x="314" y="730"/>
                  </a:lnTo>
                  <a:lnTo>
                    <a:pt x="292" y="714"/>
                  </a:lnTo>
                  <a:lnTo>
                    <a:pt x="273" y="695"/>
                  </a:lnTo>
                  <a:lnTo>
                    <a:pt x="254" y="676"/>
                  </a:lnTo>
                  <a:lnTo>
                    <a:pt x="236" y="656"/>
                  </a:lnTo>
                  <a:lnTo>
                    <a:pt x="221" y="634"/>
                  </a:lnTo>
                  <a:lnTo>
                    <a:pt x="206" y="611"/>
                  </a:lnTo>
                  <a:lnTo>
                    <a:pt x="193" y="588"/>
                  </a:lnTo>
                  <a:lnTo>
                    <a:pt x="182" y="564"/>
                  </a:lnTo>
                  <a:lnTo>
                    <a:pt x="173" y="538"/>
                  </a:lnTo>
                  <a:lnTo>
                    <a:pt x="164" y="512"/>
                  </a:lnTo>
                  <a:lnTo>
                    <a:pt x="158" y="486"/>
                  </a:lnTo>
                  <a:lnTo>
                    <a:pt x="153" y="459"/>
                  </a:lnTo>
                  <a:lnTo>
                    <a:pt x="151" y="432"/>
                  </a:lnTo>
                  <a:lnTo>
                    <a:pt x="150" y="404"/>
                  </a:lnTo>
                  <a:lnTo>
                    <a:pt x="150" y="404"/>
                  </a:lnTo>
                  <a:lnTo>
                    <a:pt x="150" y="384"/>
                  </a:lnTo>
                  <a:lnTo>
                    <a:pt x="152" y="363"/>
                  </a:lnTo>
                  <a:lnTo>
                    <a:pt x="154" y="343"/>
                  </a:lnTo>
                  <a:lnTo>
                    <a:pt x="158" y="323"/>
                  </a:lnTo>
                  <a:lnTo>
                    <a:pt x="162" y="304"/>
                  </a:lnTo>
                  <a:lnTo>
                    <a:pt x="168" y="285"/>
                  </a:lnTo>
                  <a:lnTo>
                    <a:pt x="174" y="265"/>
                  </a:lnTo>
                  <a:lnTo>
                    <a:pt x="181" y="247"/>
                  </a:lnTo>
                  <a:lnTo>
                    <a:pt x="190" y="230"/>
                  </a:lnTo>
                  <a:lnTo>
                    <a:pt x="199" y="211"/>
                  </a:lnTo>
                  <a:lnTo>
                    <a:pt x="208" y="195"/>
                  </a:lnTo>
                  <a:lnTo>
                    <a:pt x="219" y="179"/>
                  </a:lnTo>
                  <a:lnTo>
                    <a:pt x="230" y="163"/>
                  </a:lnTo>
                  <a:lnTo>
                    <a:pt x="242" y="148"/>
                  </a:lnTo>
                  <a:lnTo>
                    <a:pt x="255" y="133"/>
                  </a:lnTo>
                  <a:lnTo>
                    <a:pt x="269" y="119"/>
                  </a:lnTo>
                  <a:lnTo>
                    <a:pt x="283" y="106"/>
                  </a:lnTo>
                  <a:lnTo>
                    <a:pt x="297" y="93"/>
                  </a:lnTo>
                  <a:lnTo>
                    <a:pt x="312" y="81"/>
                  </a:lnTo>
                  <a:lnTo>
                    <a:pt x="328" y="69"/>
                  </a:lnTo>
                  <a:lnTo>
                    <a:pt x="344" y="58"/>
                  </a:lnTo>
                  <a:lnTo>
                    <a:pt x="361" y="49"/>
                  </a:lnTo>
                  <a:lnTo>
                    <a:pt x="379" y="40"/>
                  </a:lnTo>
                  <a:lnTo>
                    <a:pt x="397" y="32"/>
                  </a:lnTo>
                  <a:lnTo>
                    <a:pt x="415" y="25"/>
                  </a:lnTo>
                  <a:lnTo>
                    <a:pt x="434" y="18"/>
                  </a:lnTo>
                  <a:lnTo>
                    <a:pt x="453" y="13"/>
                  </a:lnTo>
                  <a:lnTo>
                    <a:pt x="472" y="9"/>
                  </a:lnTo>
                  <a:lnTo>
                    <a:pt x="493" y="4"/>
                  </a:lnTo>
                  <a:lnTo>
                    <a:pt x="513" y="2"/>
                  </a:lnTo>
                  <a:lnTo>
                    <a:pt x="534" y="1"/>
                  </a:lnTo>
                  <a:lnTo>
                    <a:pt x="554" y="0"/>
                  </a:lnTo>
                  <a:lnTo>
                    <a:pt x="554" y="0"/>
                  </a:lnTo>
                  <a:lnTo>
                    <a:pt x="575" y="1"/>
                  </a:lnTo>
                  <a:lnTo>
                    <a:pt x="595" y="2"/>
                  </a:lnTo>
                  <a:lnTo>
                    <a:pt x="616" y="4"/>
                  </a:lnTo>
                  <a:lnTo>
                    <a:pt x="636" y="9"/>
                  </a:lnTo>
                  <a:lnTo>
                    <a:pt x="656" y="13"/>
                  </a:lnTo>
                  <a:lnTo>
                    <a:pt x="675" y="18"/>
                  </a:lnTo>
                  <a:lnTo>
                    <a:pt x="693" y="25"/>
                  </a:lnTo>
                  <a:lnTo>
                    <a:pt x="712" y="32"/>
                  </a:lnTo>
                  <a:lnTo>
                    <a:pt x="730" y="40"/>
                  </a:lnTo>
                  <a:lnTo>
                    <a:pt x="747" y="49"/>
                  </a:lnTo>
                  <a:lnTo>
                    <a:pt x="765" y="58"/>
                  </a:lnTo>
                  <a:lnTo>
                    <a:pt x="781" y="69"/>
                  </a:lnTo>
                  <a:lnTo>
                    <a:pt x="797" y="81"/>
                  </a:lnTo>
                  <a:lnTo>
                    <a:pt x="812" y="93"/>
                  </a:lnTo>
                  <a:lnTo>
                    <a:pt x="826" y="106"/>
                  </a:lnTo>
                  <a:lnTo>
                    <a:pt x="840" y="119"/>
                  </a:lnTo>
                  <a:lnTo>
                    <a:pt x="854" y="133"/>
                  </a:lnTo>
                  <a:lnTo>
                    <a:pt x="867" y="148"/>
                  </a:lnTo>
                  <a:lnTo>
                    <a:pt x="879" y="163"/>
                  </a:lnTo>
                  <a:lnTo>
                    <a:pt x="890" y="179"/>
                  </a:lnTo>
                  <a:lnTo>
                    <a:pt x="900" y="195"/>
                  </a:lnTo>
                  <a:lnTo>
                    <a:pt x="910" y="211"/>
                  </a:lnTo>
                  <a:lnTo>
                    <a:pt x="919" y="230"/>
                  </a:lnTo>
                  <a:lnTo>
                    <a:pt x="927" y="247"/>
                  </a:lnTo>
                  <a:lnTo>
                    <a:pt x="935" y="265"/>
                  </a:lnTo>
                  <a:lnTo>
                    <a:pt x="940" y="285"/>
                  </a:lnTo>
                  <a:lnTo>
                    <a:pt x="947" y="304"/>
                  </a:lnTo>
                  <a:lnTo>
                    <a:pt x="951" y="323"/>
                  </a:lnTo>
                  <a:lnTo>
                    <a:pt x="954" y="343"/>
                  </a:lnTo>
                  <a:lnTo>
                    <a:pt x="956" y="363"/>
                  </a:lnTo>
                  <a:lnTo>
                    <a:pt x="959" y="384"/>
                  </a:lnTo>
                  <a:lnTo>
                    <a:pt x="959" y="404"/>
                  </a:lnTo>
                  <a:lnTo>
                    <a:pt x="959" y="404"/>
                  </a:lnTo>
                  <a:lnTo>
                    <a:pt x="958" y="432"/>
                  </a:lnTo>
                  <a:lnTo>
                    <a:pt x="955" y="459"/>
                  </a:lnTo>
                  <a:lnTo>
                    <a:pt x="951" y="486"/>
                  </a:lnTo>
                  <a:lnTo>
                    <a:pt x="945" y="512"/>
                  </a:lnTo>
                  <a:lnTo>
                    <a:pt x="936" y="538"/>
                  </a:lnTo>
                  <a:lnTo>
                    <a:pt x="926" y="564"/>
                  </a:lnTo>
                  <a:lnTo>
                    <a:pt x="915" y="588"/>
                  </a:lnTo>
                  <a:lnTo>
                    <a:pt x="903" y="611"/>
                  </a:lnTo>
                  <a:lnTo>
                    <a:pt x="887" y="634"/>
                  </a:lnTo>
                  <a:lnTo>
                    <a:pt x="872" y="656"/>
                  </a:lnTo>
                  <a:lnTo>
                    <a:pt x="855" y="676"/>
                  </a:lnTo>
                  <a:lnTo>
                    <a:pt x="836" y="695"/>
                  </a:lnTo>
                  <a:lnTo>
                    <a:pt x="816" y="714"/>
                  </a:lnTo>
                  <a:lnTo>
                    <a:pt x="795" y="730"/>
                  </a:lnTo>
                  <a:lnTo>
                    <a:pt x="772" y="746"/>
                  </a:lnTo>
                  <a:lnTo>
                    <a:pt x="748" y="760"/>
                  </a:lnTo>
                  <a:lnTo>
                    <a:pt x="748" y="760"/>
                  </a:lnTo>
                  <a:lnTo>
                    <a:pt x="743" y="764"/>
                  </a:lnTo>
                  <a:lnTo>
                    <a:pt x="739" y="770"/>
                  </a:lnTo>
                  <a:lnTo>
                    <a:pt x="735" y="775"/>
                  </a:lnTo>
                  <a:lnTo>
                    <a:pt x="735" y="783"/>
                  </a:lnTo>
                  <a:lnTo>
                    <a:pt x="735" y="980"/>
                  </a:lnTo>
                  <a:lnTo>
                    <a:pt x="735" y="980"/>
                  </a:lnTo>
                  <a:lnTo>
                    <a:pt x="735" y="989"/>
                  </a:lnTo>
                  <a:lnTo>
                    <a:pt x="733" y="996"/>
                  </a:lnTo>
                  <a:lnTo>
                    <a:pt x="732" y="1005"/>
                  </a:lnTo>
                  <a:lnTo>
                    <a:pt x="729" y="1012"/>
                  </a:lnTo>
                  <a:lnTo>
                    <a:pt x="726" y="1019"/>
                  </a:lnTo>
                  <a:lnTo>
                    <a:pt x="721" y="1025"/>
                  </a:lnTo>
                  <a:lnTo>
                    <a:pt x="716" y="1032"/>
                  </a:lnTo>
                  <a:lnTo>
                    <a:pt x="711" y="1038"/>
                  </a:lnTo>
                  <a:lnTo>
                    <a:pt x="705" y="1044"/>
                  </a:lnTo>
                  <a:lnTo>
                    <a:pt x="699" y="1048"/>
                  </a:lnTo>
                  <a:lnTo>
                    <a:pt x="692" y="1052"/>
                  </a:lnTo>
                  <a:lnTo>
                    <a:pt x="685" y="1055"/>
                  </a:lnTo>
                  <a:lnTo>
                    <a:pt x="677" y="1059"/>
                  </a:lnTo>
                  <a:lnTo>
                    <a:pt x="670" y="1060"/>
                  </a:lnTo>
                  <a:lnTo>
                    <a:pt x="661" y="1062"/>
                  </a:lnTo>
                  <a:lnTo>
                    <a:pt x="652" y="1062"/>
                  </a:lnTo>
                  <a:lnTo>
                    <a:pt x="631" y="1062"/>
                  </a:lnTo>
                  <a:lnTo>
                    <a:pt x="631" y="1062"/>
                  </a:lnTo>
                  <a:close/>
                  <a:moveTo>
                    <a:pt x="949" y="659"/>
                  </a:moveTo>
                  <a:lnTo>
                    <a:pt x="949" y="659"/>
                  </a:lnTo>
                  <a:lnTo>
                    <a:pt x="945" y="656"/>
                  </a:lnTo>
                  <a:lnTo>
                    <a:pt x="941" y="651"/>
                  </a:lnTo>
                  <a:lnTo>
                    <a:pt x="939" y="648"/>
                  </a:lnTo>
                  <a:lnTo>
                    <a:pt x="937" y="643"/>
                  </a:lnTo>
                  <a:lnTo>
                    <a:pt x="936" y="638"/>
                  </a:lnTo>
                  <a:lnTo>
                    <a:pt x="936" y="633"/>
                  </a:lnTo>
                  <a:lnTo>
                    <a:pt x="937" y="627"/>
                  </a:lnTo>
                  <a:lnTo>
                    <a:pt x="939" y="623"/>
                  </a:lnTo>
                  <a:lnTo>
                    <a:pt x="939" y="623"/>
                  </a:lnTo>
                  <a:lnTo>
                    <a:pt x="942" y="619"/>
                  </a:lnTo>
                  <a:lnTo>
                    <a:pt x="947" y="616"/>
                  </a:lnTo>
                  <a:lnTo>
                    <a:pt x="951" y="613"/>
                  </a:lnTo>
                  <a:lnTo>
                    <a:pt x="955" y="611"/>
                  </a:lnTo>
                  <a:lnTo>
                    <a:pt x="961" y="610"/>
                  </a:lnTo>
                  <a:lnTo>
                    <a:pt x="965" y="610"/>
                  </a:lnTo>
                  <a:lnTo>
                    <a:pt x="970" y="611"/>
                  </a:lnTo>
                  <a:lnTo>
                    <a:pt x="975" y="613"/>
                  </a:lnTo>
                  <a:lnTo>
                    <a:pt x="1024" y="643"/>
                  </a:lnTo>
                  <a:lnTo>
                    <a:pt x="1024" y="643"/>
                  </a:lnTo>
                  <a:lnTo>
                    <a:pt x="1029" y="646"/>
                  </a:lnTo>
                  <a:lnTo>
                    <a:pt x="1033" y="649"/>
                  </a:lnTo>
                  <a:lnTo>
                    <a:pt x="1035" y="653"/>
                  </a:lnTo>
                  <a:lnTo>
                    <a:pt x="1037" y="659"/>
                  </a:lnTo>
                  <a:lnTo>
                    <a:pt x="1037" y="663"/>
                  </a:lnTo>
                  <a:lnTo>
                    <a:pt x="1037" y="668"/>
                  </a:lnTo>
                  <a:lnTo>
                    <a:pt x="1036" y="673"/>
                  </a:lnTo>
                  <a:lnTo>
                    <a:pt x="1034" y="678"/>
                  </a:lnTo>
                  <a:lnTo>
                    <a:pt x="1034" y="678"/>
                  </a:lnTo>
                  <a:lnTo>
                    <a:pt x="1031" y="682"/>
                  </a:lnTo>
                  <a:lnTo>
                    <a:pt x="1028" y="686"/>
                  </a:lnTo>
                  <a:lnTo>
                    <a:pt x="1023" y="688"/>
                  </a:lnTo>
                  <a:lnTo>
                    <a:pt x="1019" y="690"/>
                  </a:lnTo>
                  <a:lnTo>
                    <a:pt x="1014" y="691"/>
                  </a:lnTo>
                  <a:lnTo>
                    <a:pt x="1008" y="691"/>
                  </a:lnTo>
                  <a:lnTo>
                    <a:pt x="1004" y="690"/>
                  </a:lnTo>
                  <a:lnTo>
                    <a:pt x="999" y="688"/>
                  </a:lnTo>
                  <a:lnTo>
                    <a:pt x="949" y="659"/>
                  </a:lnTo>
                  <a:lnTo>
                    <a:pt x="949" y="659"/>
                  </a:lnTo>
                  <a:close/>
                  <a:moveTo>
                    <a:pt x="975" y="188"/>
                  </a:moveTo>
                  <a:lnTo>
                    <a:pt x="975" y="188"/>
                  </a:lnTo>
                  <a:lnTo>
                    <a:pt x="970" y="190"/>
                  </a:lnTo>
                  <a:lnTo>
                    <a:pt x="965" y="191"/>
                  </a:lnTo>
                  <a:lnTo>
                    <a:pt x="961" y="191"/>
                  </a:lnTo>
                  <a:lnTo>
                    <a:pt x="955" y="191"/>
                  </a:lnTo>
                  <a:lnTo>
                    <a:pt x="951" y="189"/>
                  </a:lnTo>
                  <a:lnTo>
                    <a:pt x="947" y="187"/>
                  </a:lnTo>
                  <a:lnTo>
                    <a:pt x="942" y="182"/>
                  </a:lnTo>
                  <a:lnTo>
                    <a:pt x="939" y="178"/>
                  </a:lnTo>
                  <a:lnTo>
                    <a:pt x="939" y="178"/>
                  </a:lnTo>
                  <a:lnTo>
                    <a:pt x="937" y="174"/>
                  </a:lnTo>
                  <a:lnTo>
                    <a:pt x="936" y="168"/>
                  </a:lnTo>
                  <a:lnTo>
                    <a:pt x="936" y="164"/>
                  </a:lnTo>
                  <a:lnTo>
                    <a:pt x="937" y="159"/>
                  </a:lnTo>
                  <a:lnTo>
                    <a:pt x="939" y="154"/>
                  </a:lnTo>
                  <a:lnTo>
                    <a:pt x="941" y="150"/>
                  </a:lnTo>
                  <a:lnTo>
                    <a:pt x="945" y="147"/>
                  </a:lnTo>
                  <a:lnTo>
                    <a:pt x="949" y="143"/>
                  </a:lnTo>
                  <a:lnTo>
                    <a:pt x="999" y="114"/>
                  </a:lnTo>
                  <a:lnTo>
                    <a:pt x="999" y="114"/>
                  </a:lnTo>
                  <a:lnTo>
                    <a:pt x="1004" y="112"/>
                  </a:lnTo>
                  <a:lnTo>
                    <a:pt x="1008" y="111"/>
                  </a:lnTo>
                  <a:lnTo>
                    <a:pt x="1014" y="111"/>
                  </a:lnTo>
                  <a:lnTo>
                    <a:pt x="1019" y="112"/>
                  </a:lnTo>
                  <a:lnTo>
                    <a:pt x="1023" y="113"/>
                  </a:lnTo>
                  <a:lnTo>
                    <a:pt x="1028" y="116"/>
                  </a:lnTo>
                  <a:lnTo>
                    <a:pt x="1031" y="120"/>
                  </a:lnTo>
                  <a:lnTo>
                    <a:pt x="1034" y="124"/>
                  </a:lnTo>
                  <a:lnTo>
                    <a:pt x="1034" y="124"/>
                  </a:lnTo>
                  <a:lnTo>
                    <a:pt x="1036" y="128"/>
                  </a:lnTo>
                  <a:lnTo>
                    <a:pt x="1037" y="134"/>
                  </a:lnTo>
                  <a:lnTo>
                    <a:pt x="1037" y="138"/>
                  </a:lnTo>
                  <a:lnTo>
                    <a:pt x="1037" y="143"/>
                  </a:lnTo>
                  <a:lnTo>
                    <a:pt x="1035" y="148"/>
                  </a:lnTo>
                  <a:lnTo>
                    <a:pt x="1033" y="152"/>
                  </a:lnTo>
                  <a:lnTo>
                    <a:pt x="1029" y="156"/>
                  </a:lnTo>
                  <a:lnTo>
                    <a:pt x="1024" y="159"/>
                  </a:lnTo>
                  <a:lnTo>
                    <a:pt x="975" y="188"/>
                  </a:lnTo>
                  <a:lnTo>
                    <a:pt x="975" y="188"/>
                  </a:lnTo>
                  <a:close/>
                  <a:moveTo>
                    <a:pt x="1025" y="427"/>
                  </a:moveTo>
                  <a:lnTo>
                    <a:pt x="1025" y="427"/>
                  </a:lnTo>
                  <a:lnTo>
                    <a:pt x="1020" y="426"/>
                  </a:lnTo>
                  <a:lnTo>
                    <a:pt x="1015" y="425"/>
                  </a:lnTo>
                  <a:lnTo>
                    <a:pt x="1010" y="423"/>
                  </a:lnTo>
                  <a:lnTo>
                    <a:pt x="1007" y="419"/>
                  </a:lnTo>
                  <a:lnTo>
                    <a:pt x="1004" y="415"/>
                  </a:lnTo>
                  <a:lnTo>
                    <a:pt x="1002" y="411"/>
                  </a:lnTo>
                  <a:lnTo>
                    <a:pt x="1000" y="406"/>
                  </a:lnTo>
                  <a:lnTo>
                    <a:pt x="1000" y="401"/>
                  </a:lnTo>
                  <a:lnTo>
                    <a:pt x="1000" y="401"/>
                  </a:lnTo>
                  <a:lnTo>
                    <a:pt x="1000" y="396"/>
                  </a:lnTo>
                  <a:lnTo>
                    <a:pt x="1002" y="390"/>
                  </a:lnTo>
                  <a:lnTo>
                    <a:pt x="1004" y="386"/>
                  </a:lnTo>
                  <a:lnTo>
                    <a:pt x="1007" y="383"/>
                  </a:lnTo>
                  <a:lnTo>
                    <a:pt x="1010" y="380"/>
                  </a:lnTo>
                  <a:lnTo>
                    <a:pt x="1015" y="377"/>
                  </a:lnTo>
                  <a:lnTo>
                    <a:pt x="1020" y="375"/>
                  </a:lnTo>
                  <a:lnTo>
                    <a:pt x="1025" y="375"/>
                  </a:lnTo>
                  <a:lnTo>
                    <a:pt x="1083" y="375"/>
                  </a:lnTo>
                  <a:lnTo>
                    <a:pt x="1083" y="375"/>
                  </a:lnTo>
                  <a:lnTo>
                    <a:pt x="1088" y="375"/>
                  </a:lnTo>
                  <a:lnTo>
                    <a:pt x="1092" y="377"/>
                  </a:lnTo>
                  <a:lnTo>
                    <a:pt x="1097" y="380"/>
                  </a:lnTo>
                  <a:lnTo>
                    <a:pt x="1101" y="383"/>
                  </a:lnTo>
                  <a:lnTo>
                    <a:pt x="1104" y="386"/>
                  </a:lnTo>
                  <a:lnTo>
                    <a:pt x="1106" y="390"/>
                  </a:lnTo>
                  <a:lnTo>
                    <a:pt x="1108" y="396"/>
                  </a:lnTo>
                  <a:lnTo>
                    <a:pt x="1108" y="401"/>
                  </a:lnTo>
                  <a:lnTo>
                    <a:pt x="1108" y="401"/>
                  </a:lnTo>
                  <a:lnTo>
                    <a:pt x="1108" y="406"/>
                  </a:lnTo>
                  <a:lnTo>
                    <a:pt x="1106" y="411"/>
                  </a:lnTo>
                  <a:lnTo>
                    <a:pt x="1104" y="415"/>
                  </a:lnTo>
                  <a:lnTo>
                    <a:pt x="1101" y="419"/>
                  </a:lnTo>
                  <a:lnTo>
                    <a:pt x="1097" y="423"/>
                  </a:lnTo>
                  <a:lnTo>
                    <a:pt x="1092" y="425"/>
                  </a:lnTo>
                  <a:lnTo>
                    <a:pt x="1088" y="426"/>
                  </a:lnTo>
                  <a:lnTo>
                    <a:pt x="1083" y="427"/>
                  </a:lnTo>
                  <a:lnTo>
                    <a:pt x="1025" y="427"/>
                  </a:lnTo>
                  <a:lnTo>
                    <a:pt x="1025" y="427"/>
                  </a:lnTo>
                  <a:close/>
                  <a:moveTo>
                    <a:pt x="160" y="143"/>
                  </a:moveTo>
                  <a:lnTo>
                    <a:pt x="160" y="143"/>
                  </a:lnTo>
                  <a:lnTo>
                    <a:pt x="164" y="147"/>
                  </a:lnTo>
                  <a:lnTo>
                    <a:pt x="167" y="150"/>
                  </a:lnTo>
                  <a:lnTo>
                    <a:pt x="169" y="154"/>
                  </a:lnTo>
                  <a:lnTo>
                    <a:pt x="172" y="159"/>
                  </a:lnTo>
                  <a:lnTo>
                    <a:pt x="173" y="164"/>
                  </a:lnTo>
                  <a:lnTo>
                    <a:pt x="173" y="168"/>
                  </a:lnTo>
                  <a:lnTo>
                    <a:pt x="172" y="174"/>
                  </a:lnTo>
                  <a:lnTo>
                    <a:pt x="169" y="178"/>
                  </a:lnTo>
                  <a:lnTo>
                    <a:pt x="169" y="178"/>
                  </a:lnTo>
                  <a:lnTo>
                    <a:pt x="166" y="182"/>
                  </a:lnTo>
                  <a:lnTo>
                    <a:pt x="162" y="187"/>
                  </a:lnTo>
                  <a:lnTo>
                    <a:pt x="158" y="189"/>
                  </a:lnTo>
                  <a:lnTo>
                    <a:pt x="153" y="191"/>
                  </a:lnTo>
                  <a:lnTo>
                    <a:pt x="148" y="191"/>
                  </a:lnTo>
                  <a:lnTo>
                    <a:pt x="144" y="191"/>
                  </a:lnTo>
                  <a:lnTo>
                    <a:pt x="138" y="190"/>
                  </a:lnTo>
                  <a:lnTo>
                    <a:pt x="134" y="188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0" y="156"/>
                  </a:lnTo>
                  <a:lnTo>
                    <a:pt x="76" y="152"/>
                  </a:lnTo>
                  <a:lnTo>
                    <a:pt x="74" y="148"/>
                  </a:lnTo>
                  <a:lnTo>
                    <a:pt x="71" y="143"/>
                  </a:lnTo>
                  <a:lnTo>
                    <a:pt x="71" y="138"/>
                  </a:lnTo>
                  <a:lnTo>
                    <a:pt x="71" y="134"/>
                  </a:lnTo>
                  <a:lnTo>
                    <a:pt x="72" y="128"/>
                  </a:lnTo>
                  <a:lnTo>
                    <a:pt x="75" y="124"/>
                  </a:lnTo>
                  <a:lnTo>
                    <a:pt x="75" y="124"/>
                  </a:lnTo>
                  <a:lnTo>
                    <a:pt x="78" y="120"/>
                  </a:lnTo>
                  <a:lnTo>
                    <a:pt x="81" y="116"/>
                  </a:lnTo>
                  <a:lnTo>
                    <a:pt x="85" y="113"/>
                  </a:lnTo>
                  <a:lnTo>
                    <a:pt x="90" y="112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05" y="112"/>
                  </a:lnTo>
                  <a:lnTo>
                    <a:pt x="110" y="114"/>
                  </a:lnTo>
                  <a:lnTo>
                    <a:pt x="160" y="143"/>
                  </a:lnTo>
                  <a:lnTo>
                    <a:pt x="160" y="143"/>
                  </a:lnTo>
                  <a:close/>
                  <a:moveTo>
                    <a:pt x="134" y="613"/>
                  </a:moveTo>
                  <a:lnTo>
                    <a:pt x="134" y="613"/>
                  </a:lnTo>
                  <a:lnTo>
                    <a:pt x="138" y="611"/>
                  </a:lnTo>
                  <a:lnTo>
                    <a:pt x="144" y="610"/>
                  </a:lnTo>
                  <a:lnTo>
                    <a:pt x="148" y="610"/>
                  </a:lnTo>
                  <a:lnTo>
                    <a:pt x="153" y="611"/>
                  </a:lnTo>
                  <a:lnTo>
                    <a:pt x="158" y="613"/>
                  </a:lnTo>
                  <a:lnTo>
                    <a:pt x="162" y="616"/>
                  </a:lnTo>
                  <a:lnTo>
                    <a:pt x="166" y="619"/>
                  </a:lnTo>
                  <a:lnTo>
                    <a:pt x="169" y="623"/>
                  </a:lnTo>
                  <a:lnTo>
                    <a:pt x="169" y="623"/>
                  </a:lnTo>
                  <a:lnTo>
                    <a:pt x="172" y="627"/>
                  </a:lnTo>
                  <a:lnTo>
                    <a:pt x="173" y="633"/>
                  </a:lnTo>
                  <a:lnTo>
                    <a:pt x="173" y="638"/>
                  </a:lnTo>
                  <a:lnTo>
                    <a:pt x="172" y="643"/>
                  </a:lnTo>
                  <a:lnTo>
                    <a:pt x="169" y="648"/>
                  </a:lnTo>
                  <a:lnTo>
                    <a:pt x="167" y="651"/>
                  </a:lnTo>
                  <a:lnTo>
                    <a:pt x="164" y="656"/>
                  </a:lnTo>
                  <a:lnTo>
                    <a:pt x="160" y="659"/>
                  </a:lnTo>
                  <a:lnTo>
                    <a:pt x="110" y="688"/>
                  </a:lnTo>
                  <a:lnTo>
                    <a:pt x="110" y="688"/>
                  </a:lnTo>
                  <a:lnTo>
                    <a:pt x="105" y="690"/>
                  </a:lnTo>
                  <a:lnTo>
                    <a:pt x="100" y="691"/>
                  </a:lnTo>
                  <a:lnTo>
                    <a:pt x="95" y="691"/>
                  </a:lnTo>
                  <a:lnTo>
                    <a:pt x="90" y="690"/>
                  </a:lnTo>
                  <a:lnTo>
                    <a:pt x="85" y="688"/>
                  </a:lnTo>
                  <a:lnTo>
                    <a:pt x="81" y="686"/>
                  </a:lnTo>
                  <a:lnTo>
                    <a:pt x="78" y="682"/>
                  </a:lnTo>
                  <a:lnTo>
                    <a:pt x="75" y="678"/>
                  </a:lnTo>
                  <a:lnTo>
                    <a:pt x="75" y="678"/>
                  </a:lnTo>
                  <a:lnTo>
                    <a:pt x="72" y="673"/>
                  </a:lnTo>
                  <a:lnTo>
                    <a:pt x="71" y="668"/>
                  </a:lnTo>
                  <a:lnTo>
                    <a:pt x="71" y="663"/>
                  </a:lnTo>
                  <a:lnTo>
                    <a:pt x="71" y="659"/>
                  </a:lnTo>
                  <a:lnTo>
                    <a:pt x="74" y="653"/>
                  </a:lnTo>
                  <a:lnTo>
                    <a:pt x="76" y="649"/>
                  </a:lnTo>
                  <a:lnTo>
                    <a:pt x="80" y="646"/>
                  </a:lnTo>
                  <a:lnTo>
                    <a:pt x="84" y="643"/>
                  </a:lnTo>
                  <a:lnTo>
                    <a:pt x="134" y="613"/>
                  </a:lnTo>
                  <a:lnTo>
                    <a:pt x="134" y="613"/>
                  </a:lnTo>
                  <a:close/>
                  <a:moveTo>
                    <a:pt x="83" y="375"/>
                  </a:moveTo>
                  <a:lnTo>
                    <a:pt x="83" y="375"/>
                  </a:lnTo>
                  <a:lnTo>
                    <a:pt x="89" y="375"/>
                  </a:lnTo>
                  <a:lnTo>
                    <a:pt x="94" y="377"/>
                  </a:lnTo>
                  <a:lnTo>
                    <a:pt x="98" y="380"/>
                  </a:lnTo>
                  <a:lnTo>
                    <a:pt x="102" y="383"/>
                  </a:lnTo>
                  <a:lnTo>
                    <a:pt x="105" y="386"/>
                  </a:lnTo>
                  <a:lnTo>
                    <a:pt x="107" y="390"/>
                  </a:lnTo>
                  <a:lnTo>
                    <a:pt x="109" y="396"/>
                  </a:lnTo>
                  <a:lnTo>
                    <a:pt x="109" y="401"/>
                  </a:lnTo>
                  <a:lnTo>
                    <a:pt x="109" y="401"/>
                  </a:lnTo>
                  <a:lnTo>
                    <a:pt x="109" y="406"/>
                  </a:lnTo>
                  <a:lnTo>
                    <a:pt x="107" y="411"/>
                  </a:lnTo>
                  <a:lnTo>
                    <a:pt x="105" y="415"/>
                  </a:lnTo>
                  <a:lnTo>
                    <a:pt x="102" y="419"/>
                  </a:lnTo>
                  <a:lnTo>
                    <a:pt x="98" y="423"/>
                  </a:lnTo>
                  <a:lnTo>
                    <a:pt x="94" y="425"/>
                  </a:lnTo>
                  <a:lnTo>
                    <a:pt x="89" y="426"/>
                  </a:lnTo>
                  <a:lnTo>
                    <a:pt x="83" y="427"/>
                  </a:lnTo>
                  <a:lnTo>
                    <a:pt x="26" y="427"/>
                  </a:lnTo>
                  <a:lnTo>
                    <a:pt x="26" y="427"/>
                  </a:lnTo>
                  <a:lnTo>
                    <a:pt x="21" y="426"/>
                  </a:lnTo>
                  <a:lnTo>
                    <a:pt x="16" y="425"/>
                  </a:lnTo>
                  <a:lnTo>
                    <a:pt x="12" y="423"/>
                  </a:lnTo>
                  <a:lnTo>
                    <a:pt x="8" y="419"/>
                  </a:lnTo>
                  <a:lnTo>
                    <a:pt x="5" y="415"/>
                  </a:lnTo>
                  <a:lnTo>
                    <a:pt x="2" y="411"/>
                  </a:lnTo>
                  <a:lnTo>
                    <a:pt x="0" y="406"/>
                  </a:lnTo>
                  <a:lnTo>
                    <a:pt x="0" y="401"/>
                  </a:lnTo>
                  <a:lnTo>
                    <a:pt x="0" y="401"/>
                  </a:lnTo>
                  <a:lnTo>
                    <a:pt x="0" y="396"/>
                  </a:lnTo>
                  <a:lnTo>
                    <a:pt x="2" y="390"/>
                  </a:lnTo>
                  <a:lnTo>
                    <a:pt x="5" y="386"/>
                  </a:lnTo>
                  <a:lnTo>
                    <a:pt x="8" y="383"/>
                  </a:lnTo>
                  <a:lnTo>
                    <a:pt x="12" y="380"/>
                  </a:lnTo>
                  <a:lnTo>
                    <a:pt x="16" y="377"/>
                  </a:lnTo>
                  <a:lnTo>
                    <a:pt x="21" y="375"/>
                  </a:lnTo>
                  <a:lnTo>
                    <a:pt x="26" y="375"/>
                  </a:lnTo>
                  <a:lnTo>
                    <a:pt x="83" y="375"/>
                  </a:lnTo>
                  <a:lnTo>
                    <a:pt x="83" y="375"/>
                  </a:lnTo>
                  <a:close/>
                  <a:moveTo>
                    <a:pt x="359" y="286"/>
                  </a:moveTo>
                  <a:lnTo>
                    <a:pt x="359" y="286"/>
                  </a:lnTo>
                  <a:lnTo>
                    <a:pt x="359" y="280"/>
                  </a:lnTo>
                  <a:lnTo>
                    <a:pt x="359" y="276"/>
                  </a:lnTo>
                  <a:lnTo>
                    <a:pt x="360" y="271"/>
                  </a:lnTo>
                  <a:lnTo>
                    <a:pt x="361" y="266"/>
                  </a:lnTo>
                  <a:lnTo>
                    <a:pt x="365" y="262"/>
                  </a:lnTo>
                  <a:lnTo>
                    <a:pt x="368" y="259"/>
                  </a:lnTo>
                  <a:lnTo>
                    <a:pt x="372" y="256"/>
                  </a:lnTo>
                  <a:lnTo>
                    <a:pt x="378" y="253"/>
                  </a:lnTo>
                  <a:lnTo>
                    <a:pt x="378" y="253"/>
                  </a:lnTo>
                  <a:lnTo>
                    <a:pt x="383" y="253"/>
                  </a:lnTo>
                  <a:lnTo>
                    <a:pt x="387" y="253"/>
                  </a:lnTo>
                  <a:lnTo>
                    <a:pt x="393" y="254"/>
                  </a:lnTo>
                  <a:lnTo>
                    <a:pt x="397" y="256"/>
                  </a:lnTo>
                  <a:lnTo>
                    <a:pt x="401" y="259"/>
                  </a:lnTo>
                  <a:lnTo>
                    <a:pt x="404" y="262"/>
                  </a:lnTo>
                  <a:lnTo>
                    <a:pt x="408" y="266"/>
                  </a:lnTo>
                  <a:lnTo>
                    <a:pt x="409" y="272"/>
                  </a:lnTo>
                  <a:lnTo>
                    <a:pt x="424" y="322"/>
                  </a:lnTo>
                  <a:lnTo>
                    <a:pt x="424" y="322"/>
                  </a:lnTo>
                  <a:lnTo>
                    <a:pt x="451" y="313"/>
                  </a:lnTo>
                  <a:lnTo>
                    <a:pt x="479" y="306"/>
                  </a:lnTo>
                  <a:lnTo>
                    <a:pt x="479" y="306"/>
                  </a:lnTo>
                  <a:lnTo>
                    <a:pt x="480" y="305"/>
                  </a:lnTo>
                  <a:lnTo>
                    <a:pt x="480" y="305"/>
                  </a:lnTo>
                  <a:lnTo>
                    <a:pt x="504" y="301"/>
                  </a:lnTo>
                  <a:lnTo>
                    <a:pt x="528" y="299"/>
                  </a:lnTo>
                  <a:lnTo>
                    <a:pt x="528" y="260"/>
                  </a:lnTo>
                  <a:lnTo>
                    <a:pt x="528" y="260"/>
                  </a:lnTo>
                  <a:lnTo>
                    <a:pt x="528" y="254"/>
                  </a:lnTo>
                  <a:lnTo>
                    <a:pt x="531" y="249"/>
                  </a:lnTo>
                  <a:lnTo>
                    <a:pt x="533" y="245"/>
                  </a:lnTo>
                  <a:lnTo>
                    <a:pt x="536" y="242"/>
                  </a:lnTo>
                  <a:lnTo>
                    <a:pt x="540" y="238"/>
                  </a:lnTo>
                  <a:lnTo>
                    <a:pt x="545" y="236"/>
                  </a:lnTo>
                  <a:lnTo>
                    <a:pt x="549" y="234"/>
                  </a:lnTo>
                  <a:lnTo>
                    <a:pt x="554" y="234"/>
                  </a:lnTo>
                  <a:lnTo>
                    <a:pt x="554" y="234"/>
                  </a:lnTo>
                  <a:lnTo>
                    <a:pt x="560" y="234"/>
                  </a:lnTo>
                  <a:lnTo>
                    <a:pt x="564" y="236"/>
                  </a:lnTo>
                  <a:lnTo>
                    <a:pt x="568" y="238"/>
                  </a:lnTo>
                  <a:lnTo>
                    <a:pt x="573" y="242"/>
                  </a:lnTo>
                  <a:lnTo>
                    <a:pt x="576" y="245"/>
                  </a:lnTo>
                  <a:lnTo>
                    <a:pt x="578" y="249"/>
                  </a:lnTo>
                  <a:lnTo>
                    <a:pt x="579" y="254"/>
                  </a:lnTo>
                  <a:lnTo>
                    <a:pt x="580" y="260"/>
                  </a:lnTo>
                  <a:lnTo>
                    <a:pt x="580" y="299"/>
                  </a:lnTo>
                  <a:lnTo>
                    <a:pt x="580" y="299"/>
                  </a:lnTo>
                  <a:lnTo>
                    <a:pt x="605" y="301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30" y="306"/>
                  </a:lnTo>
                  <a:lnTo>
                    <a:pt x="658" y="313"/>
                  </a:lnTo>
                  <a:lnTo>
                    <a:pt x="685" y="322"/>
                  </a:lnTo>
                  <a:lnTo>
                    <a:pt x="700" y="272"/>
                  </a:lnTo>
                  <a:lnTo>
                    <a:pt x="700" y="272"/>
                  </a:lnTo>
                  <a:lnTo>
                    <a:pt x="701" y="266"/>
                  </a:lnTo>
                  <a:lnTo>
                    <a:pt x="704" y="262"/>
                  </a:lnTo>
                  <a:lnTo>
                    <a:pt x="707" y="259"/>
                  </a:lnTo>
                  <a:lnTo>
                    <a:pt x="712" y="256"/>
                  </a:lnTo>
                  <a:lnTo>
                    <a:pt x="716" y="254"/>
                  </a:lnTo>
                  <a:lnTo>
                    <a:pt x="721" y="253"/>
                  </a:lnTo>
                  <a:lnTo>
                    <a:pt x="726" y="253"/>
                  </a:lnTo>
                  <a:lnTo>
                    <a:pt x="731" y="253"/>
                  </a:lnTo>
                  <a:lnTo>
                    <a:pt x="731" y="253"/>
                  </a:lnTo>
                  <a:lnTo>
                    <a:pt x="737" y="256"/>
                  </a:lnTo>
                  <a:lnTo>
                    <a:pt x="741" y="259"/>
                  </a:lnTo>
                  <a:lnTo>
                    <a:pt x="744" y="262"/>
                  </a:lnTo>
                  <a:lnTo>
                    <a:pt x="746" y="266"/>
                  </a:lnTo>
                  <a:lnTo>
                    <a:pt x="748" y="271"/>
                  </a:lnTo>
                  <a:lnTo>
                    <a:pt x="749" y="276"/>
                  </a:lnTo>
                  <a:lnTo>
                    <a:pt x="749" y="280"/>
                  </a:lnTo>
                  <a:lnTo>
                    <a:pt x="748" y="286"/>
                  </a:lnTo>
                  <a:lnTo>
                    <a:pt x="655" y="610"/>
                  </a:lnTo>
                  <a:lnTo>
                    <a:pt x="655" y="610"/>
                  </a:lnTo>
                  <a:lnTo>
                    <a:pt x="652" y="616"/>
                  </a:lnTo>
                  <a:lnTo>
                    <a:pt x="649" y="620"/>
                  </a:lnTo>
                  <a:lnTo>
                    <a:pt x="646" y="623"/>
                  </a:lnTo>
                  <a:lnTo>
                    <a:pt x="642" y="626"/>
                  </a:lnTo>
                  <a:lnTo>
                    <a:pt x="637" y="627"/>
                  </a:lnTo>
                  <a:lnTo>
                    <a:pt x="632" y="629"/>
                  </a:lnTo>
                  <a:lnTo>
                    <a:pt x="628" y="630"/>
                  </a:lnTo>
                  <a:lnTo>
                    <a:pt x="622" y="629"/>
                  </a:lnTo>
                  <a:lnTo>
                    <a:pt x="622" y="629"/>
                  </a:lnTo>
                  <a:lnTo>
                    <a:pt x="617" y="626"/>
                  </a:lnTo>
                  <a:lnTo>
                    <a:pt x="613" y="623"/>
                  </a:lnTo>
                  <a:lnTo>
                    <a:pt x="609" y="620"/>
                  </a:lnTo>
                  <a:lnTo>
                    <a:pt x="607" y="616"/>
                  </a:lnTo>
                  <a:lnTo>
                    <a:pt x="605" y="611"/>
                  </a:lnTo>
                  <a:lnTo>
                    <a:pt x="604" y="607"/>
                  </a:lnTo>
                  <a:lnTo>
                    <a:pt x="604" y="602"/>
                  </a:lnTo>
                  <a:lnTo>
                    <a:pt x="605" y="596"/>
                  </a:lnTo>
                  <a:lnTo>
                    <a:pt x="670" y="372"/>
                  </a:lnTo>
                  <a:lnTo>
                    <a:pt x="670" y="372"/>
                  </a:lnTo>
                  <a:lnTo>
                    <a:pt x="645" y="363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19" y="356"/>
                  </a:lnTo>
                  <a:lnTo>
                    <a:pt x="600" y="353"/>
                  </a:lnTo>
                  <a:lnTo>
                    <a:pt x="580" y="350"/>
                  </a:lnTo>
                  <a:lnTo>
                    <a:pt x="580" y="414"/>
                  </a:lnTo>
                  <a:lnTo>
                    <a:pt x="580" y="414"/>
                  </a:lnTo>
                  <a:lnTo>
                    <a:pt x="579" y="418"/>
                  </a:lnTo>
                  <a:lnTo>
                    <a:pt x="578" y="424"/>
                  </a:lnTo>
                  <a:lnTo>
                    <a:pt x="576" y="428"/>
                  </a:lnTo>
                  <a:lnTo>
                    <a:pt x="573" y="431"/>
                  </a:lnTo>
                  <a:lnTo>
                    <a:pt x="568" y="434"/>
                  </a:lnTo>
                  <a:lnTo>
                    <a:pt x="564" y="438"/>
                  </a:lnTo>
                  <a:lnTo>
                    <a:pt x="560" y="439"/>
                  </a:lnTo>
                  <a:lnTo>
                    <a:pt x="554" y="440"/>
                  </a:lnTo>
                  <a:lnTo>
                    <a:pt x="554" y="440"/>
                  </a:lnTo>
                  <a:lnTo>
                    <a:pt x="549" y="439"/>
                  </a:lnTo>
                  <a:lnTo>
                    <a:pt x="545" y="438"/>
                  </a:lnTo>
                  <a:lnTo>
                    <a:pt x="540" y="434"/>
                  </a:lnTo>
                  <a:lnTo>
                    <a:pt x="536" y="431"/>
                  </a:lnTo>
                  <a:lnTo>
                    <a:pt x="533" y="428"/>
                  </a:lnTo>
                  <a:lnTo>
                    <a:pt x="531" y="424"/>
                  </a:lnTo>
                  <a:lnTo>
                    <a:pt x="528" y="418"/>
                  </a:lnTo>
                  <a:lnTo>
                    <a:pt x="528" y="414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09" y="353"/>
                  </a:lnTo>
                  <a:lnTo>
                    <a:pt x="491" y="356"/>
                  </a:lnTo>
                  <a:lnTo>
                    <a:pt x="491" y="356"/>
                  </a:lnTo>
                  <a:lnTo>
                    <a:pt x="490" y="356"/>
                  </a:lnTo>
                  <a:lnTo>
                    <a:pt x="490" y="356"/>
                  </a:lnTo>
                  <a:lnTo>
                    <a:pt x="464" y="363"/>
                  </a:lnTo>
                  <a:lnTo>
                    <a:pt x="439" y="372"/>
                  </a:lnTo>
                  <a:lnTo>
                    <a:pt x="504" y="596"/>
                  </a:lnTo>
                  <a:lnTo>
                    <a:pt x="504" y="596"/>
                  </a:lnTo>
                  <a:lnTo>
                    <a:pt x="505" y="602"/>
                  </a:lnTo>
                  <a:lnTo>
                    <a:pt x="505" y="607"/>
                  </a:lnTo>
                  <a:lnTo>
                    <a:pt x="504" y="611"/>
                  </a:lnTo>
                  <a:lnTo>
                    <a:pt x="502" y="616"/>
                  </a:lnTo>
                  <a:lnTo>
                    <a:pt x="499" y="620"/>
                  </a:lnTo>
                  <a:lnTo>
                    <a:pt x="495" y="623"/>
                  </a:lnTo>
                  <a:lnTo>
                    <a:pt x="492" y="626"/>
                  </a:lnTo>
                  <a:lnTo>
                    <a:pt x="486" y="629"/>
                  </a:lnTo>
                  <a:lnTo>
                    <a:pt x="486" y="629"/>
                  </a:lnTo>
                  <a:lnTo>
                    <a:pt x="481" y="630"/>
                  </a:lnTo>
                  <a:lnTo>
                    <a:pt x="477" y="629"/>
                  </a:lnTo>
                  <a:lnTo>
                    <a:pt x="471" y="627"/>
                  </a:lnTo>
                  <a:lnTo>
                    <a:pt x="467" y="626"/>
                  </a:lnTo>
                  <a:lnTo>
                    <a:pt x="463" y="623"/>
                  </a:lnTo>
                  <a:lnTo>
                    <a:pt x="459" y="620"/>
                  </a:lnTo>
                  <a:lnTo>
                    <a:pt x="456" y="616"/>
                  </a:lnTo>
                  <a:lnTo>
                    <a:pt x="454" y="610"/>
                  </a:lnTo>
                  <a:lnTo>
                    <a:pt x="359" y="286"/>
                  </a:lnTo>
                  <a:lnTo>
                    <a:pt x="359" y="2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21"/>
            <p:cNvSpPr/>
            <p:nvPr/>
          </p:nvSpPr>
          <p:spPr bwMode="auto">
            <a:xfrm>
              <a:off x="3459135" y="4139524"/>
              <a:ext cx="547015" cy="547015"/>
            </a:xfrm>
            <a:custGeom>
              <a:avLst/>
              <a:gdLst>
                <a:gd name="T0" fmla="*/ 1040 w 1104"/>
                <a:gd name="T1" fmla="*/ 3 h 1104"/>
                <a:gd name="T2" fmla="*/ 800 w 1104"/>
                <a:gd name="T3" fmla="*/ 51 h 1104"/>
                <a:gd name="T4" fmla="*/ 817 w 1104"/>
                <a:gd name="T5" fmla="*/ 333 h 1104"/>
                <a:gd name="T6" fmla="*/ 1001 w 1104"/>
                <a:gd name="T7" fmla="*/ 207 h 1104"/>
                <a:gd name="T8" fmla="*/ 1048 w 1104"/>
                <a:gd name="T9" fmla="*/ 372 h 1104"/>
                <a:gd name="T10" fmla="*/ 695 w 1104"/>
                <a:gd name="T11" fmla="*/ 383 h 1104"/>
                <a:gd name="T12" fmla="*/ 673 w 1104"/>
                <a:gd name="T13" fmla="*/ 372 h 1104"/>
                <a:gd name="T14" fmla="*/ 670 w 1104"/>
                <a:gd name="T15" fmla="*/ 20 h 1104"/>
                <a:gd name="T16" fmla="*/ 689 w 1104"/>
                <a:gd name="T17" fmla="*/ 1 h 1104"/>
                <a:gd name="T18" fmla="*/ 332 w 1104"/>
                <a:gd name="T19" fmla="*/ 1063 h 1104"/>
                <a:gd name="T20" fmla="*/ 288 w 1104"/>
                <a:gd name="T21" fmla="*/ 1102 h 1104"/>
                <a:gd name="T22" fmla="*/ 239 w 1104"/>
                <a:gd name="T23" fmla="*/ 1093 h 1104"/>
                <a:gd name="T24" fmla="*/ 219 w 1104"/>
                <a:gd name="T25" fmla="*/ 1081 h 1104"/>
                <a:gd name="T26" fmla="*/ 201 w 1104"/>
                <a:gd name="T27" fmla="*/ 1093 h 1104"/>
                <a:gd name="T28" fmla="*/ 151 w 1104"/>
                <a:gd name="T29" fmla="*/ 1102 h 1104"/>
                <a:gd name="T30" fmla="*/ 107 w 1104"/>
                <a:gd name="T31" fmla="*/ 1063 h 1104"/>
                <a:gd name="T32" fmla="*/ 61 w 1104"/>
                <a:gd name="T33" fmla="*/ 690 h 1104"/>
                <a:gd name="T34" fmla="*/ 20 w 1104"/>
                <a:gd name="T35" fmla="*/ 650 h 1104"/>
                <a:gd name="T36" fmla="*/ 2 w 1104"/>
                <a:gd name="T37" fmla="*/ 471 h 1104"/>
                <a:gd name="T38" fmla="*/ 25 w 1104"/>
                <a:gd name="T39" fmla="*/ 331 h 1104"/>
                <a:gd name="T40" fmla="*/ 156 w 1104"/>
                <a:gd name="T41" fmla="*/ 300 h 1104"/>
                <a:gd name="T42" fmla="*/ 219 w 1104"/>
                <a:gd name="T43" fmla="*/ 380 h 1104"/>
                <a:gd name="T44" fmla="*/ 284 w 1104"/>
                <a:gd name="T45" fmla="*/ 300 h 1104"/>
                <a:gd name="T46" fmla="*/ 377 w 1104"/>
                <a:gd name="T47" fmla="*/ 318 h 1104"/>
                <a:gd name="T48" fmla="*/ 440 w 1104"/>
                <a:gd name="T49" fmla="*/ 392 h 1104"/>
                <a:gd name="T50" fmla="*/ 474 w 1104"/>
                <a:gd name="T51" fmla="*/ 405 h 1104"/>
                <a:gd name="T52" fmla="*/ 542 w 1104"/>
                <a:gd name="T53" fmla="*/ 354 h 1104"/>
                <a:gd name="T54" fmla="*/ 597 w 1104"/>
                <a:gd name="T55" fmla="*/ 353 h 1104"/>
                <a:gd name="T56" fmla="*/ 624 w 1104"/>
                <a:gd name="T57" fmla="*/ 402 h 1104"/>
                <a:gd name="T58" fmla="*/ 573 w 1104"/>
                <a:gd name="T59" fmla="*/ 461 h 1104"/>
                <a:gd name="T60" fmla="*/ 476 w 1104"/>
                <a:gd name="T61" fmla="*/ 521 h 1104"/>
                <a:gd name="T62" fmla="*/ 446 w 1104"/>
                <a:gd name="T63" fmla="*/ 525 h 1104"/>
                <a:gd name="T64" fmla="*/ 396 w 1104"/>
                <a:gd name="T65" fmla="*/ 493 h 1104"/>
                <a:gd name="T66" fmla="*/ 334 w 1104"/>
                <a:gd name="T67" fmla="*/ 1052 h 1104"/>
                <a:gd name="T68" fmla="*/ 257 w 1104"/>
                <a:gd name="T69" fmla="*/ 61 h 1104"/>
                <a:gd name="T70" fmla="*/ 297 w 1104"/>
                <a:gd name="T71" fmla="*/ 97 h 1104"/>
                <a:gd name="T72" fmla="*/ 312 w 1104"/>
                <a:gd name="T73" fmla="*/ 152 h 1104"/>
                <a:gd name="T74" fmla="*/ 300 w 1104"/>
                <a:gd name="T75" fmla="*/ 202 h 1104"/>
                <a:gd name="T76" fmla="*/ 261 w 1104"/>
                <a:gd name="T77" fmla="*/ 252 h 1104"/>
                <a:gd name="T78" fmla="*/ 217 w 1104"/>
                <a:gd name="T79" fmla="*/ 268 h 1104"/>
                <a:gd name="T80" fmla="*/ 166 w 1104"/>
                <a:gd name="T81" fmla="*/ 243 h 1104"/>
                <a:gd name="T82" fmla="*/ 134 w 1104"/>
                <a:gd name="T83" fmla="*/ 188 h 1104"/>
                <a:gd name="T84" fmla="*/ 129 w 1104"/>
                <a:gd name="T85" fmla="*/ 138 h 1104"/>
                <a:gd name="T86" fmla="*/ 150 w 1104"/>
                <a:gd name="T87" fmla="*/ 87 h 1104"/>
                <a:gd name="T88" fmla="*/ 195 w 1104"/>
                <a:gd name="T89" fmla="*/ 57 h 1104"/>
                <a:gd name="T90" fmla="*/ 817 w 1104"/>
                <a:gd name="T91" fmla="*/ 106 h 1104"/>
                <a:gd name="T92" fmla="*/ 791 w 1104"/>
                <a:gd name="T93" fmla="*/ 94 h 1104"/>
                <a:gd name="T94" fmla="*/ 769 w 1104"/>
                <a:gd name="T95" fmla="*/ 113 h 1104"/>
                <a:gd name="T96" fmla="*/ 784 w 1104"/>
                <a:gd name="T97" fmla="*/ 255 h 1104"/>
                <a:gd name="T98" fmla="*/ 821 w 1104"/>
                <a:gd name="T99" fmla="*/ 291 h 1104"/>
                <a:gd name="T100" fmla="*/ 875 w 1104"/>
                <a:gd name="T101" fmla="*/ 258 h 1104"/>
                <a:gd name="T102" fmla="*/ 1099 w 1104"/>
                <a:gd name="T103" fmla="*/ 50 h 1104"/>
                <a:gd name="T104" fmla="*/ 1097 w 1104"/>
                <a:gd name="T105" fmla="*/ 30 h 1104"/>
                <a:gd name="T106" fmla="*/ 1016 w 1104"/>
                <a:gd name="T107" fmla="*/ 75 h 1104"/>
                <a:gd name="T108" fmla="*/ 825 w 1104"/>
                <a:gd name="T109" fmla="*/ 142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4" h="1104">
                  <a:moveTo>
                    <a:pt x="695" y="0"/>
                  </a:moveTo>
                  <a:lnTo>
                    <a:pt x="1027" y="0"/>
                  </a:lnTo>
                  <a:lnTo>
                    <a:pt x="1027" y="0"/>
                  </a:lnTo>
                  <a:lnTo>
                    <a:pt x="1031" y="0"/>
                  </a:lnTo>
                  <a:lnTo>
                    <a:pt x="1035" y="2"/>
                  </a:lnTo>
                  <a:lnTo>
                    <a:pt x="1040" y="3"/>
                  </a:lnTo>
                  <a:lnTo>
                    <a:pt x="1043" y="6"/>
                  </a:lnTo>
                  <a:lnTo>
                    <a:pt x="1043" y="6"/>
                  </a:lnTo>
                  <a:lnTo>
                    <a:pt x="1008" y="29"/>
                  </a:lnTo>
                  <a:lnTo>
                    <a:pt x="973" y="51"/>
                  </a:lnTo>
                  <a:lnTo>
                    <a:pt x="800" y="51"/>
                  </a:lnTo>
                  <a:lnTo>
                    <a:pt x="800" y="51"/>
                  </a:lnTo>
                  <a:lnTo>
                    <a:pt x="791" y="51"/>
                  </a:lnTo>
                  <a:lnTo>
                    <a:pt x="721" y="51"/>
                  </a:lnTo>
                  <a:lnTo>
                    <a:pt x="721" y="332"/>
                  </a:lnTo>
                  <a:lnTo>
                    <a:pt x="808" y="332"/>
                  </a:lnTo>
                  <a:lnTo>
                    <a:pt x="808" y="332"/>
                  </a:lnTo>
                  <a:lnTo>
                    <a:pt x="817" y="333"/>
                  </a:lnTo>
                  <a:lnTo>
                    <a:pt x="825" y="334"/>
                  </a:lnTo>
                  <a:lnTo>
                    <a:pt x="833" y="334"/>
                  </a:lnTo>
                  <a:lnTo>
                    <a:pt x="841" y="332"/>
                  </a:lnTo>
                  <a:lnTo>
                    <a:pt x="1001" y="332"/>
                  </a:lnTo>
                  <a:lnTo>
                    <a:pt x="1001" y="207"/>
                  </a:lnTo>
                  <a:lnTo>
                    <a:pt x="1001" y="207"/>
                  </a:lnTo>
                  <a:lnTo>
                    <a:pt x="1053" y="156"/>
                  </a:lnTo>
                  <a:lnTo>
                    <a:pt x="1053" y="357"/>
                  </a:lnTo>
                  <a:lnTo>
                    <a:pt x="1053" y="357"/>
                  </a:lnTo>
                  <a:lnTo>
                    <a:pt x="1053" y="363"/>
                  </a:lnTo>
                  <a:lnTo>
                    <a:pt x="1050" y="367"/>
                  </a:lnTo>
                  <a:lnTo>
                    <a:pt x="1048" y="372"/>
                  </a:lnTo>
                  <a:lnTo>
                    <a:pt x="1045" y="376"/>
                  </a:lnTo>
                  <a:lnTo>
                    <a:pt x="1041" y="379"/>
                  </a:lnTo>
                  <a:lnTo>
                    <a:pt x="1036" y="381"/>
                  </a:lnTo>
                  <a:lnTo>
                    <a:pt x="1032" y="382"/>
                  </a:lnTo>
                  <a:lnTo>
                    <a:pt x="1027" y="383"/>
                  </a:lnTo>
                  <a:lnTo>
                    <a:pt x="695" y="383"/>
                  </a:lnTo>
                  <a:lnTo>
                    <a:pt x="695" y="383"/>
                  </a:lnTo>
                  <a:lnTo>
                    <a:pt x="689" y="382"/>
                  </a:lnTo>
                  <a:lnTo>
                    <a:pt x="685" y="381"/>
                  </a:lnTo>
                  <a:lnTo>
                    <a:pt x="681" y="379"/>
                  </a:lnTo>
                  <a:lnTo>
                    <a:pt x="676" y="376"/>
                  </a:lnTo>
                  <a:lnTo>
                    <a:pt x="673" y="372"/>
                  </a:lnTo>
                  <a:lnTo>
                    <a:pt x="671" y="367"/>
                  </a:lnTo>
                  <a:lnTo>
                    <a:pt x="670" y="363"/>
                  </a:lnTo>
                  <a:lnTo>
                    <a:pt x="669" y="357"/>
                  </a:lnTo>
                  <a:lnTo>
                    <a:pt x="669" y="25"/>
                  </a:lnTo>
                  <a:lnTo>
                    <a:pt x="669" y="25"/>
                  </a:lnTo>
                  <a:lnTo>
                    <a:pt x="670" y="20"/>
                  </a:lnTo>
                  <a:lnTo>
                    <a:pt x="671" y="16"/>
                  </a:lnTo>
                  <a:lnTo>
                    <a:pt x="673" y="11"/>
                  </a:lnTo>
                  <a:lnTo>
                    <a:pt x="676" y="7"/>
                  </a:lnTo>
                  <a:lnTo>
                    <a:pt x="681" y="4"/>
                  </a:lnTo>
                  <a:lnTo>
                    <a:pt x="685" y="2"/>
                  </a:lnTo>
                  <a:lnTo>
                    <a:pt x="689" y="1"/>
                  </a:lnTo>
                  <a:lnTo>
                    <a:pt x="695" y="0"/>
                  </a:lnTo>
                  <a:lnTo>
                    <a:pt x="695" y="0"/>
                  </a:lnTo>
                  <a:close/>
                  <a:moveTo>
                    <a:pt x="334" y="1052"/>
                  </a:moveTo>
                  <a:lnTo>
                    <a:pt x="334" y="1052"/>
                  </a:lnTo>
                  <a:lnTo>
                    <a:pt x="334" y="1057"/>
                  </a:lnTo>
                  <a:lnTo>
                    <a:pt x="332" y="1063"/>
                  </a:lnTo>
                  <a:lnTo>
                    <a:pt x="328" y="1072"/>
                  </a:lnTo>
                  <a:lnTo>
                    <a:pt x="323" y="1081"/>
                  </a:lnTo>
                  <a:lnTo>
                    <a:pt x="315" y="1088"/>
                  </a:lnTo>
                  <a:lnTo>
                    <a:pt x="307" y="1095"/>
                  </a:lnTo>
                  <a:lnTo>
                    <a:pt x="298" y="1099"/>
                  </a:lnTo>
                  <a:lnTo>
                    <a:pt x="288" y="1102"/>
                  </a:lnTo>
                  <a:lnTo>
                    <a:pt x="278" y="1104"/>
                  </a:lnTo>
                  <a:lnTo>
                    <a:pt x="278" y="1104"/>
                  </a:lnTo>
                  <a:lnTo>
                    <a:pt x="265" y="1102"/>
                  </a:lnTo>
                  <a:lnTo>
                    <a:pt x="251" y="1098"/>
                  </a:lnTo>
                  <a:lnTo>
                    <a:pt x="244" y="1096"/>
                  </a:lnTo>
                  <a:lnTo>
                    <a:pt x="239" y="1093"/>
                  </a:lnTo>
                  <a:lnTo>
                    <a:pt x="233" y="1090"/>
                  </a:lnTo>
                  <a:lnTo>
                    <a:pt x="229" y="1085"/>
                  </a:lnTo>
                  <a:lnTo>
                    <a:pt x="229" y="1085"/>
                  </a:lnTo>
                  <a:lnTo>
                    <a:pt x="228" y="1083"/>
                  </a:lnTo>
                  <a:lnTo>
                    <a:pt x="225" y="1082"/>
                  </a:lnTo>
                  <a:lnTo>
                    <a:pt x="219" y="1081"/>
                  </a:lnTo>
                  <a:lnTo>
                    <a:pt x="215" y="1082"/>
                  </a:lnTo>
                  <a:lnTo>
                    <a:pt x="212" y="1083"/>
                  </a:lnTo>
                  <a:lnTo>
                    <a:pt x="210" y="1085"/>
                  </a:lnTo>
                  <a:lnTo>
                    <a:pt x="210" y="1085"/>
                  </a:lnTo>
                  <a:lnTo>
                    <a:pt x="206" y="1090"/>
                  </a:lnTo>
                  <a:lnTo>
                    <a:pt x="201" y="1093"/>
                  </a:lnTo>
                  <a:lnTo>
                    <a:pt x="196" y="1096"/>
                  </a:lnTo>
                  <a:lnTo>
                    <a:pt x="189" y="1098"/>
                  </a:lnTo>
                  <a:lnTo>
                    <a:pt x="175" y="1102"/>
                  </a:lnTo>
                  <a:lnTo>
                    <a:pt x="161" y="1104"/>
                  </a:lnTo>
                  <a:lnTo>
                    <a:pt x="161" y="1104"/>
                  </a:lnTo>
                  <a:lnTo>
                    <a:pt x="151" y="1102"/>
                  </a:lnTo>
                  <a:lnTo>
                    <a:pt x="142" y="1099"/>
                  </a:lnTo>
                  <a:lnTo>
                    <a:pt x="133" y="1095"/>
                  </a:lnTo>
                  <a:lnTo>
                    <a:pt x="124" y="1088"/>
                  </a:lnTo>
                  <a:lnTo>
                    <a:pt x="117" y="1081"/>
                  </a:lnTo>
                  <a:lnTo>
                    <a:pt x="111" y="1072"/>
                  </a:lnTo>
                  <a:lnTo>
                    <a:pt x="107" y="1063"/>
                  </a:lnTo>
                  <a:lnTo>
                    <a:pt x="105" y="1052"/>
                  </a:lnTo>
                  <a:lnTo>
                    <a:pt x="94" y="696"/>
                  </a:lnTo>
                  <a:lnTo>
                    <a:pt x="80" y="695"/>
                  </a:lnTo>
                  <a:lnTo>
                    <a:pt x="80" y="695"/>
                  </a:lnTo>
                  <a:lnTo>
                    <a:pt x="71" y="693"/>
                  </a:lnTo>
                  <a:lnTo>
                    <a:pt x="61" y="690"/>
                  </a:lnTo>
                  <a:lnTo>
                    <a:pt x="51" y="685"/>
                  </a:lnTo>
                  <a:lnTo>
                    <a:pt x="42" y="680"/>
                  </a:lnTo>
                  <a:lnTo>
                    <a:pt x="34" y="674"/>
                  </a:lnTo>
                  <a:lnTo>
                    <a:pt x="27" y="667"/>
                  </a:lnTo>
                  <a:lnTo>
                    <a:pt x="23" y="658"/>
                  </a:lnTo>
                  <a:lnTo>
                    <a:pt x="20" y="650"/>
                  </a:lnTo>
                  <a:lnTo>
                    <a:pt x="20" y="650"/>
                  </a:lnTo>
                  <a:lnTo>
                    <a:pt x="10" y="600"/>
                  </a:lnTo>
                  <a:lnTo>
                    <a:pt x="5" y="561"/>
                  </a:lnTo>
                  <a:lnTo>
                    <a:pt x="2" y="529"/>
                  </a:lnTo>
                  <a:lnTo>
                    <a:pt x="0" y="500"/>
                  </a:lnTo>
                  <a:lnTo>
                    <a:pt x="2" y="471"/>
                  </a:lnTo>
                  <a:lnTo>
                    <a:pt x="6" y="438"/>
                  </a:lnTo>
                  <a:lnTo>
                    <a:pt x="18" y="346"/>
                  </a:lnTo>
                  <a:lnTo>
                    <a:pt x="18" y="346"/>
                  </a:lnTo>
                  <a:lnTo>
                    <a:pt x="19" y="341"/>
                  </a:lnTo>
                  <a:lnTo>
                    <a:pt x="22" y="336"/>
                  </a:lnTo>
                  <a:lnTo>
                    <a:pt x="25" y="331"/>
                  </a:lnTo>
                  <a:lnTo>
                    <a:pt x="30" y="325"/>
                  </a:lnTo>
                  <a:lnTo>
                    <a:pt x="35" y="321"/>
                  </a:lnTo>
                  <a:lnTo>
                    <a:pt x="41" y="317"/>
                  </a:lnTo>
                  <a:lnTo>
                    <a:pt x="48" y="313"/>
                  </a:lnTo>
                  <a:lnTo>
                    <a:pt x="57" y="312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60" y="300"/>
                  </a:lnTo>
                  <a:lnTo>
                    <a:pt x="164" y="301"/>
                  </a:lnTo>
                  <a:lnTo>
                    <a:pt x="168" y="304"/>
                  </a:lnTo>
                  <a:lnTo>
                    <a:pt x="171" y="307"/>
                  </a:lnTo>
                  <a:lnTo>
                    <a:pt x="219" y="380"/>
                  </a:lnTo>
                  <a:lnTo>
                    <a:pt x="269" y="307"/>
                  </a:lnTo>
                  <a:lnTo>
                    <a:pt x="269" y="307"/>
                  </a:lnTo>
                  <a:lnTo>
                    <a:pt x="271" y="304"/>
                  </a:lnTo>
                  <a:lnTo>
                    <a:pt x="275" y="301"/>
                  </a:lnTo>
                  <a:lnTo>
                    <a:pt x="280" y="300"/>
                  </a:lnTo>
                  <a:lnTo>
                    <a:pt x="284" y="300"/>
                  </a:lnTo>
                  <a:lnTo>
                    <a:pt x="340" y="307"/>
                  </a:lnTo>
                  <a:lnTo>
                    <a:pt x="340" y="307"/>
                  </a:lnTo>
                  <a:lnTo>
                    <a:pt x="358" y="310"/>
                  </a:lnTo>
                  <a:lnTo>
                    <a:pt x="366" y="312"/>
                  </a:lnTo>
                  <a:lnTo>
                    <a:pt x="371" y="314"/>
                  </a:lnTo>
                  <a:lnTo>
                    <a:pt x="377" y="318"/>
                  </a:lnTo>
                  <a:lnTo>
                    <a:pt x="381" y="321"/>
                  </a:lnTo>
                  <a:lnTo>
                    <a:pt x="389" y="329"/>
                  </a:lnTo>
                  <a:lnTo>
                    <a:pt x="389" y="329"/>
                  </a:lnTo>
                  <a:lnTo>
                    <a:pt x="417" y="364"/>
                  </a:lnTo>
                  <a:lnTo>
                    <a:pt x="440" y="392"/>
                  </a:lnTo>
                  <a:lnTo>
                    <a:pt x="440" y="392"/>
                  </a:lnTo>
                  <a:lnTo>
                    <a:pt x="451" y="403"/>
                  </a:lnTo>
                  <a:lnTo>
                    <a:pt x="451" y="403"/>
                  </a:lnTo>
                  <a:lnTo>
                    <a:pt x="456" y="406"/>
                  </a:lnTo>
                  <a:lnTo>
                    <a:pt x="462" y="408"/>
                  </a:lnTo>
                  <a:lnTo>
                    <a:pt x="467" y="407"/>
                  </a:lnTo>
                  <a:lnTo>
                    <a:pt x="474" y="405"/>
                  </a:lnTo>
                  <a:lnTo>
                    <a:pt x="474" y="405"/>
                  </a:lnTo>
                  <a:lnTo>
                    <a:pt x="482" y="398"/>
                  </a:lnTo>
                  <a:lnTo>
                    <a:pt x="482" y="398"/>
                  </a:lnTo>
                  <a:lnTo>
                    <a:pt x="511" y="378"/>
                  </a:lnTo>
                  <a:lnTo>
                    <a:pt x="542" y="354"/>
                  </a:lnTo>
                  <a:lnTo>
                    <a:pt x="542" y="354"/>
                  </a:lnTo>
                  <a:lnTo>
                    <a:pt x="551" y="349"/>
                  </a:lnTo>
                  <a:lnTo>
                    <a:pt x="561" y="346"/>
                  </a:lnTo>
                  <a:lnTo>
                    <a:pt x="571" y="345"/>
                  </a:lnTo>
                  <a:lnTo>
                    <a:pt x="579" y="346"/>
                  </a:lnTo>
                  <a:lnTo>
                    <a:pt x="589" y="349"/>
                  </a:lnTo>
                  <a:lnTo>
                    <a:pt x="597" y="353"/>
                  </a:lnTo>
                  <a:lnTo>
                    <a:pt x="604" y="360"/>
                  </a:lnTo>
                  <a:lnTo>
                    <a:pt x="612" y="366"/>
                  </a:lnTo>
                  <a:lnTo>
                    <a:pt x="616" y="375"/>
                  </a:lnTo>
                  <a:lnTo>
                    <a:pt x="620" y="383"/>
                  </a:lnTo>
                  <a:lnTo>
                    <a:pt x="623" y="392"/>
                  </a:lnTo>
                  <a:lnTo>
                    <a:pt x="624" y="402"/>
                  </a:lnTo>
                  <a:lnTo>
                    <a:pt x="623" y="410"/>
                  </a:lnTo>
                  <a:lnTo>
                    <a:pt x="619" y="420"/>
                  </a:lnTo>
                  <a:lnTo>
                    <a:pt x="613" y="429"/>
                  </a:lnTo>
                  <a:lnTo>
                    <a:pt x="605" y="436"/>
                  </a:lnTo>
                  <a:lnTo>
                    <a:pt x="605" y="436"/>
                  </a:lnTo>
                  <a:lnTo>
                    <a:pt x="573" y="461"/>
                  </a:lnTo>
                  <a:lnTo>
                    <a:pt x="542" y="484"/>
                  </a:lnTo>
                  <a:lnTo>
                    <a:pt x="542" y="484"/>
                  </a:lnTo>
                  <a:lnTo>
                    <a:pt x="522" y="495"/>
                  </a:lnTo>
                  <a:lnTo>
                    <a:pt x="505" y="506"/>
                  </a:lnTo>
                  <a:lnTo>
                    <a:pt x="490" y="515"/>
                  </a:lnTo>
                  <a:lnTo>
                    <a:pt x="476" y="521"/>
                  </a:lnTo>
                  <a:lnTo>
                    <a:pt x="476" y="521"/>
                  </a:lnTo>
                  <a:lnTo>
                    <a:pt x="470" y="524"/>
                  </a:lnTo>
                  <a:lnTo>
                    <a:pt x="464" y="525"/>
                  </a:lnTo>
                  <a:lnTo>
                    <a:pt x="458" y="526"/>
                  </a:lnTo>
                  <a:lnTo>
                    <a:pt x="452" y="526"/>
                  </a:lnTo>
                  <a:lnTo>
                    <a:pt x="446" y="525"/>
                  </a:lnTo>
                  <a:lnTo>
                    <a:pt x="439" y="524"/>
                  </a:lnTo>
                  <a:lnTo>
                    <a:pt x="433" y="520"/>
                  </a:lnTo>
                  <a:lnTo>
                    <a:pt x="427" y="517"/>
                  </a:lnTo>
                  <a:lnTo>
                    <a:pt x="427" y="517"/>
                  </a:lnTo>
                  <a:lnTo>
                    <a:pt x="411" y="506"/>
                  </a:lnTo>
                  <a:lnTo>
                    <a:pt x="396" y="493"/>
                  </a:lnTo>
                  <a:lnTo>
                    <a:pt x="380" y="478"/>
                  </a:lnTo>
                  <a:lnTo>
                    <a:pt x="365" y="461"/>
                  </a:lnTo>
                  <a:lnTo>
                    <a:pt x="365" y="461"/>
                  </a:lnTo>
                  <a:lnTo>
                    <a:pt x="352" y="447"/>
                  </a:lnTo>
                  <a:lnTo>
                    <a:pt x="334" y="1052"/>
                  </a:lnTo>
                  <a:lnTo>
                    <a:pt x="334" y="1052"/>
                  </a:lnTo>
                  <a:close/>
                  <a:moveTo>
                    <a:pt x="221" y="52"/>
                  </a:moveTo>
                  <a:lnTo>
                    <a:pt x="221" y="52"/>
                  </a:lnTo>
                  <a:lnTo>
                    <a:pt x="231" y="53"/>
                  </a:lnTo>
                  <a:lnTo>
                    <a:pt x="240" y="55"/>
                  </a:lnTo>
                  <a:lnTo>
                    <a:pt x="248" y="58"/>
                  </a:lnTo>
                  <a:lnTo>
                    <a:pt x="257" y="61"/>
                  </a:lnTo>
                  <a:lnTo>
                    <a:pt x="266" y="65"/>
                  </a:lnTo>
                  <a:lnTo>
                    <a:pt x="273" y="70"/>
                  </a:lnTo>
                  <a:lnTo>
                    <a:pt x="280" y="76"/>
                  </a:lnTo>
                  <a:lnTo>
                    <a:pt x="286" y="83"/>
                  </a:lnTo>
                  <a:lnTo>
                    <a:pt x="292" y="89"/>
                  </a:lnTo>
                  <a:lnTo>
                    <a:pt x="297" y="97"/>
                  </a:lnTo>
                  <a:lnTo>
                    <a:pt x="301" y="105"/>
                  </a:lnTo>
                  <a:lnTo>
                    <a:pt x="306" y="114"/>
                  </a:lnTo>
                  <a:lnTo>
                    <a:pt x="309" y="122"/>
                  </a:lnTo>
                  <a:lnTo>
                    <a:pt x="310" y="132"/>
                  </a:lnTo>
                  <a:lnTo>
                    <a:pt x="312" y="141"/>
                  </a:lnTo>
                  <a:lnTo>
                    <a:pt x="312" y="152"/>
                  </a:lnTo>
                  <a:lnTo>
                    <a:pt x="312" y="152"/>
                  </a:lnTo>
                  <a:lnTo>
                    <a:pt x="311" y="161"/>
                  </a:lnTo>
                  <a:lnTo>
                    <a:pt x="310" y="172"/>
                  </a:lnTo>
                  <a:lnTo>
                    <a:pt x="308" y="182"/>
                  </a:lnTo>
                  <a:lnTo>
                    <a:pt x="303" y="193"/>
                  </a:lnTo>
                  <a:lnTo>
                    <a:pt x="300" y="202"/>
                  </a:lnTo>
                  <a:lnTo>
                    <a:pt x="295" y="212"/>
                  </a:lnTo>
                  <a:lnTo>
                    <a:pt x="289" y="221"/>
                  </a:lnTo>
                  <a:lnTo>
                    <a:pt x="284" y="230"/>
                  </a:lnTo>
                  <a:lnTo>
                    <a:pt x="276" y="238"/>
                  </a:lnTo>
                  <a:lnTo>
                    <a:pt x="270" y="245"/>
                  </a:lnTo>
                  <a:lnTo>
                    <a:pt x="261" y="252"/>
                  </a:lnTo>
                  <a:lnTo>
                    <a:pt x="254" y="257"/>
                  </a:lnTo>
                  <a:lnTo>
                    <a:pt x="245" y="262"/>
                  </a:lnTo>
                  <a:lnTo>
                    <a:pt x="237" y="265"/>
                  </a:lnTo>
                  <a:lnTo>
                    <a:pt x="227" y="267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09" y="267"/>
                  </a:lnTo>
                  <a:lnTo>
                    <a:pt x="199" y="265"/>
                  </a:lnTo>
                  <a:lnTo>
                    <a:pt x="190" y="260"/>
                  </a:lnTo>
                  <a:lnTo>
                    <a:pt x="182" y="256"/>
                  </a:lnTo>
                  <a:lnTo>
                    <a:pt x="174" y="250"/>
                  </a:lnTo>
                  <a:lnTo>
                    <a:pt x="166" y="243"/>
                  </a:lnTo>
                  <a:lnTo>
                    <a:pt x="160" y="236"/>
                  </a:lnTo>
                  <a:lnTo>
                    <a:pt x="154" y="227"/>
                  </a:lnTo>
                  <a:lnTo>
                    <a:pt x="147" y="218"/>
                  </a:lnTo>
                  <a:lnTo>
                    <a:pt x="143" y="209"/>
                  </a:lnTo>
                  <a:lnTo>
                    <a:pt x="137" y="199"/>
                  </a:lnTo>
                  <a:lnTo>
                    <a:pt x="134" y="188"/>
                  </a:lnTo>
                  <a:lnTo>
                    <a:pt x="131" y="179"/>
                  </a:lnTo>
                  <a:lnTo>
                    <a:pt x="129" y="168"/>
                  </a:lnTo>
                  <a:lnTo>
                    <a:pt x="128" y="158"/>
                  </a:lnTo>
                  <a:lnTo>
                    <a:pt x="128" y="147"/>
                  </a:lnTo>
                  <a:lnTo>
                    <a:pt x="128" y="147"/>
                  </a:lnTo>
                  <a:lnTo>
                    <a:pt x="129" y="138"/>
                  </a:lnTo>
                  <a:lnTo>
                    <a:pt x="130" y="128"/>
                  </a:lnTo>
                  <a:lnTo>
                    <a:pt x="132" y="119"/>
                  </a:lnTo>
                  <a:lnTo>
                    <a:pt x="135" y="110"/>
                  </a:lnTo>
                  <a:lnTo>
                    <a:pt x="140" y="102"/>
                  </a:lnTo>
                  <a:lnTo>
                    <a:pt x="144" y="93"/>
                  </a:lnTo>
                  <a:lnTo>
                    <a:pt x="150" y="87"/>
                  </a:lnTo>
                  <a:lnTo>
                    <a:pt x="156" y="79"/>
                  </a:lnTo>
                  <a:lnTo>
                    <a:pt x="162" y="74"/>
                  </a:lnTo>
                  <a:lnTo>
                    <a:pt x="170" y="69"/>
                  </a:lnTo>
                  <a:lnTo>
                    <a:pt x="177" y="63"/>
                  </a:lnTo>
                  <a:lnTo>
                    <a:pt x="186" y="60"/>
                  </a:lnTo>
                  <a:lnTo>
                    <a:pt x="195" y="57"/>
                  </a:lnTo>
                  <a:lnTo>
                    <a:pt x="203" y="55"/>
                  </a:lnTo>
                  <a:lnTo>
                    <a:pt x="212" y="52"/>
                  </a:lnTo>
                  <a:lnTo>
                    <a:pt x="221" y="52"/>
                  </a:lnTo>
                  <a:lnTo>
                    <a:pt x="221" y="52"/>
                  </a:lnTo>
                  <a:close/>
                  <a:moveTo>
                    <a:pt x="817" y="106"/>
                  </a:moveTo>
                  <a:lnTo>
                    <a:pt x="817" y="106"/>
                  </a:lnTo>
                  <a:lnTo>
                    <a:pt x="814" y="103"/>
                  </a:lnTo>
                  <a:lnTo>
                    <a:pt x="812" y="101"/>
                  </a:lnTo>
                  <a:lnTo>
                    <a:pt x="810" y="98"/>
                  </a:lnTo>
                  <a:lnTo>
                    <a:pt x="807" y="97"/>
                  </a:lnTo>
                  <a:lnTo>
                    <a:pt x="799" y="94"/>
                  </a:lnTo>
                  <a:lnTo>
                    <a:pt x="791" y="94"/>
                  </a:lnTo>
                  <a:lnTo>
                    <a:pt x="783" y="97"/>
                  </a:lnTo>
                  <a:lnTo>
                    <a:pt x="776" y="100"/>
                  </a:lnTo>
                  <a:lnTo>
                    <a:pt x="773" y="102"/>
                  </a:lnTo>
                  <a:lnTo>
                    <a:pt x="771" y="105"/>
                  </a:lnTo>
                  <a:lnTo>
                    <a:pt x="770" y="108"/>
                  </a:lnTo>
                  <a:lnTo>
                    <a:pt x="769" y="113"/>
                  </a:lnTo>
                  <a:lnTo>
                    <a:pt x="769" y="113"/>
                  </a:lnTo>
                  <a:lnTo>
                    <a:pt x="770" y="154"/>
                  </a:lnTo>
                  <a:lnTo>
                    <a:pt x="773" y="186"/>
                  </a:lnTo>
                  <a:lnTo>
                    <a:pt x="778" y="218"/>
                  </a:lnTo>
                  <a:lnTo>
                    <a:pt x="784" y="255"/>
                  </a:lnTo>
                  <a:lnTo>
                    <a:pt x="784" y="255"/>
                  </a:lnTo>
                  <a:lnTo>
                    <a:pt x="787" y="263"/>
                  </a:lnTo>
                  <a:lnTo>
                    <a:pt x="792" y="270"/>
                  </a:lnTo>
                  <a:lnTo>
                    <a:pt x="797" y="278"/>
                  </a:lnTo>
                  <a:lnTo>
                    <a:pt x="805" y="283"/>
                  </a:lnTo>
                  <a:lnTo>
                    <a:pt x="812" y="287"/>
                  </a:lnTo>
                  <a:lnTo>
                    <a:pt x="821" y="291"/>
                  </a:lnTo>
                  <a:lnTo>
                    <a:pt x="824" y="291"/>
                  </a:lnTo>
                  <a:lnTo>
                    <a:pt x="828" y="291"/>
                  </a:lnTo>
                  <a:lnTo>
                    <a:pt x="832" y="290"/>
                  </a:lnTo>
                  <a:lnTo>
                    <a:pt x="835" y="287"/>
                  </a:lnTo>
                  <a:lnTo>
                    <a:pt x="835" y="287"/>
                  </a:lnTo>
                  <a:lnTo>
                    <a:pt x="875" y="258"/>
                  </a:lnTo>
                  <a:lnTo>
                    <a:pt x="910" y="230"/>
                  </a:lnTo>
                  <a:lnTo>
                    <a:pt x="942" y="202"/>
                  </a:lnTo>
                  <a:lnTo>
                    <a:pt x="972" y="175"/>
                  </a:lnTo>
                  <a:lnTo>
                    <a:pt x="1001" y="146"/>
                  </a:lnTo>
                  <a:lnTo>
                    <a:pt x="1031" y="117"/>
                  </a:lnTo>
                  <a:lnTo>
                    <a:pt x="1099" y="50"/>
                  </a:lnTo>
                  <a:lnTo>
                    <a:pt x="1099" y="50"/>
                  </a:lnTo>
                  <a:lnTo>
                    <a:pt x="1103" y="45"/>
                  </a:lnTo>
                  <a:lnTo>
                    <a:pt x="1104" y="39"/>
                  </a:lnTo>
                  <a:lnTo>
                    <a:pt x="1103" y="35"/>
                  </a:lnTo>
                  <a:lnTo>
                    <a:pt x="1101" y="32"/>
                  </a:lnTo>
                  <a:lnTo>
                    <a:pt x="1097" y="30"/>
                  </a:lnTo>
                  <a:lnTo>
                    <a:pt x="1093" y="29"/>
                  </a:lnTo>
                  <a:lnTo>
                    <a:pt x="1087" y="29"/>
                  </a:lnTo>
                  <a:lnTo>
                    <a:pt x="1082" y="32"/>
                  </a:lnTo>
                  <a:lnTo>
                    <a:pt x="1082" y="32"/>
                  </a:lnTo>
                  <a:lnTo>
                    <a:pt x="1047" y="55"/>
                  </a:lnTo>
                  <a:lnTo>
                    <a:pt x="1016" y="75"/>
                  </a:lnTo>
                  <a:lnTo>
                    <a:pt x="960" y="110"/>
                  </a:lnTo>
                  <a:lnTo>
                    <a:pt x="905" y="142"/>
                  </a:lnTo>
                  <a:lnTo>
                    <a:pt x="841" y="181"/>
                  </a:lnTo>
                  <a:lnTo>
                    <a:pt x="841" y="181"/>
                  </a:lnTo>
                  <a:lnTo>
                    <a:pt x="832" y="160"/>
                  </a:lnTo>
                  <a:lnTo>
                    <a:pt x="825" y="142"/>
                  </a:lnTo>
                  <a:lnTo>
                    <a:pt x="817" y="106"/>
                  </a:lnTo>
                  <a:lnTo>
                    <a:pt x="817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22"/>
            <p:cNvSpPr/>
            <p:nvPr/>
          </p:nvSpPr>
          <p:spPr bwMode="auto">
            <a:xfrm>
              <a:off x="8308843" y="4139524"/>
              <a:ext cx="547015" cy="547015"/>
            </a:xfrm>
            <a:custGeom>
              <a:avLst/>
              <a:gdLst>
                <a:gd name="T0" fmla="*/ 497 w 1104"/>
                <a:gd name="T1" fmla="*/ 19 h 1104"/>
                <a:gd name="T2" fmla="*/ 458 w 1104"/>
                <a:gd name="T3" fmla="*/ 82 h 1104"/>
                <a:gd name="T4" fmla="*/ 469 w 1104"/>
                <a:gd name="T5" fmla="*/ 155 h 1104"/>
                <a:gd name="T6" fmla="*/ 526 w 1104"/>
                <a:gd name="T7" fmla="*/ 217 h 1104"/>
                <a:gd name="T8" fmla="*/ 591 w 1104"/>
                <a:gd name="T9" fmla="*/ 212 h 1104"/>
                <a:gd name="T10" fmla="*/ 640 w 1104"/>
                <a:gd name="T11" fmla="*/ 141 h 1104"/>
                <a:gd name="T12" fmla="*/ 642 w 1104"/>
                <a:gd name="T13" fmla="*/ 69 h 1104"/>
                <a:gd name="T14" fmla="*/ 596 w 1104"/>
                <a:gd name="T15" fmla="*/ 11 h 1104"/>
                <a:gd name="T16" fmla="*/ 615 w 1104"/>
                <a:gd name="T17" fmla="*/ 264 h 1104"/>
                <a:gd name="T18" fmla="*/ 708 w 1104"/>
                <a:gd name="T19" fmla="*/ 272 h 1104"/>
                <a:gd name="T20" fmla="*/ 741 w 1104"/>
                <a:gd name="T21" fmla="*/ 304 h 1104"/>
                <a:gd name="T22" fmla="*/ 749 w 1104"/>
                <a:gd name="T23" fmla="*/ 469 h 1104"/>
                <a:gd name="T24" fmla="*/ 371 w 1104"/>
                <a:gd name="T25" fmla="*/ 478 h 1104"/>
                <a:gd name="T26" fmla="*/ 347 w 1104"/>
                <a:gd name="T27" fmla="*/ 447 h 1104"/>
                <a:gd name="T28" fmla="*/ 372 w 1104"/>
                <a:gd name="T29" fmla="*/ 289 h 1104"/>
                <a:gd name="T30" fmla="*/ 476 w 1104"/>
                <a:gd name="T31" fmla="*/ 257 h 1104"/>
                <a:gd name="T32" fmla="*/ 194 w 1104"/>
                <a:gd name="T33" fmla="*/ 557 h 1104"/>
                <a:gd name="T34" fmla="*/ 131 w 1104"/>
                <a:gd name="T35" fmla="*/ 594 h 1104"/>
                <a:gd name="T36" fmla="*/ 110 w 1104"/>
                <a:gd name="T37" fmla="*/ 658 h 1104"/>
                <a:gd name="T38" fmla="*/ 140 w 1104"/>
                <a:gd name="T39" fmla="*/ 740 h 1104"/>
                <a:gd name="T40" fmla="*/ 208 w 1104"/>
                <a:gd name="T41" fmla="*/ 779 h 1104"/>
                <a:gd name="T42" fmla="*/ 268 w 1104"/>
                <a:gd name="T43" fmla="*/ 746 h 1104"/>
                <a:gd name="T44" fmla="*/ 301 w 1104"/>
                <a:gd name="T45" fmla="*/ 665 h 1104"/>
                <a:gd name="T46" fmla="*/ 285 w 1104"/>
                <a:gd name="T47" fmla="*/ 599 h 1104"/>
                <a:gd name="T48" fmla="*/ 223 w 1104"/>
                <a:gd name="T49" fmla="*/ 558 h 1104"/>
                <a:gd name="T50" fmla="*/ 277 w 1104"/>
                <a:gd name="T51" fmla="*/ 814 h 1104"/>
                <a:gd name="T52" fmla="*/ 382 w 1104"/>
                <a:gd name="T53" fmla="*/ 840 h 1104"/>
                <a:gd name="T54" fmla="*/ 412 w 1104"/>
                <a:gd name="T55" fmla="*/ 1009 h 1104"/>
                <a:gd name="T56" fmla="*/ 400 w 1104"/>
                <a:gd name="T57" fmla="*/ 1097 h 1104"/>
                <a:gd name="T58" fmla="*/ 21 w 1104"/>
                <a:gd name="T59" fmla="*/ 1102 h 1104"/>
                <a:gd name="T60" fmla="*/ 1 w 1104"/>
                <a:gd name="T61" fmla="*/ 1054 h 1104"/>
                <a:gd name="T62" fmla="*/ 21 w 1104"/>
                <a:gd name="T63" fmla="*/ 851 h 1104"/>
                <a:gd name="T64" fmla="*/ 126 w 1104"/>
                <a:gd name="T65" fmla="*/ 813 h 1104"/>
                <a:gd name="T66" fmla="*/ 526 w 1104"/>
                <a:gd name="T67" fmla="*/ 557 h 1104"/>
                <a:gd name="T68" fmla="*/ 552 w 1104"/>
                <a:gd name="T69" fmla="*/ 531 h 1104"/>
                <a:gd name="T70" fmla="*/ 578 w 1104"/>
                <a:gd name="T71" fmla="*/ 551 h 1104"/>
                <a:gd name="T72" fmla="*/ 689 w 1104"/>
                <a:gd name="T73" fmla="*/ 738 h 1104"/>
                <a:gd name="T74" fmla="*/ 676 w 1104"/>
                <a:gd name="T75" fmla="*/ 768 h 1104"/>
                <a:gd name="T76" fmla="*/ 453 w 1104"/>
                <a:gd name="T77" fmla="*/ 767 h 1104"/>
                <a:gd name="T78" fmla="*/ 417 w 1104"/>
                <a:gd name="T79" fmla="*/ 757 h 1104"/>
                <a:gd name="T80" fmla="*/ 423 w 1104"/>
                <a:gd name="T81" fmla="*/ 725 h 1104"/>
                <a:gd name="T82" fmla="*/ 876 w 1104"/>
                <a:gd name="T83" fmla="*/ 559 h 1104"/>
                <a:gd name="T84" fmla="*/ 817 w 1104"/>
                <a:gd name="T85" fmla="*/ 602 h 1104"/>
                <a:gd name="T86" fmla="*/ 803 w 1104"/>
                <a:gd name="T87" fmla="*/ 669 h 1104"/>
                <a:gd name="T88" fmla="*/ 839 w 1104"/>
                <a:gd name="T89" fmla="*/ 748 h 1104"/>
                <a:gd name="T90" fmla="*/ 900 w 1104"/>
                <a:gd name="T91" fmla="*/ 779 h 1104"/>
                <a:gd name="T92" fmla="*/ 967 w 1104"/>
                <a:gd name="T93" fmla="*/ 738 h 1104"/>
                <a:gd name="T94" fmla="*/ 994 w 1104"/>
                <a:gd name="T95" fmla="*/ 655 h 1104"/>
                <a:gd name="T96" fmla="*/ 970 w 1104"/>
                <a:gd name="T97" fmla="*/ 591 h 1104"/>
                <a:gd name="T98" fmla="*/ 905 w 1104"/>
                <a:gd name="T99" fmla="*/ 557 h 1104"/>
                <a:gd name="T100" fmla="*/ 973 w 1104"/>
                <a:gd name="T101" fmla="*/ 813 h 1104"/>
                <a:gd name="T102" fmla="*/ 1078 w 1104"/>
                <a:gd name="T103" fmla="*/ 845 h 1104"/>
                <a:gd name="T104" fmla="*/ 1104 w 1104"/>
                <a:gd name="T105" fmla="*/ 1032 h 1104"/>
                <a:gd name="T106" fmla="*/ 1087 w 1104"/>
                <a:gd name="T107" fmla="*/ 1100 h 1104"/>
                <a:gd name="T108" fmla="*/ 708 w 1104"/>
                <a:gd name="T109" fmla="*/ 1100 h 1104"/>
                <a:gd name="T110" fmla="*/ 692 w 1104"/>
                <a:gd name="T111" fmla="*/ 1032 h 1104"/>
                <a:gd name="T112" fmla="*/ 717 w 1104"/>
                <a:gd name="T113" fmla="*/ 845 h 1104"/>
                <a:gd name="T114" fmla="*/ 822 w 1104"/>
                <a:gd name="T115" fmla="*/ 8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4" h="1104">
                  <a:moveTo>
                    <a:pt x="550" y="0"/>
                  </a:moveTo>
                  <a:lnTo>
                    <a:pt x="550" y="0"/>
                  </a:lnTo>
                  <a:lnTo>
                    <a:pt x="540" y="1"/>
                  </a:lnTo>
                  <a:lnTo>
                    <a:pt x="530" y="2"/>
                  </a:lnTo>
                  <a:lnTo>
                    <a:pt x="522" y="6"/>
                  </a:lnTo>
                  <a:lnTo>
                    <a:pt x="513" y="9"/>
                  </a:lnTo>
                  <a:lnTo>
                    <a:pt x="504" y="13"/>
                  </a:lnTo>
                  <a:lnTo>
                    <a:pt x="497" y="19"/>
                  </a:lnTo>
                  <a:lnTo>
                    <a:pt x="489" y="24"/>
                  </a:lnTo>
                  <a:lnTo>
                    <a:pt x="483" y="31"/>
                  </a:lnTo>
                  <a:lnTo>
                    <a:pt x="478" y="38"/>
                  </a:lnTo>
                  <a:lnTo>
                    <a:pt x="472" y="47"/>
                  </a:lnTo>
                  <a:lnTo>
                    <a:pt x="467" y="54"/>
                  </a:lnTo>
                  <a:lnTo>
                    <a:pt x="463" y="64"/>
                  </a:lnTo>
                  <a:lnTo>
                    <a:pt x="460" y="72"/>
                  </a:lnTo>
                  <a:lnTo>
                    <a:pt x="458" y="82"/>
                  </a:lnTo>
                  <a:lnTo>
                    <a:pt x="457" y="92"/>
                  </a:lnTo>
                  <a:lnTo>
                    <a:pt x="456" y="103"/>
                  </a:lnTo>
                  <a:lnTo>
                    <a:pt x="456" y="103"/>
                  </a:lnTo>
                  <a:lnTo>
                    <a:pt x="457" y="113"/>
                  </a:lnTo>
                  <a:lnTo>
                    <a:pt x="458" y="124"/>
                  </a:lnTo>
                  <a:lnTo>
                    <a:pt x="461" y="134"/>
                  </a:lnTo>
                  <a:lnTo>
                    <a:pt x="465" y="145"/>
                  </a:lnTo>
                  <a:lnTo>
                    <a:pt x="469" y="155"/>
                  </a:lnTo>
                  <a:lnTo>
                    <a:pt x="474" y="165"/>
                  </a:lnTo>
                  <a:lnTo>
                    <a:pt x="480" y="175"/>
                  </a:lnTo>
                  <a:lnTo>
                    <a:pt x="486" y="185"/>
                  </a:lnTo>
                  <a:lnTo>
                    <a:pt x="493" y="192"/>
                  </a:lnTo>
                  <a:lnTo>
                    <a:pt x="500" y="200"/>
                  </a:lnTo>
                  <a:lnTo>
                    <a:pt x="508" y="207"/>
                  </a:lnTo>
                  <a:lnTo>
                    <a:pt x="516" y="213"/>
                  </a:lnTo>
                  <a:lnTo>
                    <a:pt x="526" y="217"/>
                  </a:lnTo>
                  <a:lnTo>
                    <a:pt x="535" y="220"/>
                  </a:lnTo>
                  <a:lnTo>
                    <a:pt x="544" y="222"/>
                  </a:lnTo>
                  <a:lnTo>
                    <a:pt x="554" y="223"/>
                  </a:lnTo>
                  <a:lnTo>
                    <a:pt x="554" y="223"/>
                  </a:lnTo>
                  <a:lnTo>
                    <a:pt x="564" y="222"/>
                  </a:lnTo>
                  <a:lnTo>
                    <a:pt x="573" y="220"/>
                  </a:lnTo>
                  <a:lnTo>
                    <a:pt x="582" y="216"/>
                  </a:lnTo>
                  <a:lnTo>
                    <a:pt x="591" y="212"/>
                  </a:lnTo>
                  <a:lnTo>
                    <a:pt x="599" y="205"/>
                  </a:lnTo>
                  <a:lnTo>
                    <a:pt x="607" y="198"/>
                  </a:lnTo>
                  <a:lnTo>
                    <a:pt x="614" y="190"/>
                  </a:lnTo>
                  <a:lnTo>
                    <a:pt x="621" y="181"/>
                  </a:lnTo>
                  <a:lnTo>
                    <a:pt x="627" y="172"/>
                  </a:lnTo>
                  <a:lnTo>
                    <a:pt x="633" y="162"/>
                  </a:lnTo>
                  <a:lnTo>
                    <a:pt x="637" y="152"/>
                  </a:lnTo>
                  <a:lnTo>
                    <a:pt x="640" y="141"/>
                  </a:lnTo>
                  <a:lnTo>
                    <a:pt x="644" y="131"/>
                  </a:lnTo>
                  <a:lnTo>
                    <a:pt x="646" y="120"/>
                  </a:lnTo>
                  <a:lnTo>
                    <a:pt x="647" y="109"/>
                  </a:lnTo>
                  <a:lnTo>
                    <a:pt x="648" y="98"/>
                  </a:lnTo>
                  <a:lnTo>
                    <a:pt x="648" y="98"/>
                  </a:lnTo>
                  <a:lnTo>
                    <a:pt x="647" y="89"/>
                  </a:lnTo>
                  <a:lnTo>
                    <a:pt x="646" y="79"/>
                  </a:lnTo>
                  <a:lnTo>
                    <a:pt x="642" y="69"/>
                  </a:lnTo>
                  <a:lnTo>
                    <a:pt x="639" y="60"/>
                  </a:lnTo>
                  <a:lnTo>
                    <a:pt x="635" y="51"/>
                  </a:lnTo>
                  <a:lnTo>
                    <a:pt x="631" y="43"/>
                  </a:lnTo>
                  <a:lnTo>
                    <a:pt x="624" y="36"/>
                  </a:lnTo>
                  <a:lnTo>
                    <a:pt x="619" y="28"/>
                  </a:lnTo>
                  <a:lnTo>
                    <a:pt x="611" y="22"/>
                  </a:lnTo>
                  <a:lnTo>
                    <a:pt x="604" y="16"/>
                  </a:lnTo>
                  <a:lnTo>
                    <a:pt x="596" y="11"/>
                  </a:lnTo>
                  <a:lnTo>
                    <a:pt x="587" y="8"/>
                  </a:lnTo>
                  <a:lnTo>
                    <a:pt x="579" y="5"/>
                  </a:lnTo>
                  <a:lnTo>
                    <a:pt x="569" y="2"/>
                  </a:lnTo>
                  <a:lnTo>
                    <a:pt x="559" y="0"/>
                  </a:lnTo>
                  <a:lnTo>
                    <a:pt x="550" y="0"/>
                  </a:lnTo>
                  <a:lnTo>
                    <a:pt x="550" y="0"/>
                  </a:lnTo>
                  <a:close/>
                  <a:moveTo>
                    <a:pt x="552" y="354"/>
                  </a:moveTo>
                  <a:lnTo>
                    <a:pt x="615" y="264"/>
                  </a:lnTo>
                  <a:lnTo>
                    <a:pt x="615" y="264"/>
                  </a:lnTo>
                  <a:lnTo>
                    <a:pt x="619" y="261"/>
                  </a:lnTo>
                  <a:lnTo>
                    <a:pt x="623" y="258"/>
                  </a:lnTo>
                  <a:lnTo>
                    <a:pt x="627" y="257"/>
                  </a:lnTo>
                  <a:lnTo>
                    <a:pt x="632" y="257"/>
                  </a:lnTo>
                  <a:lnTo>
                    <a:pt x="700" y="270"/>
                  </a:lnTo>
                  <a:lnTo>
                    <a:pt x="700" y="270"/>
                  </a:lnTo>
                  <a:lnTo>
                    <a:pt x="708" y="272"/>
                  </a:lnTo>
                  <a:lnTo>
                    <a:pt x="716" y="275"/>
                  </a:lnTo>
                  <a:lnTo>
                    <a:pt x="722" y="279"/>
                  </a:lnTo>
                  <a:lnTo>
                    <a:pt x="728" y="284"/>
                  </a:lnTo>
                  <a:lnTo>
                    <a:pt x="732" y="289"/>
                  </a:lnTo>
                  <a:lnTo>
                    <a:pt x="736" y="295"/>
                  </a:lnTo>
                  <a:lnTo>
                    <a:pt x="738" y="300"/>
                  </a:lnTo>
                  <a:lnTo>
                    <a:pt x="741" y="304"/>
                  </a:lnTo>
                  <a:lnTo>
                    <a:pt x="741" y="304"/>
                  </a:lnTo>
                  <a:lnTo>
                    <a:pt x="751" y="387"/>
                  </a:lnTo>
                  <a:lnTo>
                    <a:pt x="755" y="419"/>
                  </a:lnTo>
                  <a:lnTo>
                    <a:pt x="757" y="447"/>
                  </a:lnTo>
                  <a:lnTo>
                    <a:pt x="757" y="447"/>
                  </a:lnTo>
                  <a:lnTo>
                    <a:pt x="757" y="453"/>
                  </a:lnTo>
                  <a:lnTo>
                    <a:pt x="756" y="458"/>
                  </a:lnTo>
                  <a:lnTo>
                    <a:pt x="752" y="465"/>
                  </a:lnTo>
                  <a:lnTo>
                    <a:pt x="749" y="469"/>
                  </a:lnTo>
                  <a:lnTo>
                    <a:pt x="749" y="469"/>
                  </a:lnTo>
                  <a:lnTo>
                    <a:pt x="744" y="474"/>
                  </a:lnTo>
                  <a:lnTo>
                    <a:pt x="738" y="477"/>
                  </a:lnTo>
                  <a:lnTo>
                    <a:pt x="733" y="478"/>
                  </a:lnTo>
                  <a:lnTo>
                    <a:pt x="727" y="479"/>
                  </a:lnTo>
                  <a:lnTo>
                    <a:pt x="377" y="479"/>
                  </a:lnTo>
                  <a:lnTo>
                    <a:pt x="377" y="479"/>
                  </a:lnTo>
                  <a:lnTo>
                    <a:pt x="371" y="478"/>
                  </a:lnTo>
                  <a:lnTo>
                    <a:pt x="365" y="477"/>
                  </a:lnTo>
                  <a:lnTo>
                    <a:pt x="360" y="474"/>
                  </a:lnTo>
                  <a:lnTo>
                    <a:pt x="355" y="469"/>
                  </a:lnTo>
                  <a:lnTo>
                    <a:pt x="355" y="469"/>
                  </a:lnTo>
                  <a:lnTo>
                    <a:pt x="351" y="465"/>
                  </a:lnTo>
                  <a:lnTo>
                    <a:pt x="348" y="458"/>
                  </a:lnTo>
                  <a:lnTo>
                    <a:pt x="347" y="453"/>
                  </a:lnTo>
                  <a:lnTo>
                    <a:pt x="347" y="447"/>
                  </a:lnTo>
                  <a:lnTo>
                    <a:pt x="347" y="447"/>
                  </a:lnTo>
                  <a:lnTo>
                    <a:pt x="349" y="419"/>
                  </a:lnTo>
                  <a:lnTo>
                    <a:pt x="352" y="387"/>
                  </a:lnTo>
                  <a:lnTo>
                    <a:pt x="363" y="304"/>
                  </a:lnTo>
                  <a:lnTo>
                    <a:pt x="363" y="304"/>
                  </a:lnTo>
                  <a:lnTo>
                    <a:pt x="365" y="300"/>
                  </a:lnTo>
                  <a:lnTo>
                    <a:pt x="368" y="295"/>
                  </a:lnTo>
                  <a:lnTo>
                    <a:pt x="372" y="289"/>
                  </a:lnTo>
                  <a:lnTo>
                    <a:pt x="376" y="284"/>
                  </a:lnTo>
                  <a:lnTo>
                    <a:pt x="382" y="279"/>
                  </a:lnTo>
                  <a:lnTo>
                    <a:pt x="388" y="275"/>
                  </a:lnTo>
                  <a:lnTo>
                    <a:pt x="396" y="272"/>
                  </a:lnTo>
                  <a:lnTo>
                    <a:pt x="404" y="270"/>
                  </a:lnTo>
                  <a:lnTo>
                    <a:pt x="472" y="257"/>
                  </a:lnTo>
                  <a:lnTo>
                    <a:pt x="472" y="257"/>
                  </a:lnTo>
                  <a:lnTo>
                    <a:pt x="476" y="257"/>
                  </a:lnTo>
                  <a:lnTo>
                    <a:pt x="481" y="258"/>
                  </a:lnTo>
                  <a:lnTo>
                    <a:pt x="485" y="261"/>
                  </a:lnTo>
                  <a:lnTo>
                    <a:pt x="488" y="264"/>
                  </a:lnTo>
                  <a:lnTo>
                    <a:pt x="552" y="354"/>
                  </a:lnTo>
                  <a:lnTo>
                    <a:pt x="552" y="354"/>
                  </a:lnTo>
                  <a:close/>
                  <a:moveTo>
                    <a:pt x="204" y="557"/>
                  </a:moveTo>
                  <a:lnTo>
                    <a:pt x="204" y="557"/>
                  </a:lnTo>
                  <a:lnTo>
                    <a:pt x="194" y="557"/>
                  </a:lnTo>
                  <a:lnTo>
                    <a:pt x="185" y="559"/>
                  </a:lnTo>
                  <a:lnTo>
                    <a:pt x="176" y="561"/>
                  </a:lnTo>
                  <a:lnTo>
                    <a:pt x="167" y="565"/>
                  </a:lnTo>
                  <a:lnTo>
                    <a:pt x="158" y="569"/>
                  </a:lnTo>
                  <a:lnTo>
                    <a:pt x="151" y="574"/>
                  </a:lnTo>
                  <a:lnTo>
                    <a:pt x="143" y="580"/>
                  </a:lnTo>
                  <a:lnTo>
                    <a:pt x="137" y="587"/>
                  </a:lnTo>
                  <a:lnTo>
                    <a:pt x="131" y="594"/>
                  </a:lnTo>
                  <a:lnTo>
                    <a:pt x="126" y="602"/>
                  </a:lnTo>
                  <a:lnTo>
                    <a:pt x="121" y="610"/>
                  </a:lnTo>
                  <a:lnTo>
                    <a:pt x="117" y="619"/>
                  </a:lnTo>
                  <a:lnTo>
                    <a:pt x="114" y="629"/>
                  </a:lnTo>
                  <a:lnTo>
                    <a:pt x="112" y="638"/>
                  </a:lnTo>
                  <a:lnTo>
                    <a:pt x="111" y="648"/>
                  </a:lnTo>
                  <a:lnTo>
                    <a:pt x="110" y="658"/>
                  </a:lnTo>
                  <a:lnTo>
                    <a:pt x="110" y="658"/>
                  </a:lnTo>
                  <a:lnTo>
                    <a:pt x="111" y="669"/>
                  </a:lnTo>
                  <a:lnTo>
                    <a:pt x="113" y="679"/>
                  </a:lnTo>
                  <a:lnTo>
                    <a:pt x="115" y="690"/>
                  </a:lnTo>
                  <a:lnTo>
                    <a:pt x="119" y="701"/>
                  </a:lnTo>
                  <a:lnTo>
                    <a:pt x="123" y="711"/>
                  </a:lnTo>
                  <a:lnTo>
                    <a:pt x="128" y="721"/>
                  </a:lnTo>
                  <a:lnTo>
                    <a:pt x="134" y="731"/>
                  </a:lnTo>
                  <a:lnTo>
                    <a:pt x="140" y="740"/>
                  </a:lnTo>
                  <a:lnTo>
                    <a:pt x="147" y="748"/>
                  </a:lnTo>
                  <a:lnTo>
                    <a:pt x="154" y="756"/>
                  </a:lnTo>
                  <a:lnTo>
                    <a:pt x="163" y="762"/>
                  </a:lnTo>
                  <a:lnTo>
                    <a:pt x="170" y="769"/>
                  </a:lnTo>
                  <a:lnTo>
                    <a:pt x="180" y="773"/>
                  </a:lnTo>
                  <a:lnTo>
                    <a:pt x="189" y="776"/>
                  </a:lnTo>
                  <a:lnTo>
                    <a:pt x="198" y="779"/>
                  </a:lnTo>
                  <a:lnTo>
                    <a:pt x="208" y="779"/>
                  </a:lnTo>
                  <a:lnTo>
                    <a:pt x="208" y="779"/>
                  </a:lnTo>
                  <a:lnTo>
                    <a:pt x="218" y="779"/>
                  </a:lnTo>
                  <a:lnTo>
                    <a:pt x="227" y="775"/>
                  </a:lnTo>
                  <a:lnTo>
                    <a:pt x="236" y="772"/>
                  </a:lnTo>
                  <a:lnTo>
                    <a:pt x="245" y="767"/>
                  </a:lnTo>
                  <a:lnTo>
                    <a:pt x="253" y="761"/>
                  </a:lnTo>
                  <a:lnTo>
                    <a:pt x="261" y="754"/>
                  </a:lnTo>
                  <a:lnTo>
                    <a:pt x="268" y="746"/>
                  </a:lnTo>
                  <a:lnTo>
                    <a:pt x="275" y="738"/>
                  </a:lnTo>
                  <a:lnTo>
                    <a:pt x="281" y="728"/>
                  </a:lnTo>
                  <a:lnTo>
                    <a:pt x="287" y="718"/>
                  </a:lnTo>
                  <a:lnTo>
                    <a:pt x="291" y="707"/>
                  </a:lnTo>
                  <a:lnTo>
                    <a:pt x="294" y="698"/>
                  </a:lnTo>
                  <a:lnTo>
                    <a:pt x="297" y="687"/>
                  </a:lnTo>
                  <a:lnTo>
                    <a:pt x="300" y="676"/>
                  </a:lnTo>
                  <a:lnTo>
                    <a:pt x="301" y="665"/>
                  </a:lnTo>
                  <a:lnTo>
                    <a:pt x="302" y="655"/>
                  </a:lnTo>
                  <a:lnTo>
                    <a:pt x="302" y="655"/>
                  </a:lnTo>
                  <a:lnTo>
                    <a:pt x="301" y="644"/>
                  </a:lnTo>
                  <a:lnTo>
                    <a:pt x="300" y="634"/>
                  </a:lnTo>
                  <a:lnTo>
                    <a:pt x="296" y="624"/>
                  </a:lnTo>
                  <a:lnTo>
                    <a:pt x="293" y="616"/>
                  </a:lnTo>
                  <a:lnTo>
                    <a:pt x="289" y="607"/>
                  </a:lnTo>
                  <a:lnTo>
                    <a:pt x="285" y="599"/>
                  </a:lnTo>
                  <a:lnTo>
                    <a:pt x="278" y="591"/>
                  </a:lnTo>
                  <a:lnTo>
                    <a:pt x="273" y="585"/>
                  </a:lnTo>
                  <a:lnTo>
                    <a:pt x="265" y="578"/>
                  </a:lnTo>
                  <a:lnTo>
                    <a:pt x="258" y="572"/>
                  </a:lnTo>
                  <a:lnTo>
                    <a:pt x="250" y="567"/>
                  </a:lnTo>
                  <a:lnTo>
                    <a:pt x="241" y="563"/>
                  </a:lnTo>
                  <a:lnTo>
                    <a:pt x="233" y="560"/>
                  </a:lnTo>
                  <a:lnTo>
                    <a:pt x="223" y="558"/>
                  </a:lnTo>
                  <a:lnTo>
                    <a:pt x="213" y="557"/>
                  </a:lnTo>
                  <a:lnTo>
                    <a:pt x="204" y="557"/>
                  </a:lnTo>
                  <a:lnTo>
                    <a:pt x="204" y="557"/>
                  </a:lnTo>
                  <a:close/>
                  <a:moveTo>
                    <a:pt x="206" y="909"/>
                  </a:moveTo>
                  <a:lnTo>
                    <a:pt x="269" y="821"/>
                  </a:lnTo>
                  <a:lnTo>
                    <a:pt x="269" y="821"/>
                  </a:lnTo>
                  <a:lnTo>
                    <a:pt x="273" y="816"/>
                  </a:lnTo>
                  <a:lnTo>
                    <a:pt x="277" y="814"/>
                  </a:lnTo>
                  <a:lnTo>
                    <a:pt x="281" y="813"/>
                  </a:lnTo>
                  <a:lnTo>
                    <a:pt x="286" y="813"/>
                  </a:lnTo>
                  <a:lnTo>
                    <a:pt x="354" y="825"/>
                  </a:lnTo>
                  <a:lnTo>
                    <a:pt x="354" y="825"/>
                  </a:lnTo>
                  <a:lnTo>
                    <a:pt x="362" y="827"/>
                  </a:lnTo>
                  <a:lnTo>
                    <a:pt x="370" y="830"/>
                  </a:lnTo>
                  <a:lnTo>
                    <a:pt x="376" y="835"/>
                  </a:lnTo>
                  <a:lnTo>
                    <a:pt x="382" y="840"/>
                  </a:lnTo>
                  <a:lnTo>
                    <a:pt x="387" y="845"/>
                  </a:lnTo>
                  <a:lnTo>
                    <a:pt x="390" y="851"/>
                  </a:lnTo>
                  <a:lnTo>
                    <a:pt x="392" y="855"/>
                  </a:lnTo>
                  <a:lnTo>
                    <a:pt x="394" y="861"/>
                  </a:lnTo>
                  <a:lnTo>
                    <a:pt x="394" y="861"/>
                  </a:lnTo>
                  <a:lnTo>
                    <a:pt x="404" y="933"/>
                  </a:lnTo>
                  <a:lnTo>
                    <a:pt x="410" y="987"/>
                  </a:lnTo>
                  <a:lnTo>
                    <a:pt x="412" y="1009"/>
                  </a:lnTo>
                  <a:lnTo>
                    <a:pt x="412" y="1032"/>
                  </a:lnTo>
                  <a:lnTo>
                    <a:pt x="411" y="1054"/>
                  </a:lnTo>
                  <a:lnTo>
                    <a:pt x="410" y="1077"/>
                  </a:lnTo>
                  <a:lnTo>
                    <a:pt x="410" y="1077"/>
                  </a:lnTo>
                  <a:lnTo>
                    <a:pt x="409" y="1083"/>
                  </a:lnTo>
                  <a:lnTo>
                    <a:pt x="406" y="1088"/>
                  </a:lnTo>
                  <a:lnTo>
                    <a:pt x="403" y="1092"/>
                  </a:lnTo>
                  <a:lnTo>
                    <a:pt x="400" y="1097"/>
                  </a:lnTo>
                  <a:lnTo>
                    <a:pt x="396" y="1100"/>
                  </a:lnTo>
                  <a:lnTo>
                    <a:pt x="390" y="1102"/>
                  </a:lnTo>
                  <a:lnTo>
                    <a:pt x="385" y="1104"/>
                  </a:lnTo>
                  <a:lnTo>
                    <a:pt x="379" y="1104"/>
                  </a:lnTo>
                  <a:lnTo>
                    <a:pt x="32" y="1104"/>
                  </a:lnTo>
                  <a:lnTo>
                    <a:pt x="32" y="1104"/>
                  </a:lnTo>
                  <a:lnTo>
                    <a:pt x="27" y="1104"/>
                  </a:lnTo>
                  <a:lnTo>
                    <a:pt x="21" y="1102"/>
                  </a:lnTo>
                  <a:lnTo>
                    <a:pt x="17" y="1100"/>
                  </a:lnTo>
                  <a:lnTo>
                    <a:pt x="13" y="1097"/>
                  </a:lnTo>
                  <a:lnTo>
                    <a:pt x="9" y="1092"/>
                  </a:lnTo>
                  <a:lnTo>
                    <a:pt x="5" y="1088"/>
                  </a:lnTo>
                  <a:lnTo>
                    <a:pt x="4" y="1083"/>
                  </a:lnTo>
                  <a:lnTo>
                    <a:pt x="2" y="1077"/>
                  </a:lnTo>
                  <a:lnTo>
                    <a:pt x="2" y="1077"/>
                  </a:lnTo>
                  <a:lnTo>
                    <a:pt x="1" y="1054"/>
                  </a:lnTo>
                  <a:lnTo>
                    <a:pt x="0" y="1032"/>
                  </a:lnTo>
                  <a:lnTo>
                    <a:pt x="0" y="1009"/>
                  </a:lnTo>
                  <a:lnTo>
                    <a:pt x="2" y="987"/>
                  </a:lnTo>
                  <a:lnTo>
                    <a:pt x="9" y="933"/>
                  </a:lnTo>
                  <a:lnTo>
                    <a:pt x="17" y="861"/>
                  </a:lnTo>
                  <a:lnTo>
                    <a:pt x="17" y="861"/>
                  </a:lnTo>
                  <a:lnTo>
                    <a:pt x="19" y="855"/>
                  </a:lnTo>
                  <a:lnTo>
                    <a:pt x="21" y="851"/>
                  </a:lnTo>
                  <a:lnTo>
                    <a:pt x="26" y="845"/>
                  </a:lnTo>
                  <a:lnTo>
                    <a:pt x="30" y="840"/>
                  </a:lnTo>
                  <a:lnTo>
                    <a:pt x="35" y="835"/>
                  </a:lnTo>
                  <a:lnTo>
                    <a:pt x="42" y="830"/>
                  </a:lnTo>
                  <a:lnTo>
                    <a:pt x="50" y="827"/>
                  </a:lnTo>
                  <a:lnTo>
                    <a:pt x="58" y="825"/>
                  </a:lnTo>
                  <a:lnTo>
                    <a:pt x="126" y="813"/>
                  </a:lnTo>
                  <a:lnTo>
                    <a:pt x="126" y="813"/>
                  </a:lnTo>
                  <a:lnTo>
                    <a:pt x="130" y="813"/>
                  </a:lnTo>
                  <a:lnTo>
                    <a:pt x="136" y="814"/>
                  </a:lnTo>
                  <a:lnTo>
                    <a:pt x="139" y="816"/>
                  </a:lnTo>
                  <a:lnTo>
                    <a:pt x="142" y="821"/>
                  </a:lnTo>
                  <a:lnTo>
                    <a:pt x="206" y="909"/>
                  </a:lnTo>
                  <a:lnTo>
                    <a:pt x="206" y="909"/>
                  </a:lnTo>
                  <a:close/>
                  <a:moveTo>
                    <a:pt x="526" y="557"/>
                  </a:moveTo>
                  <a:lnTo>
                    <a:pt x="526" y="557"/>
                  </a:lnTo>
                  <a:lnTo>
                    <a:pt x="526" y="551"/>
                  </a:lnTo>
                  <a:lnTo>
                    <a:pt x="528" y="546"/>
                  </a:lnTo>
                  <a:lnTo>
                    <a:pt x="530" y="541"/>
                  </a:lnTo>
                  <a:lnTo>
                    <a:pt x="534" y="538"/>
                  </a:lnTo>
                  <a:lnTo>
                    <a:pt x="538" y="535"/>
                  </a:lnTo>
                  <a:lnTo>
                    <a:pt x="542" y="532"/>
                  </a:lnTo>
                  <a:lnTo>
                    <a:pt x="546" y="531"/>
                  </a:lnTo>
                  <a:lnTo>
                    <a:pt x="552" y="531"/>
                  </a:lnTo>
                  <a:lnTo>
                    <a:pt x="552" y="531"/>
                  </a:lnTo>
                  <a:lnTo>
                    <a:pt x="557" y="531"/>
                  </a:lnTo>
                  <a:lnTo>
                    <a:pt x="562" y="532"/>
                  </a:lnTo>
                  <a:lnTo>
                    <a:pt x="566" y="535"/>
                  </a:lnTo>
                  <a:lnTo>
                    <a:pt x="570" y="538"/>
                  </a:lnTo>
                  <a:lnTo>
                    <a:pt x="573" y="541"/>
                  </a:lnTo>
                  <a:lnTo>
                    <a:pt x="576" y="546"/>
                  </a:lnTo>
                  <a:lnTo>
                    <a:pt x="578" y="551"/>
                  </a:lnTo>
                  <a:lnTo>
                    <a:pt x="578" y="557"/>
                  </a:lnTo>
                  <a:lnTo>
                    <a:pt x="578" y="664"/>
                  </a:lnTo>
                  <a:lnTo>
                    <a:pt x="677" y="721"/>
                  </a:lnTo>
                  <a:lnTo>
                    <a:pt x="677" y="721"/>
                  </a:lnTo>
                  <a:lnTo>
                    <a:pt x="681" y="725"/>
                  </a:lnTo>
                  <a:lnTo>
                    <a:pt x="684" y="729"/>
                  </a:lnTo>
                  <a:lnTo>
                    <a:pt x="688" y="733"/>
                  </a:lnTo>
                  <a:lnTo>
                    <a:pt x="689" y="738"/>
                  </a:lnTo>
                  <a:lnTo>
                    <a:pt x="690" y="742"/>
                  </a:lnTo>
                  <a:lnTo>
                    <a:pt x="690" y="747"/>
                  </a:lnTo>
                  <a:lnTo>
                    <a:pt x="689" y="753"/>
                  </a:lnTo>
                  <a:lnTo>
                    <a:pt x="687" y="757"/>
                  </a:lnTo>
                  <a:lnTo>
                    <a:pt x="687" y="757"/>
                  </a:lnTo>
                  <a:lnTo>
                    <a:pt x="683" y="761"/>
                  </a:lnTo>
                  <a:lnTo>
                    <a:pt x="680" y="765"/>
                  </a:lnTo>
                  <a:lnTo>
                    <a:pt x="676" y="768"/>
                  </a:lnTo>
                  <a:lnTo>
                    <a:pt x="670" y="769"/>
                  </a:lnTo>
                  <a:lnTo>
                    <a:pt x="666" y="770"/>
                  </a:lnTo>
                  <a:lnTo>
                    <a:pt x="661" y="770"/>
                  </a:lnTo>
                  <a:lnTo>
                    <a:pt x="656" y="769"/>
                  </a:lnTo>
                  <a:lnTo>
                    <a:pt x="651" y="767"/>
                  </a:lnTo>
                  <a:lnTo>
                    <a:pt x="552" y="710"/>
                  </a:lnTo>
                  <a:lnTo>
                    <a:pt x="453" y="767"/>
                  </a:lnTo>
                  <a:lnTo>
                    <a:pt x="453" y="767"/>
                  </a:lnTo>
                  <a:lnTo>
                    <a:pt x="447" y="769"/>
                  </a:lnTo>
                  <a:lnTo>
                    <a:pt x="443" y="770"/>
                  </a:lnTo>
                  <a:lnTo>
                    <a:pt x="438" y="770"/>
                  </a:lnTo>
                  <a:lnTo>
                    <a:pt x="433" y="769"/>
                  </a:lnTo>
                  <a:lnTo>
                    <a:pt x="428" y="768"/>
                  </a:lnTo>
                  <a:lnTo>
                    <a:pt x="424" y="765"/>
                  </a:lnTo>
                  <a:lnTo>
                    <a:pt x="420" y="761"/>
                  </a:lnTo>
                  <a:lnTo>
                    <a:pt x="417" y="757"/>
                  </a:lnTo>
                  <a:lnTo>
                    <a:pt x="417" y="757"/>
                  </a:lnTo>
                  <a:lnTo>
                    <a:pt x="415" y="753"/>
                  </a:lnTo>
                  <a:lnTo>
                    <a:pt x="414" y="747"/>
                  </a:lnTo>
                  <a:lnTo>
                    <a:pt x="414" y="742"/>
                  </a:lnTo>
                  <a:lnTo>
                    <a:pt x="415" y="738"/>
                  </a:lnTo>
                  <a:lnTo>
                    <a:pt x="416" y="733"/>
                  </a:lnTo>
                  <a:lnTo>
                    <a:pt x="419" y="729"/>
                  </a:lnTo>
                  <a:lnTo>
                    <a:pt x="423" y="725"/>
                  </a:lnTo>
                  <a:lnTo>
                    <a:pt x="427" y="721"/>
                  </a:lnTo>
                  <a:lnTo>
                    <a:pt x="526" y="664"/>
                  </a:lnTo>
                  <a:lnTo>
                    <a:pt x="526" y="557"/>
                  </a:lnTo>
                  <a:lnTo>
                    <a:pt x="526" y="557"/>
                  </a:lnTo>
                  <a:close/>
                  <a:moveTo>
                    <a:pt x="896" y="557"/>
                  </a:moveTo>
                  <a:lnTo>
                    <a:pt x="896" y="557"/>
                  </a:lnTo>
                  <a:lnTo>
                    <a:pt x="886" y="557"/>
                  </a:lnTo>
                  <a:lnTo>
                    <a:pt x="876" y="559"/>
                  </a:lnTo>
                  <a:lnTo>
                    <a:pt x="868" y="561"/>
                  </a:lnTo>
                  <a:lnTo>
                    <a:pt x="859" y="565"/>
                  </a:lnTo>
                  <a:lnTo>
                    <a:pt x="851" y="569"/>
                  </a:lnTo>
                  <a:lnTo>
                    <a:pt x="843" y="574"/>
                  </a:lnTo>
                  <a:lnTo>
                    <a:pt x="835" y="580"/>
                  </a:lnTo>
                  <a:lnTo>
                    <a:pt x="829" y="587"/>
                  </a:lnTo>
                  <a:lnTo>
                    <a:pt x="822" y="594"/>
                  </a:lnTo>
                  <a:lnTo>
                    <a:pt x="817" y="602"/>
                  </a:lnTo>
                  <a:lnTo>
                    <a:pt x="813" y="610"/>
                  </a:lnTo>
                  <a:lnTo>
                    <a:pt x="810" y="619"/>
                  </a:lnTo>
                  <a:lnTo>
                    <a:pt x="806" y="629"/>
                  </a:lnTo>
                  <a:lnTo>
                    <a:pt x="804" y="638"/>
                  </a:lnTo>
                  <a:lnTo>
                    <a:pt x="803" y="648"/>
                  </a:lnTo>
                  <a:lnTo>
                    <a:pt x="802" y="658"/>
                  </a:lnTo>
                  <a:lnTo>
                    <a:pt x="802" y="658"/>
                  </a:lnTo>
                  <a:lnTo>
                    <a:pt x="803" y="669"/>
                  </a:lnTo>
                  <a:lnTo>
                    <a:pt x="804" y="679"/>
                  </a:lnTo>
                  <a:lnTo>
                    <a:pt x="807" y="690"/>
                  </a:lnTo>
                  <a:lnTo>
                    <a:pt x="811" y="701"/>
                  </a:lnTo>
                  <a:lnTo>
                    <a:pt x="815" y="711"/>
                  </a:lnTo>
                  <a:lnTo>
                    <a:pt x="819" y="721"/>
                  </a:lnTo>
                  <a:lnTo>
                    <a:pt x="826" y="731"/>
                  </a:lnTo>
                  <a:lnTo>
                    <a:pt x="832" y="740"/>
                  </a:lnTo>
                  <a:lnTo>
                    <a:pt x="839" y="748"/>
                  </a:lnTo>
                  <a:lnTo>
                    <a:pt x="846" y="756"/>
                  </a:lnTo>
                  <a:lnTo>
                    <a:pt x="854" y="762"/>
                  </a:lnTo>
                  <a:lnTo>
                    <a:pt x="862" y="769"/>
                  </a:lnTo>
                  <a:lnTo>
                    <a:pt x="872" y="773"/>
                  </a:lnTo>
                  <a:lnTo>
                    <a:pt x="881" y="776"/>
                  </a:lnTo>
                  <a:lnTo>
                    <a:pt x="890" y="779"/>
                  </a:lnTo>
                  <a:lnTo>
                    <a:pt x="900" y="779"/>
                  </a:lnTo>
                  <a:lnTo>
                    <a:pt x="900" y="779"/>
                  </a:lnTo>
                  <a:lnTo>
                    <a:pt x="910" y="779"/>
                  </a:lnTo>
                  <a:lnTo>
                    <a:pt x="920" y="775"/>
                  </a:lnTo>
                  <a:lnTo>
                    <a:pt x="928" y="772"/>
                  </a:lnTo>
                  <a:lnTo>
                    <a:pt x="937" y="767"/>
                  </a:lnTo>
                  <a:lnTo>
                    <a:pt x="945" y="761"/>
                  </a:lnTo>
                  <a:lnTo>
                    <a:pt x="953" y="754"/>
                  </a:lnTo>
                  <a:lnTo>
                    <a:pt x="960" y="746"/>
                  </a:lnTo>
                  <a:lnTo>
                    <a:pt x="967" y="738"/>
                  </a:lnTo>
                  <a:lnTo>
                    <a:pt x="973" y="728"/>
                  </a:lnTo>
                  <a:lnTo>
                    <a:pt x="979" y="718"/>
                  </a:lnTo>
                  <a:lnTo>
                    <a:pt x="983" y="707"/>
                  </a:lnTo>
                  <a:lnTo>
                    <a:pt x="986" y="698"/>
                  </a:lnTo>
                  <a:lnTo>
                    <a:pt x="990" y="687"/>
                  </a:lnTo>
                  <a:lnTo>
                    <a:pt x="992" y="676"/>
                  </a:lnTo>
                  <a:lnTo>
                    <a:pt x="993" y="665"/>
                  </a:lnTo>
                  <a:lnTo>
                    <a:pt x="994" y="655"/>
                  </a:lnTo>
                  <a:lnTo>
                    <a:pt x="994" y="655"/>
                  </a:lnTo>
                  <a:lnTo>
                    <a:pt x="993" y="644"/>
                  </a:lnTo>
                  <a:lnTo>
                    <a:pt x="991" y="634"/>
                  </a:lnTo>
                  <a:lnTo>
                    <a:pt x="989" y="624"/>
                  </a:lnTo>
                  <a:lnTo>
                    <a:pt x="985" y="616"/>
                  </a:lnTo>
                  <a:lnTo>
                    <a:pt x="981" y="607"/>
                  </a:lnTo>
                  <a:lnTo>
                    <a:pt x="977" y="599"/>
                  </a:lnTo>
                  <a:lnTo>
                    <a:pt x="970" y="591"/>
                  </a:lnTo>
                  <a:lnTo>
                    <a:pt x="964" y="585"/>
                  </a:lnTo>
                  <a:lnTo>
                    <a:pt x="957" y="578"/>
                  </a:lnTo>
                  <a:lnTo>
                    <a:pt x="950" y="572"/>
                  </a:lnTo>
                  <a:lnTo>
                    <a:pt x="942" y="567"/>
                  </a:lnTo>
                  <a:lnTo>
                    <a:pt x="934" y="563"/>
                  </a:lnTo>
                  <a:lnTo>
                    <a:pt x="925" y="560"/>
                  </a:lnTo>
                  <a:lnTo>
                    <a:pt x="915" y="558"/>
                  </a:lnTo>
                  <a:lnTo>
                    <a:pt x="905" y="557"/>
                  </a:lnTo>
                  <a:lnTo>
                    <a:pt x="896" y="557"/>
                  </a:lnTo>
                  <a:lnTo>
                    <a:pt x="896" y="557"/>
                  </a:lnTo>
                  <a:close/>
                  <a:moveTo>
                    <a:pt x="898" y="909"/>
                  </a:moveTo>
                  <a:lnTo>
                    <a:pt x="962" y="821"/>
                  </a:lnTo>
                  <a:lnTo>
                    <a:pt x="962" y="821"/>
                  </a:lnTo>
                  <a:lnTo>
                    <a:pt x="965" y="816"/>
                  </a:lnTo>
                  <a:lnTo>
                    <a:pt x="968" y="814"/>
                  </a:lnTo>
                  <a:lnTo>
                    <a:pt x="973" y="813"/>
                  </a:lnTo>
                  <a:lnTo>
                    <a:pt x="978" y="813"/>
                  </a:lnTo>
                  <a:lnTo>
                    <a:pt x="1046" y="825"/>
                  </a:lnTo>
                  <a:lnTo>
                    <a:pt x="1046" y="825"/>
                  </a:lnTo>
                  <a:lnTo>
                    <a:pt x="1054" y="827"/>
                  </a:lnTo>
                  <a:lnTo>
                    <a:pt x="1062" y="830"/>
                  </a:lnTo>
                  <a:lnTo>
                    <a:pt x="1068" y="835"/>
                  </a:lnTo>
                  <a:lnTo>
                    <a:pt x="1074" y="840"/>
                  </a:lnTo>
                  <a:lnTo>
                    <a:pt x="1078" y="845"/>
                  </a:lnTo>
                  <a:lnTo>
                    <a:pt x="1082" y="851"/>
                  </a:lnTo>
                  <a:lnTo>
                    <a:pt x="1084" y="855"/>
                  </a:lnTo>
                  <a:lnTo>
                    <a:pt x="1087" y="861"/>
                  </a:lnTo>
                  <a:lnTo>
                    <a:pt x="1087" y="861"/>
                  </a:lnTo>
                  <a:lnTo>
                    <a:pt x="1095" y="933"/>
                  </a:lnTo>
                  <a:lnTo>
                    <a:pt x="1102" y="987"/>
                  </a:lnTo>
                  <a:lnTo>
                    <a:pt x="1104" y="1009"/>
                  </a:lnTo>
                  <a:lnTo>
                    <a:pt x="1104" y="1032"/>
                  </a:lnTo>
                  <a:lnTo>
                    <a:pt x="1103" y="1054"/>
                  </a:lnTo>
                  <a:lnTo>
                    <a:pt x="1102" y="1077"/>
                  </a:lnTo>
                  <a:lnTo>
                    <a:pt x="1102" y="1077"/>
                  </a:lnTo>
                  <a:lnTo>
                    <a:pt x="1100" y="1083"/>
                  </a:lnTo>
                  <a:lnTo>
                    <a:pt x="1098" y="1088"/>
                  </a:lnTo>
                  <a:lnTo>
                    <a:pt x="1095" y="1092"/>
                  </a:lnTo>
                  <a:lnTo>
                    <a:pt x="1091" y="1097"/>
                  </a:lnTo>
                  <a:lnTo>
                    <a:pt x="1087" y="1100"/>
                  </a:lnTo>
                  <a:lnTo>
                    <a:pt x="1082" y="1102"/>
                  </a:lnTo>
                  <a:lnTo>
                    <a:pt x="1077" y="1104"/>
                  </a:lnTo>
                  <a:lnTo>
                    <a:pt x="1072" y="1104"/>
                  </a:lnTo>
                  <a:lnTo>
                    <a:pt x="724" y="1104"/>
                  </a:lnTo>
                  <a:lnTo>
                    <a:pt x="724" y="1104"/>
                  </a:lnTo>
                  <a:lnTo>
                    <a:pt x="719" y="1104"/>
                  </a:lnTo>
                  <a:lnTo>
                    <a:pt x="714" y="1102"/>
                  </a:lnTo>
                  <a:lnTo>
                    <a:pt x="708" y="1100"/>
                  </a:lnTo>
                  <a:lnTo>
                    <a:pt x="704" y="1097"/>
                  </a:lnTo>
                  <a:lnTo>
                    <a:pt x="701" y="1092"/>
                  </a:lnTo>
                  <a:lnTo>
                    <a:pt x="697" y="1088"/>
                  </a:lnTo>
                  <a:lnTo>
                    <a:pt x="695" y="1083"/>
                  </a:lnTo>
                  <a:lnTo>
                    <a:pt x="694" y="1077"/>
                  </a:lnTo>
                  <a:lnTo>
                    <a:pt x="694" y="1077"/>
                  </a:lnTo>
                  <a:lnTo>
                    <a:pt x="693" y="1054"/>
                  </a:lnTo>
                  <a:lnTo>
                    <a:pt x="692" y="1032"/>
                  </a:lnTo>
                  <a:lnTo>
                    <a:pt x="692" y="1009"/>
                  </a:lnTo>
                  <a:lnTo>
                    <a:pt x="694" y="987"/>
                  </a:lnTo>
                  <a:lnTo>
                    <a:pt x="700" y="933"/>
                  </a:lnTo>
                  <a:lnTo>
                    <a:pt x="709" y="861"/>
                  </a:lnTo>
                  <a:lnTo>
                    <a:pt x="709" y="861"/>
                  </a:lnTo>
                  <a:lnTo>
                    <a:pt x="711" y="855"/>
                  </a:lnTo>
                  <a:lnTo>
                    <a:pt x="714" y="851"/>
                  </a:lnTo>
                  <a:lnTo>
                    <a:pt x="717" y="845"/>
                  </a:lnTo>
                  <a:lnTo>
                    <a:pt x="722" y="840"/>
                  </a:lnTo>
                  <a:lnTo>
                    <a:pt x="728" y="835"/>
                  </a:lnTo>
                  <a:lnTo>
                    <a:pt x="734" y="830"/>
                  </a:lnTo>
                  <a:lnTo>
                    <a:pt x="742" y="827"/>
                  </a:lnTo>
                  <a:lnTo>
                    <a:pt x="750" y="825"/>
                  </a:lnTo>
                  <a:lnTo>
                    <a:pt x="818" y="813"/>
                  </a:lnTo>
                  <a:lnTo>
                    <a:pt x="818" y="813"/>
                  </a:lnTo>
                  <a:lnTo>
                    <a:pt x="822" y="813"/>
                  </a:lnTo>
                  <a:lnTo>
                    <a:pt x="827" y="814"/>
                  </a:lnTo>
                  <a:lnTo>
                    <a:pt x="831" y="816"/>
                  </a:lnTo>
                  <a:lnTo>
                    <a:pt x="834" y="821"/>
                  </a:lnTo>
                  <a:lnTo>
                    <a:pt x="898" y="909"/>
                  </a:lnTo>
                  <a:lnTo>
                    <a:pt x="898" y="9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23"/>
            <p:cNvSpPr/>
            <p:nvPr/>
          </p:nvSpPr>
          <p:spPr bwMode="auto">
            <a:xfrm>
              <a:off x="9502577" y="4139524"/>
              <a:ext cx="546024" cy="547015"/>
            </a:xfrm>
            <a:custGeom>
              <a:avLst/>
              <a:gdLst>
                <a:gd name="T0" fmla="*/ 600 w 1102"/>
                <a:gd name="T1" fmla="*/ 929 h 1104"/>
                <a:gd name="T2" fmla="*/ 809 w 1102"/>
                <a:gd name="T3" fmla="*/ 836 h 1104"/>
                <a:gd name="T4" fmla="*/ 830 w 1102"/>
                <a:gd name="T5" fmla="*/ 805 h 1104"/>
                <a:gd name="T6" fmla="*/ 1099 w 1102"/>
                <a:gd name="T7" fmla="*/ 858 h 1104"/>
                <a:gd name="T8" fmla="*/ 886 w 1102"/>
                <a:gd name="T9" fmla="*/ 879 h 1104"/>
                <a:gd name="T10" fmla="*/ 871 w 1102"/>
                <a:gd name="T11" fmla="*/ 986 h 1104"/>
                <a:gd name="T12" fmla="*/ 670 w 1102"/>
                <a:gd name="T13" fmla="*/ 1076 h 1104"/>
                <a:gd name="T14" fmla="*/ 636 w 1102"/>
                <a:gd name="T15" fmla="*/ 1104 h 1104"/>
                <a:gd name="T16" fmla="*/ 388 w 1102"/>
                <a:gd name="T17" fmla="*/ 1036 h 1104"/>
                <a:gd name="T18" fmla="*/ 199 w 1102"/>
                <a:gd name="T19" fmla="*/ 690 h 1104"/>
                <a:gd name="T20" fmla="*/ 236 w 1102"/>
                <a:gd name="T21" fmla="*/ 669 h 1104"/>
                <a:gd name="T22" fmla="*/ 244 w 1102"/>
                <a:gd name="T23" fmla="*/ 543 h 1104"/>
                <a:gd name="T24" fmla="*/ 50 w 1102"/>
                <a:gd name="T25" fmla="*/ 510 h 1104"/>
                <a:gd name="T26" fmla="*/ 10 w 1102"/>
                <a:gd name="T27" fmla="*/ 536 h 1104"/>
                <a:gd name="T28" fmla="*/ 10 w 1102"/>
                <a:gd name="T29" fmla="*/ 662 h 1104"/>
                <a:gd name="T30" fmla="*/ 211 w 1102"/>
                <a:gd name="T31" fmla="*/ 900 h 1104"/>
                <a:gd name="T32" fmla="*/ 315 w 1102"/>
                <a:gd name="T33" fmla="*/ 753 h 1104"/>
                <a:gd name="T34" fmla="*/ 463 w 1102"/>
                <a:gd name="T35" fmla="*/ 691 h 1104"/>
                <a:gd name="T36" fmla="*/ 398 w 1102"/>
                <a:gd name="T37" fmla="*/ 848 h 1104"/>
                <a:gd name="T38" fmla="*/ 282 w 1102"/>
                <a:gd name="T39" fmla="*/ 979 h 1104"/>
                <a:gd name="T40" fmla="*/ 216 w 1102"/>
                <a:gd name="T41" fmla="*/ 974 h 1104"/>
                <a:gd name="T42" fmla="*/ 204 w 1102"/>
                <a:gd name="T43" fmla="*/ 910 h 1104"/>
                <a:gd name="T44" fmla="*/ 536 w 1102"/>
                <a:gd name="T45" fmla="*/ 10 h 1104"/>
                <a:gd name="T46" fmla="*/ 573 w 1102"/>
                <a:gd name="T47" fmla="*/ 55 h 1104"/>
                <a:gd name="T48" fmla="*/ 577 w 1102"/>
                <a:gd name="T49" fmla="*/ 106 h 1104"/>
                <a:gd name="T50" fmla="*/ 545 w 1102"/>
                <a:gd name="T51" fmla="*/ 166 h 1104"/>
                <a:gd name="T52" fmla="*/ 489 w 1102"/>
                <a:gd name="T53" fmla="*/ 196 h 1104"/>
                <a:gd name="T54" fmla="*/ 441 w 1102"/>
                <a:gd name="T55" fmla="*/ 179 h 1104"/>
                <a:gd name="T56" fmla="*/ 412 w 1102"/>
                <a:gd name="T57" fmla="*/ 119 h 1104"/>
                <a:gd name="T58" fmla="*/ 413 w 1102"/>
                <a:gd name="T59" fmla="*/ 62 h 1104"/>
                <a:gd name="T60" fmla="*/ 449 w 1102"/>
                <a:gd name="T61" fmla="*/ 15 h 1104"/>
                <a:gd name="T62" fmla="*/ 504 w 1102"/>
                <a:gd name="T63" fmla="*/ 1 h 1104"/>
                <a:gd name="T64" fmla="*/ 534 w 1102"/>
                <a:gd name="T65" fmla="*/ 253 h 1104"/>
                <a:gd name="T66" fmla="*/ 647 w 1102"/>
                <a:gd name="T67" fmla="*/ 356 h 1104"/>
                <a:gd name="T68" fmla="*/ 778 w 1102"/>
                <a:gd name="T69" fmla="*/ 369 h 1104"/>
                <a:gd name="T70" fmla="*/ 813 w 1102"/>
                <a:gd name="T71" fmla="*/ 394 h 1104"/>
                <a:gd name="T72" fmla="*/ 805 w 1102"/>
                <a:gd name="T73" fmla="*/ 445 h 1104"/>
                <a:gd name="T74" fmla="*/ 686 w 1102"/>
                <a:gd name="T75" fmla="*/ 462 h 1104"/>
                <a:gd name="T76" fmla="*/ 599 w 1102"/>
                <a:gd name="T77" fmla="*/ 441 h 1104"/>
                <a:gd name="T78" fmla="*/ 518 w 1102"/>
                <a:gd name="T79" fmla="*/ 528 h 1104"/>
                <a:gd name="T80" fmla="*/ 646 w 1102"/>
                <a:gd name="T81" fmla="*/ 595 h 1104"/>
                <a:gd name="T82" fmla="*/ 727 w 1102"/>
                <a:gd name="T83" fmla="*/ 705 h 1104"/>
                <a:gd name="T84" fmla="*/ 761 w 1102"/>
                <a:gd name="T85" fmla="*/ 829 h 1104"/>
                <a:gd name="T86" fmla="*/ 712 w 1102"/>
                <a:gd name="T87" fmla="*/ 869 h 1104"/>
                <a:gd name="T88" fmla="*/ 662 w 1102"/>
                <a:gd name="T89" fmla="*/ 841 h 1104"/>
                <a:gd name="T90" fmla="*/ 556 w 1102"/>
                <a:gd name="T91" fmla="*/ 687 h 1104"/>
                <a:gd name="T92" fmla="*/ 314 w 1102"/>
                <a:gd name="T93" fmla="*/ 598 h 1104"/>
                <a:gd name="T94" fmla="*/ 276 w 1102"/>
                <a:gd name="T95" fmla="*/ 547 h 1104"/>
                <a:gd name="T96" fmla="*/ 253 w 1102"/>
                <a:gd name="T97" fmla="*/ 338 h 1104"/>
                <a:gd name="T98" fmla="*/ 222 w 1102"/>
                <a:gd name="T99" fmla="*/ 391 h 1104"/>
                <a:gd name="T100" fmla="*/ 193 w 1102"/>
                <a:gd name="T101" fmla="*/ 482 h 1104"/>
                <a:gd name="T102" fmla="*/ 143 w 1102"/>
                <a:gd name="T103" fmla="*/ 479 h 1104"/>
                <a:gd name="T104" fmla="*/ 130 w 1102"/>
                <a:gd name="T105" fmla="*/ 413 h 1104"/>
                <a:gd name="T106" fmla="*/ 175 w 1102"/>
                <a:gd name="T107" fmla="*/ 281 h 1104"/>
                <a:gd name="T108" fmla="*/ 333 w 1102"/>
                <a:gd name="T109" fmla="*/ 201 h 1104"/>
                <a:gd name="T110" fmla="*/ 423 w 1102"/>
                <a:gd name="T111" fmla="*/ 213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02" h="1104">
                  <a:moveTo>
                    <a:pt x="412" y="1026"/>
                  </a:moveTo>
                  <a:lnTo>
                    <a:pt x="593" y="1026"/>
                  </a:lnTo>
                  <a:lnTo>
                    <a:pt x="593" y="948"/>
                  </a:lnTo>
                  <a:lnTo>
                    <a:pt x="593" y="948"/>
                  </a:lnTo>
                  <a:lnTo>
                    <a:pt x="594" y="942"/>
                  </a:lnTo>
                  <a:lnTo>
                    <a:pt x="596" y="935"/>
                  </a:lnTo>
                  <a:lnTo>
                    <a:pt x="600" y="929"/>
                  </a:lnTo>
                  <a:lnTo>
                    <a:pt x="603" y="924"/>
                  </a:lnTo>
                  <a:lnTo>
                    <a:pt x="608" y="919"/>
                  </a:lnTo>
                  <a:lnTo>
                    <a:pt x="615" y="917"/>
                  </a:lnTo>
                  <a:lnTo>
                    <a:pt x="621" y="915"/>
                  </a:lnTo>
                  <a:lnTo>
                    <a:pt x="628" y="914"/>
                  </a:lnTo>
                  <a:lnTo>
                    <a:pt x="809" y="914"/>
                  </a:lnTo>
                  <a:lnTo>
                    <a:pt x="809" y="836"/>
                  </a:lnTo>
                  <a:lnTo>
                    <a:pt x="809" y="836"/>
                  </a:lnTo>
                  <a:lnTo>
                    <a:pt x="810" y="830"/>
                  </a:lnTo>
                  <a:lnTo>
                    <a:pt x="812" y="823"/>
                  </a:lnTo>
                  <a:lnTo>
                    <a:pt x="815" y="817"/>
                  </a:lnTo>
                  <a:lnTo>
                    <a:pt x="819" y="811"/>
                  </a:lnTo>
                  <a:lnTo>
                    <a:pt x="824" y="807"/>
                  </a:lnTo>
                  <a:lnTo>
                    <a:pt x="830" y="805"/>
                  </a:lnTo>
                  <a:lnTo>
                    <a:pt x="837" y="803"/>
                  </a:lnTo>
                  <a:lnTo>
                    <a:pt x="843" y="802"/>
                  </a:lnTo>
                  <a:lnTo>
                    <a:pt x="1102" y="802"/>
                  </a:lnTo>
                  <a:lnTo>
                    <a:pt x="1102" y="845"/>
                  </a:lnTo>
                  <a:lnTo>
                    <a:pt x="1102" y="845"/>
                  </a:lnTo>
                  <a:lnTo>
                    <a:pt x="1101" y="851"/>
                  </a:lnTo>
                  <a:lnTo>
                    <a:pt x="1099" y="858"/>
                  </a:lnTo>
                  <a:lnTo>
                    <a:pt x="1096" y="864"/>
                  </a:lnTo>
                  <a:lnTo>
                    <a:pt x="1092" y="870"/>
                  </a:lnTo>
                  <a:lnTo>
                    <a:pt x="1087" y="874"/>
                  </a:lnTo>
                  <a:lnTo>
                    <a:pt x="1081" y="876"/>
                  </a:lnTo>
                  <a:lnTo>
                    <a:pt x="1074" y="878"/>
                  </a:lnTo>
                  <a:lnTo>
                    <a:pt x="1068" y="879"/>
                  </a:lnTo>
                  <a:lnTo>
                    <a:pt x="886" y="879"/>
                  </a:lnTo>
                  <a:lnTo>
                    <a:pt x="886" y="957"/>
                  </a:lnTo>
                  <a:lnTo>
                    <a:pt x="886" y="957"/>
                  </a:lnTo>
                  <a:lnTo>
                    <a:pt x="885" y="963"/>
                  </a:lnTo>
                  <a:lnTo>
                    <a:pt x="883" y="970"/>
                  </a:lnTo>
                  <a:lnTo>
                    <a:pt x="881" y="976"/>
                  </a:lnTo>
                  <a:lnTo>
                    <a:pt x="877" y="982"/>
                  </a:lnTo>
                  <a:lnTo>
                    <a:pt x="871" y="986"/>
                  </a:lnTo>
                  <a:lnTo>
                    <a:pt x="865" y="988"/>
                  </a:lnTo>
                  <a:lnTo>
                    <a:pt x="858" y="990"/>
                  </a:lnTo>
                  <a:lnTo>
                    <a:pt x="852" y="991"/>
                  </a:lnTo>
                  <a:lnTo>
                    <a:pt x="671" y="991"/>
                  </a:lnTo>
                  <a:lnTo>
                    <a:pt x="671" y="1069"/>
                  </a:lnTo>
                  <a:lnTo>
                    <a:pt x="671" y="1069"/>
                  </a:lnTo>
                  <a:lnTo>
                    <a:pt x="670" y="1076"/>
                  </a:lnTo>
                  <a:lnTo>
                    <a:pt x="668" y="1082"/>
                  </a:lnTo>
                  <a:lnTo>
                    <a:pt x="664" y="1088"/>
                  </a:lnTo>
                  <a:lnTo>
                    <a:pt x="661" y="1094"/>
                  </a:lnTo>
                  <a:lnTo>
                    <a:pt x="656" y="1098"/>
                  </a:lnTo>
                  <a:lnTo>
                    <a:pt x="649" y="1100"/>
                  </a:lnTo>
                  <a:lnTo>
                    <a:pt x="643" y="1103"/>
                  </a:lnTo>
                  <a:lnTo>
                    <a:pt x="636" y="1104"/>
                  </a:lnTo>
                  <a:lnTo>
                    <a:pt x="378" y="1104"/>
                  </a:lnTo>
                  <a:lnTo>
                    <a:pt x="378" y="1060"/>
                  </a:lnTo>
                  <a:lnTo>
                    <a:pt x="378" y="1060"/>
                  </a:lnTo>
                  <a:lnTo>
                    <a:pt x="379" y="1054"/>
                  </a:lnTo>
                  <a:lnTo>
                    <a:pt x="381" y="1048"/>
                  </a:lnTo>
                  <a:lnTo>
                    <a:pt x="384" y="1041"/>
                  </a:lnTo>
                  <a:lnTo>
                    <a:pt x="388" y="1036"/>
                  </a:lnTo>
                  <a:lnTo>
                    <a:pt x="393" y="1031"/>
                  </a:lnTo>
                  <a:lnTo>
                    <a:pt x="399" y="1029"/>
                  </a:lnTo>
                  <a:lnTo>
                    <a:pt x="406" y="1027"/>
                  </a:lnTo>
                  <a:lnTo>
                    <a:pt x="412" y="1026"/>
                  </a:lnTo>
                  <a:lnTo>
                    <a:pt x="412" y="1026"/>
                  </a:lnTo>
                  <a:close/>
                  <a:moveTo>
                    <a:pt x="36" y="676"/>
                  </a:moveTo>
                  <a:lnTo>
                    <a:pt x="199" y="690"/>
                  </a:lnTo>
                  <a:lnTo>
                    <a:pt x="199" y="690"/>
                  </a:lnTo>
                  <a:lnTo>
                    <a:pt x="206" y="690"/>
                  </a:lnTo>
                  <a:lnTo>
                    <a:pt x="214" y="687"/>
                  </a:lnTo>
                  <a:lnTo>
                    <a:pt x="221" y="684"/>
                  </a:lnTo>
                  <a:lnTo>
                    <a:pt x="227" y="681"/>
                  </a:lnTo>
                  <a:lnTo>
                    <a:pt x="232" y="676"/>
                  </a:lnTo>
                  <a:lnTo>
                    <a:pt x="236" y="669"/>
                  </a:lnTo>
                  <a:lnTo>
                    <a:pt x="240" y="662"/>
                  </a:lnTo>
                  <a:lnTo>
                    <a:pt x="241" y="654"/>
                  </a:lnTo>
                  <a:lnTo>
                    <a:pt x="248" y="566"/>
                  </a:lnTo>
                  <a:lnTo>
                    <a:pt x="248" y="566"/>
                  </a:lnTo>
                  <a:lnTo>
                    <a:pt x="248" y="557"/>
                  </a:lnTo>
                  <a:lnTo>
                    <a:pt x="247" y="549"/>
                  </a:lnTo>
                  <a:lnTo>
                    <a:pt x="244" y="543"/>
                  </a:lnTo>
                  <a:lnTo>
                    <a:pt x="240" y="536"/>
                  </a:lnTo>
                  <a:lnTo>
                    <a:pt x="234" y="531"/>
                  </a:lnTo>
                  <a:lnTo>
                    <a:pt x="228" y="528"/>
                  </a:lnTo>
                  <a:lnTo>
                    <a:pt x="221" y="525"/>
                  </a:lnTo>
                  <a:lnTo>
                    <a:pt x="213" y="524"/>
                  </a:lnTo>
                  <a:lnTo>
                    <a:pt x="50" y="510"/>
                  </a:lnTo>
                  <a:lnTo>
                    <a:pt x="50" y="510"/>
                  </a:lnTo>
                  <a:lnTo>
                    <a:pt x="42" y="510"/>
                  </a:lnTo>
                  <a:lnTo>
                    <a:pt x="35" y="511"/>
                  </a:lnTo>
                  <a:lnTo>
                    <a:pt x="28" y="514"/>
                  </a:lnTo>
                  <a:lnTo>
                    <a:pt x="22" y="518"/>
                  </a:lnTo>
                  <a:lnTo>
                    <a:pt x="16" y="524"/>
                  </a:lnTo>
                  <a:lnTo>
                    <a:pt x="12" y="530"/>
                  </a:lnTo>
                  <a:lnTo>
                    <a:pt x="10" y="536"/>
                  </a:lnTo>
                  <a:lnTo>
                    <a:pt x="8" y="544"/>
                  </a:lnTo>
                  <a:lnTo>
                    <a:pt x="0" y="634"/>
                  </a:lnTo>
                  <a:lnTo>
                    <a:pt x="0" y="634"/>
                  </a:lnTo>
                  <a:lnTo>
                    <a:pt x="0" y="641"/>
                  </a:lnTo>
                  <a:lnTo>
                    <a:pt x="2" y="649"/>
                  </a:lnTo>
                  <a:lnTo>
                    <a:pt x="6" y="655"/>
                  </a:lnTo>
                  <a:lnTo>
                    <a:pt x="10" y="662"/>
                  </a:lnTo>
                  <a:lnTo>
                    <a:pt x="15" y="667"/>
                  </a:lnTo>
                  <a:lnTo>
                    <a:pt x="21" y="671"/>
                  </a:lnTo>
                  <a:lnTo>
                    <a:pt x="28" y="674"/>
                  </a:lnTo>
                  <a:lnTo>
                    <a:pt x="36" y="676"/>
                  </a:lnTo>
                  <a:lnTo>
                    <a:pt x="36" y="676"/>
                  </a:lnTo>
                  <a:close/>
                  <a:moveTo>
                    <a:pt x="211" y="900"/>
                  </a:moveTo>
                  <a:lnTo>
                    <a:pt x="211" y="900"/>
                  </a:lnTo>
                  <a:lnTo>
                    <a:pt x="263" y="839"/>
                  </a:lnTo>
                  <a:lnTo>
                    <a:pt x="282" y="815"/>
                  </a:lnTo>
                  <a:lnTo>
                    <a:pt x="289" y="804"/>
                  </a:lnTo>
                  <a:lnTo>
                    <a:pt x="297" y="792"/>
                  </a:lnTo>
                  <a:lnTo>
                    <a:pt x="303" y="780"/>
                  </a:lnTo>
                  <a:lnTo>
                    <a:pt x="310" y="767"/>
                  </a:lnTo>
                  <a:lnTo>
                    <a:pt x="315" y="753"/>
                  </a:lnTo>
                  <a:lnTo>
                    <a:pt x="320" y="737"/>
                  </a:lnTo>
                  <a:lnTo>
                    <a:pt x="331" y="700"/>
                  </a:lnTo>
                  <a:lnTo>
                    <a:pt x="342" y="653"/>
                  </a:lnTo>
                  <a:lnTo>
                    <a:pt x="342" y="653"/>
                  </a:lnTo>
                  <a:lnTo>
                    <a:pt x="451" y="687"/>
                  </a:lnTo>
                  <a:lnTo>
                    <a:pt x="451" y="687"/>
                  </a:lnTo>
                  <a:lnTo>
                    <a:pt x="463" y="691"/>
                  </a:lnTo>
                  <a:lnTo>
                    <a:pt x="463" y="691"/>
                  </a:lnTo>
                  <a:lnTo>
                    <a:pt x="444" y="745"/>
                  </a:lnTo>
                  <a:lnTo>
                    <a:pt x="428" y="786"/>
                  </a:lnTo>
                  <a:lnTo>
                    <a:pt x="421" y="804"/>
                  </a:lnTo>
                  <a:lnTo>
                    <a:pt x="413" y="820"/>
                  </a:lnTo>
                  <a:lnTo>
                    <a:pt x="406" y="834"/>
                  </a:lnTo>
                  <a:lnTo>
                    <a:pt x="398" y="848"/>
                  </a:lnTo>
                  <a:lnTo>
                    <a:pt x="388" y="861"/>
                  </a:lnTo>
                  <a:lnTo>
                    <a:pt x="379" y="874"/>
                  </a:lnTo>
                  <a:lnTo>
                    <a:pt x="356" y="901"/>
                  </a:lnTo>
                  <a:lnTo>
                    <a:pt x="328" y="932"/>
                  </a:lnTo>
                  <a:lnTo>
                    <a:pt x="291" y="971"/>
                  </a:lnTo>
                  <a:lnTo>
                    <a:pt x="291" y="971"/>
                  </a:lnTo>
                  <a:lnTo>
                    <a:pt x="282" y="979"/>
                  </a:lnTo>
                  <a:lnTo>
                    <a:pt x="272" y="985"/>
                  </a:lnTo>
                  <a:lnTo>
                    <a:pt x="262" y="988"/>
                  </a:lnTo>
                  <a:lnTo>
                    <a:pt x="251" y="988"/>
                  </a:lnTo>
                  <a:lnTo>
                    <a:pt x="242" y="988"/>
                  </a:lnTo>
                  <a:lnTo>
                    <a:pt x="232" y="985"/>
                  </a:lnTo>
                  <a:lnTo>
                    <a:pt x="223" y="981"/>
                  </a:lnTo>
                  <a:lnTo>
                    <a:pt x="216" y="974"/>
                  </a:lnTo>
                  <a:lnTo>
                    <a:pt x="208" y="968"/>
                  </a:lnTo>
                  <a:lnTo>
                    <a:pt x="203" y="959"/>
                  </a:lnTo>
                  <a:lnTo>
                    <a:pt x="199" y="950"/>
                  </a:lnTo>
                  <a:lnTo>
                    <a:pt x="198" y="941"/>
                  </a:lnTo>
                  <a:lnTo>
                    <a:pt x="197" y="931"/>
                  </a:lnTo>
                  <a:lnTo>
                    <a:pt x="199" y="920"/>
                  </a:lnTo>
                  <a:lnTo>
                    <a:pt x="204" y="910"/>
                  </a:lnTo>
                  <a:lnTo>
                    <a:pt x="211" y="900"/>
                  </a:lnTo>
                  <a:lnTo>
                    <a:pt x="211" y="900"/>
                  </a:lnTo>
                  <a:close/>
                  <a:moveTo>
                    <a:pt x="512" y="2"/>
                  </a:moveTo>
                  <a:lnTo>
                    <a:pt x="512" y="2"/>
                  </a:lnTo>
                  <a:lnTo>
                    <a:pt x="521" y="4"/>
                  </a:lnTo>
                  <a:lnTo>
                    <a:pt x="529" y="7"/>
                  </a:lnTo>
                  <a:lnTo>
                    <a:pt x="536" y="10"/>
                  </a:lnTo>
                  <a:lnTo>
                    <a:pt x="544" y="16"/>
                  </a:lnTo>
                  <a:lnTo>
                    <a:pt x="550" y="20"/>
                  </a:lnTo>
                  <a:lnTo>
                    <a:pt x="556" y="27"/>
                  </a:lnTo>
                  <a:lnTo>
                    <a:pt x="561" y="33"/>
                  </a:lnTo>
                  <a:lnTo>
                    <a:pt x="565" y="39"/>
                  </a:lnTo>
                  <a:lnTo>
                    <a:pt x="570" y="47"/>
                  </a:lnTo>
                  <a:lnTo>
                    <a:pt x="573" y="55"/>
                  </a:lnTo>
                  <a:lnTo>
                    <a:pt x="576" y="62"/>
                  </a:lnTo>
                  <a:lnTo>
                    <a:pt x="577" y="71"/>
                  </a:lnTo>
                  <a:lnTo>
                    <a:pt x="578" y="79"/>
                  </a:lnTo>
                  <a:lnTo>
                    <a:pt x="579" y="88"/>
                  </a:lnTo>
                  <a:lnTo>
                    <a:pt x="578" y="98"/>
                  </a:lnTo>
                  <a:lnTo>
                    <a:pt x="577" y="106"/>
                  </a:lnTo>
                  <a:lnTo>
                    <a:pt x="577" y="106"/>
                  </a:lnTo>
                  <a:lnTo>
                    <a:pt x="575" y="115"/>
                  </a:lnTo>
                  <a:lnTo>
                    <a:pt x="572" y="125"/>
                  </a:lnTo>
                  <a:lnTo>
                    <a:pt x="567" y="133"/>
                  </a:lnTo>
                  <a:lnTo>
                    <a:pt x="563" y="142"/>
                  </a:lnTo>
                  <a:lnTo>
                    <a:pt x="558" y="149"/>
                  </a:lnTo>
                  <a:lnTo>
                    <a:pt x="551" y="158"/>
                  </a:lnTo>
                  <a:lnTo>
                    <a:pt x="545" y="166"/>
                  </a:lnTo>
                  <a:lnTo>
                    <a:pt x="538" y="172"/>
                  </a:lnTo>
                  <a:lnTo>
                    <a:pt x="531" y="179"/>
                  </a:lnTo>
                  <a:lnTo>
                    <a:pt x="522" y="184"/>
                  </a:lnTo>
                  <a:lnTo>
                    <a:pt x="515" y="188"/>
                  </a:lnTo>
                  <a:lnTo>
                    <a:pt x="506" y="192"/>
                  </a:lnTo>
                  <a:lnTo>
                    <a:pt x="497" y="195"/>
                  </a:lnTo>
                  <a:lnTo>
                    <a:pt x="489" y="196"/>
                  </a:lnTo>
                  <a:lnTo>
                    <a:pt x="480" y="196"/>
                  </a:lnTo>
                  <a:lnTo>
                    <a:pt x="471" y="195"/>
                  </a:lnTo>
                  <a:lnTo>
                    <a:pt x="471" y="195"/>
                  </a:lnTo>
                  <a:lnTo>
                    <a:pt x="464" y="193"/>
                  </a:lnTo>
                  <a:lnTo>
                    <a:pt x="455" y="188"/>
                  </a:lnTo>
                  <a:lnTo>
                    <a:pt x="449" y="184"/>
                  </a:lnTo>
                  <a:lnTo>
                    <a:pt x="441" y="179"/>
                  </a:lnTo>
                  <a:lnTo>
                    <a:pt x="436" y="171"/>
                  </a:lnTo>
                  <a:lnTo>
                    <a:pt x="430" y="165"/>
                  </a:lnTo>
                  <a:lnTo>
                    <a:pt x="425" y="156"/>
                  </a:lnTo>
                  <a:lnTo>
                    <a:pt x="421" y="147"/>
                  </a:lnTo>
                  <a:lnTo>
                    <a:pt x="418" y="139"/>
                  </a:lnTo>
                  <a:lnTo>
                    <a:pt x="414" y="129"/>
                  </a:lnTo>
                  <a:lnTo>
                    <a:pt x="412" y="119"/>
                  </a:lnTo>
                  <a:lnTo>
                    <a:pt x="410" y="110"/>
                  </a:lnTo>
                  <a:lnTo>
                    <a:pt x="409" y="100"/>
                  </a:lnTo>
                  <a:lnTo>
                    <a:pt x="409" y="90"/>
                  </a:lnTo>
                  <a:lnTo>
                    <a:pt x="410" y="80"/>
                  </a:lnTo>
                  <a:lnTo>
                    <a:pt x="411" y="71"/>
                  </a:lnTo>
                  <a:lnTo>
                    <a:pt x="411" y="71"/>
                  </a:lnTo>
                  <a:lnTo>
                    <a:pt x="413" y="62"/>
                  </a:lnTo>
                  <a:lnTo>
                    <a:pt x="416" y="54"/>
                  </a:lnTo>
                  <a:lnTo>
                    <a:pt x="421" y="46"/>
                  </a:lnTo>
                  <a:lnTo>
                    <a:pt x="425" y="38"/>
                  </a:lnTo>
                  <a:lnTo>
                    <a:pt x="430" y="32"/>
                  </a:lnTo>
                  <a:lnTo>
                    <a:pt x="436" y="25"/>
                  </a:lnTo>
                  <a:lnTo>
                    <a:pt x="442" y="20"/>
                  </a:lnTo>
                  <a:lnTo>
                    <a:pt x="449" y="15"/>
                  </a:lnTo>
                  <a:lnTo>
                    <a:pt x="455" y="10"/>
                  </a:lnTo>
                  <a:lnTo>
                    <a:pt x="463" y="7"/>
                  </a:lnTo>
                  <a:lnTo>
                    <a:pt x="470" y="4"/>
                  </a:lnTo>
                  <a:lnTo>
                    <a:pt x="479" y="2"/>
                  </a:lnTo>
                  <a:lnTo>
                    <a:pt x="487" y="1"/>
                  </a:lnTo>
                  <a:lnTo>
                    <a:pt x="495" y="0"/>
                  </a:lnTo>
                  <a:lnTo>
                    <a:pt x="504" y="1"/>
                  </a:lnTo>
                  <a:lnTo>
                    <a:pt x="512" y="2"/>
                  </a:lnTo>
                  <a:lnTo>
                    <a:pt x="512" y="2"/>
                  </a:lnTo>
                  <a:close/>
                  <a:moveTo>
                    <a:pt x="503" y="239"/>
                  </a:moveTo>
                  <a:lnTo>
                    <a:pt x="503" y="239"/>
                  </a:lnTo>
                  <a:lnTo>
                    <a:pt x="510" y="242"/>
                  </a:lnTo>
                  <a:lnTo>
                    <a:pt x="522" y="246"/>
                  </a:lnTo>
                  <a:lnTo>
                    <a:pt x="534" y="253"/>
                  </a:lnTo>
                  <a:lnTo>
                    <a:pt x="539" y="257"/>
                  </a:lnTo>
                  <a:lnTo>
                    <a:pt x="545" y="262"/>
                  </a:lnTo>
                  <a:lnTo>
                    <a:pt x="545" y="262"/>
                  </a:lnTo>
                  <a:lnTo>
                    <a:pt x="614" y="330"/>
                  </a:lnTo>
                  <a:lnTo>
                    <a:pt x="627" y="340"/>
                  </a:lnTo>
                  <a:lnTo>
                    <a:pt x="637" y="349"/>
                  </a:lnTo>
                  <a:lnTo>
                    <a:pt x="647" y="356"/>
                  </a:lnTo>
                  <a:lnTo>
                    <a:pt x="657" y="362"/>
                  </a:lnTo>
                  <a:lnTo>
                    <a:pt x="667" y="366"/>
                  </a:lnTo>
                  <a:lnTo>
                    <a:pt x="677" y="368"/>
                  </a:lnTo>
                  <a:lnTo>
                    <a:pt x="688" y="370"/>
                  </a:lnTo>
                  <a:lnTo>
                    <a:pt x="701" y="372"/>
                  </a:lnTo>
                  <a:lnTo>
                    <a:pt x="733" y="372"/>
                  </a:lnTo>
                  <a:lnTo>
                    <a:pt x="778" y="369"/>
                  </a:lnTo>
                  <a:lnTo>
                    <a:pt x="778" y="369"/>
                  </a:lnTo>
                  <a:lnTo>
                    <a:pt x="786" y="370"/>
                  </a:lnTo>
                  <a:lnTo>
                    <a:pt x="794" y="373"/>
                  </a:lnTo>
                  <a:lnTo>
                    <a:pt x="800" y="376"/>
                  </a:lnTo>
                  <a:lnTo>
                    <a:pt x="807" y="381"/>
                  </a:lnTo>
                  <a:lnTo>
                    <a:pt x="810" y="388"/>
                  </a:lnTo>
                  <a:lnTo>
                    <a:pt x="813" y="394"/>
                  </a:lnTo>
                  <a:lnTo>
                    <a:pt x="815" y="402"/>
                  </a:lnTo>
                  <a:lnTo>
                    <a:pt x="816" y="409"/>
                  </a:lnTo>
                  <a:lnTo>
                    <a:pt x="816" y="418"/>
                  </a:lnTo>
                  <a:lnTo>
                    <a:pt x="814" y="425"/>
                  </a:lnTo>
                  <a:lnTo>
                    <a:pt x="812" y="432"/>
                  </a:lnTo>
                  <a:lnTo>
                    <a:pt x="809" y="438"/>
                  </a:lnTo>
                  <a:lnTo>
                    <a:pt x="805" y="445"/>
                  </a:lnTo>
                  <a:lnTo>
                    <a:pt x="798" y="449"/>
                  </a:lnTo>
                  <a:lnTo>
                    <a:pt x="792" y="452"/>
                  </a:lnTo>
                  <a:lnTo>
                    <a:pt x="784" y="453"/>
                  </a:lnTo>
                  <a:lnTo>
                    <a:pt x="784" y="453"/>
                  </a:lnTo>
                  <a:lnTo>
                    <a:pt x="738" y="459"/>
                  </a:lnTo>
                  <a:lnTo>
                    <a:pt x="701" y="462"/>
                  </a:lnTo>
                  <a:lnTo>
                    <a:pt x="686" y="462"/>
                  </a:lnTo>
                  <a:lnTo>
                    <a:pt x="671" y="462"/>
                  </a:lnTo>
                  <a:lnTo>
                    <a:pt x="658" y="462"/>
                  </a:lnTo>
                  <a:lnTo>
                    <a:pt x="646" y="460"/>
                  </a:lnTo>
                  <a:lnTo>
                    <a:pt x="634" y="457"/>
                  </a:lnTo>
                  <a:lnTo>
                    <a:pt x="622" y="452"/>
                  </a:lnTo>
                  <a:lnTo>
                    <a:pt x="610" y="447"/>
                  </a:lnTo>
                  <a:lnTo>
                    <a:pt x="599" y="441"/>
                  </a:lnTo>
                  <a:lnTo>
                    <a:pt x="586" y="431"/>
                  </a:lnTo>
                  <a:lnTo>
                    <a:pt x="571" y="421"/>
                  </a:lnTo>
                  <a:lnTo>
                    <a:pt x="538" y="393"/>
                  </a:lnTo>
                  <a:lnTo>
                    <a:pt x="516" y="514"/>
                  </a:lnTo>
                  <a:lnTo>
                    <a:pt x="516" y="514"/>
                  </a:lnTo>
                  <a:lnTo>
                    <a:pt x="516" y="521"/>
                  </a:lnTo>
                  <a:lnTo>
                    <a:pt x="518" y="528"/>
                  </a:lnTo>
                  <a:lnTo>
                    <a:pt x="521" y="533"/>
                  </a:lnTo>
                  <a:lnTo>
                    <a:pt x="526" y="538"/>
                  </a:lnTo>
                  <a:lnTo>
                    <a:pt x="526" y="538"/>
                  </a:lnTo>
                  <a:lnTo>
                    <a:pt x="575" y="558"/>
                  </a:lnTo>
                  <a:lnTo>
                    <a:pt x="614" y="576"/>
                  </a:lnTo>
                  <a:lnTo>
                    <a:pt x="631" y="585"/>
                  </a:lnTo>
                  <a:lnTo>
                    <a:pt x="646" y="595"/>
                  </a:lnTo>
                  <a:lnTo>
                    <a:pt x="660" y="604"/>
                  </a:lnTo>
                  <a:lnTo>
                    <a:pt x="673" y="616"/>
                  </a:lnTo>
                  <a:lnTo>
                    <a:pt x="685" y="629"/>
                  </a:lnTo>
                  <a:lnTo>
                    <a:pt x="696" y="644"/>
                  </a:lnTo>
                  <a:lnTo>
                    <a:pt x="706" y="662"/>
                  </a:lnTo>
                  <a:lnTo>
                    <a:pt x="716" y="682"/>
                  </a:lnTo>
                  <a:lnTo>
                    <a:pt x="727" y="705"/>
                  </a:lnTo>
                  <a:lnTo>
                    <a:pt x="738" y="732"/>
                  </a:lnTo>
                  <a:lnTo>
                    <a:pt x="748" y="762"/>
                  </a:lnTo>
                  <a:lnTo>
                    <a:pt x="759" y="796"/>
                  </a:lnTo>
                  <a:lnTo>
                    <a:pt x="759" y="796"/>
                  </a:lnTo>
                  <a:lnTo>
                    <a:pt x="762" y="808"/>
                  </a:lnTo>
                  <a:lnTo>
                    <a:pt x="764" y="819"/>
                  </a:lnTo>
                  <a:lnTo>
                    <a:pt x="761" y="829"/>
                  </a:lnTo>
                  <a:lnTo>
                    <a:pt x="758" y="837"/>
                  </a:lnTo>
                  <a:lnTo>
                    <a:pt x="753" y="846"/>
                  </a:lnTo>
                  <a:lnTo>
                    <a:pt x="746" y="852"/>
                  </a:lnTo>
                  <a:lnTo>
                    <a:pt x="739" y="859"/>
                  </a:lnTo>
                  <a:lnTo>
                    <a:pt x="730" y="863"/>
                  </a:lnTo>
                  <a:lnTo>
                    <a:pt x="722" y="866"/>
                  </a:lnTo>
                  <a:lnTo>
                    <a:pt x="712" y="869"/>
                  </a:lnTo>
                  <a:lnTo>
                    <a:pt x="702" y="869"/>
                  </a:lnTo>
                  <a:lnTo>
                    <a:pt x="692" y="866"/>
                  </a:lnTo>
                  <a:lnTo>
                    <a:pt x="684" y="863"/>
                  </a:lnTo>
                  <a:lnTo>
                    <a:pt x="675" y="858"/>
                  </a:lnTo>
                  <a:lnTo>
                    <a:pt x="669" y="850"/>
                  </a:lnTo>
                  <a:lnTo>
                    <a:pt x="662" y="841"/>
                  </a:lnTo>
                  <a:lnTo>
                    <a:pt x="662" y="841"/>
                  </a:lnTo>
                  <a:lnTo>
                    <a:pt x="645" y="807"/>
                  </a:lnTo>
                  <a:lnTo>
                    <a:pt x="629" y="778"/>
                  </a:lnTo>
                  <a:lnTo>
                    <a:pt x="614" y="754"/>
                  </a:lnTo>
                  <a:lnTo>
                    <a:pt x="600" y="733"/>
                  </a:lnTo>
                  <a:lnTo>
                    <a:pt x="586" y="715"/>
                  </a:lnTo>
                  <a:lnTo>
                    <a:pt x="571" y="700"/>
                  </a:lnTo>
                  <a:lnTo>
                    <a:pt x="556" y="687"/>
                  </a:lnTo>
                  <a:lnTo>
                    <a:pt x="539" y="677"/>
                  </a:lnTo>
                  <a:lnTo>
                    <a:pt x="521" y="668"/>
                  </a:lnTo>
                  <a:lnTo>
                    <a:pt x="502" y="659"/>
                  </a:lnTo>
                  <a:lnTo>
                    <a:pt x="479" y="651"/>
                  </a:lnTo>
                  <a:lnTo>
                    <a:pt x="453" y="642"/>
                  </a:lnTo>
                  <a:lnTo>
                    <a:pt x="393" y="624"/>
                  </a:lnTo>
                  <a:lnTo>
                    <a:pt x="314" y="598"/>
                  </a:lnTo>
                  <a:lnTo>
                    <a:pt x="314" y="598"/>
                  </a:lnTo>
                  <a:lnTo>
                    <a:pt x="303" y="591"/>
                  </a:lnTo>
                  <a:lnTo>
                    <a:pt x="296" y="584"/>
                  </a:lnTo>
                  <a:lnTo>
                    <a:pt x="288" y="576"/>
                  </a:lnTo>
                  <a:lnTo>
                    <a:pt x="283" y="567"/>
                  </a:lnTo>
                  <a:lnTo>
                    <a:pt x="278" y="557"/>
                  </a:lnTo>
                  <a:lnTo>
                    <a:pt x="276" y="547"/>
                  </a:lnTo>
                  <a:lnTo>
                    <a:pt x="274" y="535"/>
                  </a:lnTo>
                  <a:lnTo>
                    <a:pt x="274" y="525"/>
                  </a:lnTo>
                  <a:lnTo>
                    <a:pt x="312" y="317"/>
                  </a:lnTo>
                  <a:lnTo>
                    <a:pt x="312" y="317"/>
                  </a:lnTo>
                  <a:lnTo>
                    <a:pt x="283" y="326"/>
                  </a:lnTo>
                  <a:lnTo>
                    <a:pt x="261" y="334"/>
                  </a:lnTo>
                  <a:lnTo>
                    <a:pt x="253" y="338"/>
                  </a:lnTo>
                  <a:lnTo>
                    <a:pt x="245" y="344"/>
                  </a:lnTo>
                  <a:lnTo>
                    <a:pt x="240" y="349"/>
                  </a:lnTo>
                  <a:lnTo>
                    <a:pt x="235" y="354"/>
                  </a:lnTo>
                  <a:lnTo>
                    <a:pt x="231" y="362"/>
                  </a:lnTo>
                  <a:lnTo>
                    <a:pt x="228" y="370"/>
                  </a:lnTo>
                  <a:lnTo>
                    <a:pt x="225" y="380"/>
                  </a:lnTo>
                  <a:lnTo>
                    <a:pt x="222" y="391"/>
                  </a:lnTo>
                  <a:lnTo>
                    <a:pt x="217" y="420"/>
                  </a:lnTo>
                  <a:lnTo>
                    <a:pt x="211" y="458"/>
                  </a:lnTo>
                  <a:lnTo>
                    <a:pt x="211" y="458"/>
                  </a:lnTo>
                  <a:lnTo>
                    <a:pt x="208" y="465"/>
                  </a:lnTo>
                  <a:lnTo>
                    <a:pt x="205" y="472"/>
                  </a:lnTo>
                  <a:lnTo>
                    <a:pt x="200" y="477"/>
                  </a:lnTo>
                  <a:lnTo>
                    <a:pt x="193" y="482"/>
                  </a:lnTo>
                  <a:lnTo>
                    <a:pt x="187" y="485"/>
                  </a:lnTo>
                  <a:lnTo>
                    <a:pt x="179" y="487"/>
                  </a:lnTo>
                  <a:lnTo>
                    <a:pt x="172" y="488"/>
                  </a:lnTo>
                  <a:lnTo>
                    <a:pt x="164" y="487"/>
                  </a:lnTo>
                  <a:lnTo>
                    <a:pt x="157" y="486"/>
                  </a:lnTo>
                  <a:lnTo>
                    <a:pt x="149" y="483"/>
                  </a:lnTo>
                  <a:lnTo>
                    <a:pt x="143" y="479"/>
                  </a:lnTo>
                  <a:lnTo>
                    <a:pt x="136" y="474"/>
                  </a:lnTo>
                  <a:lnTo>
                    <a:pt x="132" y="467"/>
                  </a:lnTo>
                  <a:lnTo>
                    <a:pt x="129" y="461"/>
                  </a:lnTo>
                  <a:lnTo>
                    <a:pt x="126" y="452"/>
                  </a:lnTo>
                  <a:lnTo>
                    <a:pt x="126" y="443"/>
                  </a:lnTo>
                  <a:lnTo>
                    <a:pt x="126" y="443"/>
                  </a:lnTo>
                  <a:lnTo>
                    <a:pt x="130" y="413"/>
                  </a:lnTo>
                  <a:lnTo>
                    <a:pt x="134" y="386"/>
                  </a:lnTo>
                  <a:lnTo>
                    <a:pt x="138" y="362"/>
                  </a:lnTo>
                  <a:lnTo>
                    <a:pt x="143" y="341"/>
                  </a:lnTo>
                  <a:lnTo>
                    <a:pt x="149" y="323"/>
                  </a:lnTo>
                  <a:lnTo>
                    <a:pt x="157" y="307"/>
                  </a:lnTo>
                  <a:lnTo>
                    <a:pt x="165" y="293"/>
                  </a:lnTo>
                  <a:lnTo>
                    <a:pt x="175" y="281"/>
                  </a:lnTo>
                  <a:lnTo>
                    <a:pt x="187" y="269"/>
                  </a:lnTo>
                  <a:lnTo>
                    <a:pt x="201" y="259"/>
                  </a:lnTo>
                  <a:lnTo>
                    <a:pt x="216" y="250"/>
                  </a:lnTo>
                  <a:lnTo>
                    <a:pt x="234" y="241"/>
                  </a:lnTo>
                  <a:lnTo>
                    <a:pt x="255" y="231"/>
                  </a:lnTo>
                  <a:lnTo>
                    <a:pt x="278" y="223"/>
                  </a:lnTo>
                  <a:lnTo>
                    <a:pt x="333" y="201"/>
                  </a:lnTo>
                  <a:lnTo>
                    <a:pt x="333" y="201"/>
                  </a:lnTo>
                  <a:lnTo>
                    <a:pt x="343" y="199"/>
                  </a:lnTo>
                  <a:lnTo>
                    <a:pt x="355" y="199"/>
                  </a:lnTo>
                  <a:lnTo>
                    <a:pt x="369" y="200"/>
                  </a:lnTo>
                  <a:lnTo>
                    <a:pt x="382" y="202"/>
                  </a:lnTo>
                  <a:lnTo>
                    <a:pt x="407" y="208"/>
                  </a:lnTo>
                  <a:lnTo>
                    <a:pt x="423" y="213"/>
                  </a:lnTo>
                  <a:lnTo>
                    <a:pt x="472" y="300"/>
                  </a:lnTo>
                  <a:lnTo>
                    <a:pt x="503" y="239"/>
                  </a:lnTo>
                  <a:lnTo>
                    <a:pt x="503" y="2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1058870" y="2060306"/>
              <a:ext cx="3938693" cy="2654300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提单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4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关于您说的这个问题已经提交给技术人员了，请您记录下单号是（附单号），稍后有结果了我也会及时通知您的，请您耐心等待</a:t>
              </a:r>
              <a:endPara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TextBox 36"/>
            <p:cNvSpPr txBox="1"/>
            <p:nvPr/>
          </p:nvSpPr>
          <p:spPr>
            <a:xfrm>
              <a:off x="7568043" y="2144973"/>
              <a:ext cx="3802380" cy="2542540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lnSpcReduction="20000"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提单后暂无答复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ctr" fontAlgn="auto">
                <a:lnSpc>
                  <a:spcPct val="150000"/>
                </a:lnSpc>
              </a:pPr>
              <a:r>
                <a:rPr lang="zh-CN" altLang="en-US" sz="16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（主要指功能建议类）</a:t>
              </a:r>
              <a:endParaRPr lang="zh-CN" altLang="en-US" sz="16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sz="1400">
                  <a:solidFill>
                    <a:srgbClr val="50706D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关于您说的这个问题之前已经提交，产品组还在调研中，请用户耐心等待，有结果了会尽快通知您的，感谢配合</a:t>
              </a:r>
              <a:endPara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5" name="Title 1"/>
          <p:cNvSpPr txBox="1"/>
          <p:nvPr/>
        </p:nvSpPr>
        <p:spPr>
          <a:xfrm>
            <a:off x="657860" y="185420"/>
            <a:ext cx="3746500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提单</a:t>
            </a:r>
            <a:endParaRPr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BBAAA"/>
      </a:accent1>
      <a:accent2>
        <a:srgbClr val="FF672E"/>
      </a:accent2>
      <a:accent3>
        <a:srgbClr val="FFDF39"/>
      </a:accent3>
      <a:accent4>
        <a:srgbClr val="5BBAAA"/>
      </a:accent4>
      <a:accent5>
        <a:srgbClr val="FFDF39"/>
      </a:accent5>
      <a:accent6>
        <a:srgbClr val="FF672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3524</Words>
  <Application>WPS 演示</Application>
  <PresentationFormat>全屏显示(16:9)</PresentationFormat>
  <Paragraphs>418</Paragraphs>
  <Slides>28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Roboto</vt:lpstr>
      <vt:lpstr>微软雅黑 Light</vt:lpstr>
      <vt:lpstr>Adobe Arabic</vt:lpstr>
      <vt:lpstr>Arial Unicode MS</vt:lpstr>
      <vt:lpstr>U.S. 101</vt:lpstr>
      <vt:lpstr>Open Sans Light</vt:lpstr>
      <vt:lpstr>Wingdings</vt:lpstr>
      <vt:lpstr>Calibri</vt:lpstr>
      <vt:lpstr>幼圆</vt:lpstr>
      <vt:lpstr>Calibri Light</vt:lpstr>
      <vt:lpstr>Symbol</vt:lpstr>
      <vt:lpstr>Segoe Print</vt:lpstr>
      <vt:lpstr>Yu Gothic UI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Jasmine 逗比</cp:lastModifiedBy>
  <cp:revision>262</cp:revision>
  <dcterms:created xsi:type="dcterms:W3CDTF">2015-12-11T17:46:00Z</dcterms:created>
  <dcterms:modified xsi:type="dcterms:W3CDTF">2018-01-22T14:23:35Z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