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359" r:id="rId3"/>
    <p:sldId id="591" r:id="rId5"/>
    <p:sldId id="452" r:id="rId6"/>
    <p:sldId id="479" r:id="rId7"/>
    <p:sldId id="658" r:id="rId8"/>
    <p:sldId id="480" r:id="rId9"/>
    <p:sldId id="659" r:id="rId10"/>
    <p:sldId id="483" r:id="rId11"/>
    <p:sldId id="679" r:id="rId12"/>
    <p:sldId id="484" r:id="rId13"/>
    <p:sldId id="485" r:id="rId14"/>
    <p:sldId id="486" r:id="rId15"/>
    <p:sldId id="487" r:id="rId16"/>
    <p:sldId id="488" r:id="rId17"/>
    <p:sldId id="489" r:id="rId18"/>
    <p:sldId id="490" r:id="rId19"/>
    <p:sldId id="491" r:id="rId20"/>
    <p:sldId id="492" r:id="rId21"/>
    <p:sldId id="493" r:id="rId22"/>
    <p:sldId id="494" r:id="rId23"/>
    <p:sldId id="495" r:id="rId24"/>
    <p:sldId id="660" r:id="rId25"/>
    <p:sldId id="496" r:id="rId26"/>
    <p:sldId id="497" r:id="rId27"/>
    <p:sldId id="498" r:id="rId28"/>
    <p:sldId id="661" r:id="rId2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566e72d-2147-4aee-84fa-96bbe37fd789}">
          <p14:sldIdLst>
            <p14:sldId id="479"/>
            <p14:sldId id="658"/>
            <p14:sldId id="480"/>
            <p14:sldId id="485"/>
            <p14:sldId id="486"/>
            <p14:sldId id="487"/>
            <p14:sldId id="488"/>
            <p14:sldId id="489"/>
            <p14:sldId id="490"/>
            <p14:sldId id="491"/>
            <p14:sldId id="492"/>
            <p14:sldId id="493"/>
            <p14:sldId id="494"/>
            <p14:sldId id="495"/>
            <p14:sldId id="660"/>
            <p14:sldId id="496"/>
            <p14:sldId id="497"/>
            <p14:sldId id="359"/>
            <p14:sldId id="659"/>
            <p14:sldId id="484"/>
            <p14:sldId id="452"/>
            <p14:sldId id="591"/>
            <p14:sldId id="679"/>
            <p14:sldId id="661"/>
            <p14:sldId id="498"/>
            <p14:sldId id="48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50706D"/>
    <a:srgbClr val="90B0AD"/>
    <a:srgbClr val="F0F5E1"/>
    <a:srgbClr val="6EC5B5"/>
    <a:srgbClr val="528D2B"/>
    <a:srgbClr val="F4EFE9"/>
    <a:srgbClr val="6B8866"/>
    <a:srgbClr val="5B795B"/>
    <a:srgbClr val="5AAD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p:scale>
          <a:sx n="82" d="100"/>
          <a:sy n="82" d="100"/>
        </p:scale>
        <p:origin x="978" y="1164"/>
      </p:cViewPr>
      <p:guideLst>
        <p:guide pos="2880"/>
        <p:guide orient="horz" pos="17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3094"/>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t="3878" b="11808"/>
          <a:stretch>
            <a:fillRect/>
          </a:stretch>
        </p:blipFill>
        <p:spPr>
          <a:xfrm>
            <a:off x="0" y="1"/>
            <a:ext cx="9140407" cy="5143500"/>
          </a:xfrm>
          <a:prstGeom prst="rect">
            <a:avLst/>
          </a:prstGeom>
        </p:spPr>
      </p:pic>
      <p:sp>
        <p:nvSpPr>
          <p:cNvPr id="3" name="矩形 2"/>
          <p:cNvSpPr/>
          <p:nvPr userDrawn="1"/>
        </p:nvSpPr>
        <p:spPr>
          <a:xfrm>
            <a:off x="179512" y="141480"/>
            <a:ext cx="8784976" cy="4860540"/>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
        <p:nvSpPr>
          <p:cNvPr id="8" name="Text Placeholder 3"/>
          <p:cNvSpPr>
            <a:spLocks noGrp="1"/>
          </p:cNvSpPr>
          <p:nvPr>
            <p:ph type="body" sz="half" idx="2" hasCustomPrompt="1"/>
          </p:nvPr>
        </p:nvSpPr>
        <p:spPr>
          <a:xfrm>
            <a:off x="381001" y="883820"/>
            <a:ext cx="8368363" cy="173255"/>
          </a:xfrm>
          <a:prstGeom prst="rect">
            <a:avLst/>
          </a:prstGeom>
        </p:spPr>
        <p:txBody>
          <a:bodyPr wrap="none" lIns="0" tIns="0" rIns="0" bIns="0" anchor="ctr">
            <a:noAutofit/>
          </a:bodyPr>
          <a:lstStyle>
            <a:lvl1pPr marL="0" indent="0" algn="ctr">
              <a:buNone/>
              <a:defRPr sz="1200" b="0" baseline="0">
                <a:solidFill>
                  <a:schemeClr val="bg1">
                    <a:lumMod val="65000"/>
                  </a:schemeClr>
                </a:solidFill>
                <a:latin typeface="+mn-lt"/>
                <a:ea typeface="Roboto"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EDITE SUBTITLE</a:t>
            </a:r>
            <a:endParaRPr lang="en-US" dirty="0" smtClean="0"/>
          </a:p>
        </p:txBody>
      </p:sp>
      <p:sp>
        <p:nvSpPr>
          <p:cNvPr id="9" name="Title 2"/>
          <p:cNvSpPr>
            <a:spLocks noGrp="1"/>
          </p:cNvSpPr>
          <p:nvPr>
            <p:ph type="title"/>
          </p:nvPr>
        </p:nvSpPr>
        <p:spPr>
          <a:xfrm>
            <a:off x="381001" y="341314"/>
            <a:ext cx="8368363" cy="495383"/>
          </a:xfrm>
          <a:prstGeom prst="rect">
            <a:avLst/>
          </a:prstGeom>
        </p:spPr>
        <p:txBody>
          <a:bodyPr lIns="0" tIns="0" rIns="0" bIns="0" anchor="ctr"/>
          <a:lstStyle>
            <a:lvl1pPr algn="ctr">
              <a:defRPr sz="3600">
                <a:solidFill>
                  <a:schemeClr val="bg1">
                    <a:lumMod val="50000"/>
                  </a:schemeClr>
                </a:solidFill>
              </a:defRPr>
            </a:lvl1pPr>
          </a:lstStyle>
          <a:p>
            <a:r>
              <a:rPr lang="en-US" dirty="0" smtClean="0"/>
              <a:t>Click to edit Master title style</a:t>
            </a:r>
            <a:endParaRPr lang="en-US"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
        <p:nvSpPr>
          <p:cNvPr id="9" name="矩形 8"/>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5.xml"/><Relationship Id="rId6" Type="http://schemas.openxmlformats.org/officeDocument/2006/relationships/themeOverride" Target="../theme/themeOverride1.xml"/><Relationship Id="rId5" Type="http://schemas.openxmlformats.org/officeDocument/2006/relationships/image" Target="../media/image4.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hemeOverride" Target="../theme/themeOverride10.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1.xml"/><Relationship Id="rId2" Type="http://schemas.openxmlformats.org/officeDocument/2006/relationships/image" Target="../media/image19.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2.xml"/><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3.xml"/><Relationship Id="rId2" Type="http://schemas.openxmlformats.org/officeDocument/2006/relationships/image" Target="../media/image22.png"/><Relationship Id="rId1"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4.xml"/><Relationship Id="rId1"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5.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themeOverride" Target="../theme/themeOverride16.xml"/><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7.xml"/><Relationship Id="rId2" Type="http://schemas.openxmlformats.org/officeDocument/2006/relationships/image" Target="../media/image30.png"/><Relationship Id="rId1"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hemeOverride" Target="../theme/themeOverride18.xml"/><Relationship Id="rId1" Type="http://schemas.openxmlformats.org/officeDocument/2006/relationships/image" Target="../media/image31.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19.xml"/><Relationship Id="rId2" Type="http://schemas.openxmlformats.org/officeDocument/2006/relationships/image" Target="../media/image33.png"/><Relationship Id="rId1" Type="http://schemas.openxmlformats.org/officeDocument/2006/relationships/image" Target="../media/image32.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2.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20.xml"/><Relationship Id="rId2" Type="http://schemas.openxmlformats.org/officeDocument/2006/relationships/image" Target="../media/image35.png"/><Relationship Id="rId1" Type="http://schemas.openxmlformats.org/officeDocument/2006/relationships/image" Target="../media/image34.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21.xml"/><Relationship Id="rId2" Type="http://schemas.openxmlformats.org/officeDocument/2006/relationships/image" Target="../media/image37.png"/><Relationship Id="rId1" Type="http://schemas.openxmlformats.org/officeDocument/2006/relationships/image" Target="../media/image3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2.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23.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9" Type="http://schemas.openxmlformats.org/officeDocument/2006/relationships/image" Target="../media/image43.png"/><Relationship Id="rId8" Type="http://schemas.openxmlformats.org/officeDocument/2006/relationships/image" Target="../media/image42.png"/><Relationship Id="rId7" Type="http://schemas.openxmlformats.org/officeDocument/2006/relationships/image" Target="../media/image41.png"/><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 Id="rId3" Type="http://schemas.openxmlformats.org/officeDocument/2006/relationships/image" Target="../media/image8.jpeg"/><Relationship Id="rId2" Type="http://schemas.openxmlformats.org/officeDocument/2006/relationships/image" Target="../media/image7.jpeg"/><Relationship Id="rId11" Type="http://schemas.openxmlformats.org/officeDocument/2006/relationships/slideLayout" Target="../slideLayouts/slideLayout2.xml"/><Relationship Id="rId10" Type="http://schemas.openxmlformats.org/officeDocument/2006/relationships/themeOverride" Target="../theme/themeOverride24.xml"/><Relationship Id="rId1" Type="http://schemas.openxmlformats.org/officeDocument/2006/relationships/image" Target="../media/image6.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25.xml"/><Relationship Id="rId2" Type="http://schemas.openxmlformats.org/officeDocument/2006/relationships/image" Target="../media/image44.png"/><Relationship Id="rId1" Type="http://schemas.openxmlformats.org/officeDocument/2006/relationships/image" Target="../media/image8.jpe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5.xml"/><Relationship Id="rId5" Type="http://schemas.openxmlformats.org/officeDocument/2006/relationships/themeOverride" Target="../theme/themeOverride26.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4.xml"/><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hemeOverride" Target="../theme/themeOverride6.xml"/><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hemeOverride" Target="../theme/themeOverride8.xml"/><Relationship Id="rId2" Type="http://schemas.openxmlformats.org/officeDocument/2006/relationships/image" Target="../media/image11.png"/><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hemeOverride" Target="../theme/themeOverride9.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t="-3000" b="-3000"/>
          </a:stretch>
        </a:blipFill>
        <a:effectLst/>
      </p:bgPr>
    </p:bg>
    <p:spTree>
      <p:nvGrpSpPr>
        <p:cNvPr id="1" name=""/>
        <p:cNvGrpSpPr/>
        <p:nvPr/>
      </p:nvGrpSpPr>
      <p:grpSpPr>
        <a:xfrm>
          <a:off x="0" y="0"/>
          <a:ext cx="0" cy="0"/>
          <a:chOff x="0" y="0"/>
          <a:chExt cx="0" cy="0"/>
        </a:xfrm>
      </p:grpSpPr>
      <p:pic>
        <p:nvPicPr>
          <p:cNvPr id="5" name="图片 4" descr="80"/>
          <p:cNvPicPr>
            <a:picLocks noChangeAspect="1"/>
          </p:cNvPicPr>
          <p:nvPr/>
        </p:nvPicPr>
        <p:blipFill>
          <a:blip r:embed="rId2"/>
          <a:stretch>
            <a:fillRect/>
          </a:stretch>
        </p:blipFill>
        <p:spPr>
          <a:xfrm>
            <a:off x="1573530" y="15875"/>
            <a:ext cx="6209665" cy="3647440"/>
          </a:xfrm>
          <a:prstGeom prst="rect">
            <a:avLst/>
          </a:prstGeom>
        </p:spPr>
      </p:pic>
      <p:pic>
        <p:nvPicPr>
          <p:cNvPr id="43" name="Lenka - The Show">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8369334" y="-2324794"/>
            <a:ext cx="457200" cy="457200"/>
          </a:xfrm>
          <a:prstGeom prst="rect">
            <a:avLst/>
          </a:prstGeom>
        </p:spPr>
      </p:pic>
      <p:sp>
        <p:nvSpPr>
          <p:cNvPr id="13" name="矩形 12"/>
          <p:cNvSpPr/>
          <p:nvPr/>
        </p:nvSpPr>
        <p:spPr>
          <a:xfrm>
            <a:off x="2731135" y="4494530"/>
            <a:ext cx="3894455" cy="583565"/>
          </a:xfrm>
          <a:prstGeom prst="rect">
            <a:avLst/>
          </a:prstGeom>
        </p:spPr>
        <p:txBody>
          <a:bodyPr wrap="square">
            <a:spAutoFit/>
          </a:bodyPr>
          <a:lstStyle/>
          <a:p>
            <a:pPr algn="ctr" fontAlgn="auto">
              <a:spcBef>
                <a:spcPts val="0"/>
              </a:spcBef>
              <a:spcAft>
                <a:spcPts val="0"/>
              </a:spcAft>
              <a:defRPr/>
            </a:pPr>
            <a:r>
              <a:rPr lang="zh-CN" altLang="en-US" sz="3200" spc="3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开店的准备工作</a:t>
            </a:r>
            <a:endParaRPr lang="zh-CN" altLang="en-US" sz="3200" spc="3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p:nvPr/>
        </p:nvSpPr>
        <p:spPr>
          <a:xfrm>
            <a:off x="2350770" y="3558540"/>
            <a:ext cx="4655185" cy="953135"/>
          </a:xfrm>
          <a:prstGeom prst="rect">
            <a:avLst/>
          </a:prstGeom>
        </p:spPr>
        <p:txBody>
          <a:bodyPr wrap="square">
            <a:spAutoFit/>
          </a:bodyPr>
          <a:lstStyle/>
          <a:p>
            <a:pPr algn="ctr"/>
            <a:r>
              <a:rPr lang="en-US" altLang="zh-CN" sz="3200" b="1" spc="300" dirty="0">
                <a:solidFill>
                  <a:schemeClr val="bg1">
                    <a:lumMod val="50000"/>
                  </a:schemeClr>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rPr>
              <a:t>第一章</a:t>
            </a:r>
            <a:endParaRPr lang="en-US" altLang="zh-CN" sz="3200" b="1" spc="300" dirty="0">
              <a:solidFill>
                <a:schemeClr val="bg1">
                  <a:lumMod val="50000"/>
                </a:schemeClr>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endParaRPr>
          </a:p>
          <a:p>
            <a:pPr algn="ctr"/>
            <a:r>
              <a:rPr lang="zh-CN" altLang="en-US" sz="2400" spc="3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电子商务网店建站</a:t>
            </a:r>
            <a:endParaRPr lang="zh-CN" altLang="en-US" sz="2400" b="1" spc="300" dirty="0">
              <a:solidFill>
                <a:schemeClr val="bg1">
                  <a:lumMod val="50000"/>
                </a:schemeClr>
              </a:solidFill>
              <a:latin typeface="微软雅黑" panose="020B0503020204020204" pitchFamily="34" charset="-122"/>
              <a:ea typeface="微软雅黑" panose="020B0503020204020204" pitchFamily="34" charset="-122"/>
              <a:cs typeface="Adobe Arabic" panose="02040503050201020203" pitchFamily="18" charset="-78"/>
              <a:sym typeface="微软雅黑" panose="020B0503020204020204" pitchFamily="34" charset="-122"/>
            </a:endParaRPr>
          </a:p>
        </p:txBody>
      </p:sp>
      <p:cxnSp>
        <p:nvCxnSpPr>
          <p:cNvPr id="12" name="直接连接符 11"/>
          <p:cNvCxnSpPr/>
          <p:nvPr/>
        </p:nvCxnSpPr>
        <p:spPr>
          <a:xfrm>
            <a:off x="3033673" y="5078054"/>
            <a:ext cx="3289781" cy="0"/>
          </a:xfrm>
          <a:prstGeom prst="line">
            <a:avLst/>
          </a:prstGeom>
        </p:spPr>
        <p:style>
          <a:lnRef idx="1">
            <a:schemeClr val="accent4"/>
          </a:lnRef>
          <a:fillRef idx="0">
            <a:schemeClr val="accent4"/>
          </a:fillRef>
          <a:effectRef idx="0">
            <a:schemeClr val="accent4"/>
          </a:effectRef>
          <a:fontRef idx="minor">
            <a:schemeClr val="tx1"/>
          </a:fontRef>
        </p:style>
      </p:cxnSp>
      <p:cxnSp>
        <p:nvCxnSpPr>
          <p:cNvPr id="24" name="直接连接符 23"/>
          <p:cNvCxnSpPr/>
          <p:nvPr/>
        </p:nvCxnSpPr>
        <p:spPr>
          <a:xfrm>
            <a:off x="3033673" y="4511412"/>
            <a:ext cx="3289781" cy="0"/>
          </a:xfrm>
          <a:prstGeom prst="line">
            <a:avLst/>
          </a:prstGeom>
        </p:spPr>
        <p:style>
          <a:lnRef idx="1">
            <a:schemeClr val="accent4"/>
          </a:lnRef>
          <a:fillRef idx="0">
            <a:schemeClr val="accent4"/>
          </a:fillRef>
          <a:effectRef idx="0">
            <a:schemeClr val="accent4"/>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arn(inVertical)">
                                      <p:cBhvr>
                                        <p:cTn id="16" dur="500"/>
                                        <p:tgtEl>
                                          <p:spTgt spid="24"/>
                                        </p:tgtEl>
                                      </p:cBhvr>
                                    </p:animEffect>
                                  </p:childTnLst>
                                </p:cTn>
                              </p:par>
                            </p:childTnLst>
                          </p:cTn>
                        </p:par>
                        <p:par>
                          <p:cTn id="17" fill="hold">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21" repeatCount="indefinite" fill="hold" display="0">
                  <p:stCondLst>
                    <p:cond delay="indefinite"/>
                  </p:stCondLst>
                  <p:endCondLst>
                    <p:cond evt="onStopAudio" delay="0">
                      <p:tgtEl>
                        <p:sldTgt/>
                      </p:tgtEl>
                    </p:cond>
                  </p:endCondLst>
                </p:cTn>
                <p:tgtEl>
                  <p:spTgt spid="43"/>
                </p:tgtEl>
              </p:cMediaNode>
            </p:audio>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85508" y="1242066"/>
            <a:ext cx="3201035" cy="2621676"/>
            <a:chOff x="839416" y="2132856"/>
            <a:chExt cx="3864766" cy="3165279"/>
          </a:xfrm>
        </p:grpSpPr>
        <p:grpSp>
          <p:nvGrpSpPr>
            <p:cNvPr id="6" name="组合 5"/>
            <p:cNvGrpSpPr/>
            <p:nvPr/>
          </p:nvGrpSpPr>
          <p:grpSpPr>
            <a:xfrm>
              <a:off x="839416" y="2132856"/>
              <a:ext cx="3864766" cy="658233"/>
              <a:chOff x="1487488" y="2204864"/>
              <a:chExt cx="3864766" cy="658233"/>
            </a:xfrm>
          </p:grpSpPr>
          <p:sp>
            <p:nvSpPr>
              <p:cNvPr id="28" name="矩形: 圆角 27"/>
              <p:cNvSpPr/>
              <p:nvPr/>
            </p:nvSpPr>
            <p:spPr>
              <a:xfrm>
                <a:off x="1487488" y="2312964"/>
                <a:ext cx="3864766" cy="442367"/>
              </a:xfrm>
              <a:prstGeom prst="roundRect">
                <a:avLst>
                  <a:gd name="adj" fmla="val 21525"/>
                </a:avLst>
              </a:prstGeom>
              <a:blipFill dpi="0" rotWithShape="1">
                <a:blip r:embed="rId1">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29"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30" name="矩形 29"/>
              <p:cNvSpPr/>
              <p:nvPr/>
            </p:nvSpPr>
            <p:spPr>
              <a:xfrm>
                <a:off x="2474954" y="2404964"/>
                <a:ext cx="2718599" cy="350367"/>
              </a:xfrm>
              <a:prstGeom prst="rect">
                <a:avLst/>
              </a:prstGeom>
              <a:noFill/>
              <a:ln w="12700" cap="flat">
                <a:noFill/>
                <a:miter lim="400000"/>
              </a:ln>
              <a:effectLst/>
            </p:spPr>
            <p:txBody>
              <a:bodyPr wrap="none" lIns="0" tIns="0" rIns="0" bIns="0" anchor="ctr">
                <a:normAutofit lnSpcReduction="10000"/>
              </a:bodyPr>
              <a:lstStyle/>
              <a:p>
                <a:pPr lvl="0" algn="l">
                  <a:defRPr sz="1800">
                    <a:solidFill>
                      <a:srgbClr val="000000"/>
                    </a:solidFill>
                  </a:defRPr>
                </a:pPr>
                <a:r>
                  <a:rPr lang="zh-CN" altLang="en-US" sz="1200">
                    <a:solidFill>
                      <a:schemeClr val="tx2"/>
                    </a:solidFill>
                    <a:latin typeface="Arial Unicode MS" panose="020B0604020202020204" charset="-122"/>
                    <a:ea typeface="Arial Unicode MS" panose="020B0604020202020204" charset="-122"/>
                  </a:rPr>
                  <a:t>域名要简单、易记，逻辑性强</a:t>
                </a:r>
                <a:endParaRPr lang="zh-CN" altLang="en-US" sz="1200">
                  <a:solidFill>
                    <a:schemeClr val="tx2"/>
                  </a:solidFill>
                  <a:latin typeface="Arial Unicode MS" panose="020B0604020202020204" charset="-122"/>
                  <a:ea typeface="Arial Unicode MS" panose="020B0604020202020204" charset="-122"/>
                </a:endParaRPr>
              </a:p>
            </p:txBody>
          </p:sp>
          <p:grpSp>
            <p:nvGrpSpPr>
              <p:cNvPr id="31" name="组合 30"/>
              <p:cNvGrpSpPr/>
              <p:nvPr/>
            </p:nvGrpSpPr>
            <p:grpSpPr>
              <a:xfrm>
                <a:off x="1877220" y="2312730"/>
                <a:ext cx="442502" cy="442502"/>
                <a:chOff x="0" y="0"/>
                <a:chExt cx="885002" cy="885002"/>
              </a:xfrm>
            </p:grpSpPr>
            <p:sp>
              <p:nvSpPr>
                <p:cNvPr id="32" name="任意多边形: 形状 31"/>
                <p:cNvSpPr/>
                <p:nvPr/>
              </p:nvSpPr>
              <p:spPr>
                <a:xfrm>
                  <a:off x="0" y="0"/>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33" name="任意多边形: 形状 32"/>
                <p:cNvSpPr/>
                <p:nvPr/>
              </p:nvSpPr>
              <p:spPr>
                <a:xfrm>
                  <a:off x="204600" y="195528"/>
                  <a:ext cx="475800" cy="401438"/>
                </a:xfrm>
                <a:custGeom>
                  <a:avLst/>
                  <a:gdLst/>
                  <a:ahLst/>
                  <a:cxnLst>
                    <a:cxn ang="0">
                      <a:pos x="wd2" y="hd2"/>
                    </a:cxn>
                    <a:cxn ang="5400000">
                      <a:pos x="wd2" y="hd2"/>
                    </a:cxn>
                    <a:cxn ang="10800000">
                      <a:pos x="wd2" y="hd2"/>
                    </a:cxn>
                    <a:cxn ang="16200000">
                      <a:pos x="wd2" y="hd2"/>
                    </a:cxn>
                  </a:cxnLst>
                  <a:rect l="0" t="0" r="r" b="b"/>
                  <a:pathLst>
                    <a:path w="21600" h="21600" extrusionOk="0">
                      <a:moveTo>
                        <a:pt x="7427" y="0"/>
                      </a:moveTo>
                      <a:cubicBezTo>
                        <a:pt x="6595" y="0"/>
                        <a:pt x="5854" y="590"/>
                        <a:pt x="5543" y="1508"/>
                      </a:cubicBezTo>
                      <a:lnTo>
                        <a:pt x="4621" y="4258"/>
                      </a:lnTo>
                      <a:lnTo>
                        <a:pt x="1689" y="4833"/>
                      </a:lnTo>
                      <a:cubicBezTo>
                        <a:pt x="708" y="5026"/>
                        <a:pt x="0" y="6024"/>
                        <a:pt x="0" y="7204"/>
                      </a:cubicBezTo>
                      <a:lnTo>
                        <a:pt x="0" y="19206"/>
                      </a:lnTo>
                      <a:cubicBezTo>
                        <a:pt x="0" y="20530"/>
                        <a:pt x="912" y="21600"/>
                        <a:pt x="2029" y="21600"/>
                      </a:cubicBezTo>
                      <a:lnTo>
                        <a:pt x="19571" y="21600"/>
                      </a:lnTo>
                      <a:cubicBezTo>
                        <a:pt x="20687" y="21600"/>
                        <a:pt x="21600" y="20530"/>
                        <a:pt x="21600" y="19206"/>
                      </a:cubicBezTo>
                      <a:lnTo>
                        <a:pt x="21600" y="7204"/>
                      </a:lnTo>
                      <a:cubicBezTo>
                        <a:pt x="21600" y="6024"/>
                        <a:pt x="20892" y="5026"/>
                        <a:pt x="19911" y="4833"/>
                      </a:cubicBezTo>
                      <a:lnTo>
                        <a:pt x="16979" y="4258"/>
                      </a:lnTo>
                      <a:lnTo>
                        <a:pt x="16057" y="1508"/>
                      </a:lnTo>
                      <a:cubicBezTo>
                        <a:pt x="15747" y="591"/>
                        <a:pt x="15005" y="0"/>
                        <a:pt x="14173" y="0"/>
                      </a:cubicBezTo>
                      <a:lnTo>
                        <a:pt x="7427" y="0"/>
                      </a:lnTo>
                      <a:close/>
                      <a:moveTo>
                        <a:pt x="7320" y="1841"/>
                      </a:moveTo>
                      <a:lnTo>
                        <a:pt x="14067" y="1841"/>
                      </a:lnTo>
                      <a:cubicBezTo>
                        <a:pt x="14342" y="1841"/>
                        <a:pt x="14595" y="2044"/>
                        <a:pt x="14698" y="2348"/>
                      </a:cubicBezTo>
                      <a:lnTo>
                        <a:pt x="15901" y="5926"/>
                      </a:lnTo>
                      <a:lnTo>
                        <a:pt x="19581" y="6651"/>
                      </a:lnTo>
                      <a:cubicBezTo>
                        <a:pt x="19906" y="6715"/>
                        <a:pt x="20144" y="7054"/>
                        <a:pt x="20144" y="7445"/>
                      </a:cubicBezTo>
                      <a:cubicBezTo>
                        <a:pt x="20144" y="7445"/>
                        <a:pt x="20144" y="19448"/>
                        <a:pt x="20144" y="19448"/>
                      </a:cubicBezTo>
                      <a:cubicBezTo>
                        <a:pt x="20144" y="19890"/>
                        <a:pt x="19837" y="20242"/>
                        <a:pt x="19464" y="20242"/>
                      </a:cubicBezTo>
                      <a:lnTo>
                        <a:pt x="1922" y="20242"/>
                      </a:lnTo>
                      <a:cubicBezTo>
                        <a:pt x="1549" y="20242"/>
                        <a:pt x="1243" y="19890"/>
                        <a:pt x="1243" y="19448"/>
                      </a:cubicBezTo>
                      <a:lnTo>
                        <a:pt x="1243" y="7445"/>
                      </a:lnTo>
                      <a:cubicBezTo>
                        <a:pt x="1243" y="7054"/>
                        <a:pt x="1480" y="6715"/>
                        <a:pt x="1806" y="6651"/>
                      </a:cubicBezTo>
                      <a:lnTo>
                        <a:pt x="5485" y="5926"/>
                      </a:lnTo>
                      <a:lnTo>
                        <a:pt x="6689" y="2348"/>
                      </a:lnTo>
                      <a:cubicBezTo>
                        <a:pt x="6792" y="2044"/>
                        <a:pt x="7043" y="1841"/>
                        <a:pt x="7320" y="1841"/>
                      </a:cubicBezTo>
                      <a:close/>
                      <a:moveTo>
                        <a:pt x="10679" y="5892"/>
                      </a:moveTo>
                      <a:cubicBezTo>
                        <a:pt x="7695" y="5892"/>
                        <a:pt x="5281" y="8755"/>
                        <a:pt x="5281" y="12290"/>
                      </a:cubicBezTo>
                      <a:cubicBezTo>
                        <a:pt x="5281" y="15826"/>
                        <a:pt x="7695" y="18689"/>
                        <a:pt x="10679" y="18689"/>
                      </a:cubicBezTo>
                      <a:cubicBezTo>
                        <a:pt x="13661" y="18689"/>
                        <a:pt x="16076" y="15826"/>
                        <a:pt x="16076" y="12290"/>
                      </a:cubicBezTo>
                      <a:cubicBezTo>
                        <a:pt x="16076" y="8755"/>
                        <a:pt x="13661" y="5892"/>
                        <a:pt x="10679" y="5892"/>
                      </a:cubicBezTo>
                      <a:close/>
                      <a:moveTo>
                        <a:pt x="10261" y="7376"/>
                      </a:moveTo>
                      <a:cubicBezTo>
                        <a:pt x="11295" y="7282"/>
                        <a:pt x="12363" y="7653"/>
                        <a:pt x="13212" y="8516"/>
                      </a:cubicBezTo>
                      <a:cubicBezTo>
                        <a:pt x="14911" y="10240"/>
                        <a:pt x="15105" y="13280"/>
                        <a:pt x="13649" y="15294"/>
                      </a:cubicBezTo>
                      <a:cubicBezTo>
                        <a:pt x="12194" y="17308"/>
                        <a:pt x="9639" y="17537"/>
                        <a:pt x="7941" y="15812"/>
                      </a:cubicBezTo>
                      <a:cubicBezTo>
                        <a:pt x="6242" y="14086"/>
                        <a:pt x="6039" y="11058"/>
                        <a:pt x="7494" y="9045"/>
                      </a:cubicBezTo>
                      <a:cubicBezTo>
                        <a:pt x="8222" y="8038"/>
                        <a:pt x="9228" y="7470"/>
                        <a:pt x="10261" y="7376"/>
                      </a:cubicBezTo>
                      <a:close/>
                      <a:moveTo>
                        <a:pt x="10776" y="8838"/>
                      </a:moveTo>
                      <a:cubicBezTo>
                        <a:pt x="9285" y="8838"/>
                        <a:pt x="8077" y="10270"/>
                        <a:pt x="8077" y="12037"/>
                      </a:cubicBezTo>
                      <a:cubicBezTo>
                        <a:pt x="8077" y="12258"/>
                        <a:pt x="8229" y="12440"/>
                        <a:pt x="8417" y="12440"/>
                      </a:cubicBezTo>
                      <a:cubicBezTo>
                        <a:pt x="8603" y="12440"/>
                        <a:pt x="8756" y="12258"/>
                        <a:pt x="8756" y="12037"/>
                      </a:cubicBezTo>
                      <a:cubicBezTo>
                        <a:pt x="8756" y="10711"/>
                        <a:pt x="9657" y="9643"/>
                        <a:pt x="10776" y="9643"/>
                      </a:cubicBezTo>
                      <a:cubicBezTo>
                        <a:pt x="10962" y="9643"/>
                        <a:pt x="11116" y="9461"/>
                        <a:pt x="11116" y="9241"/>
                      </a:cubicBezTo>
                      <a:cubicBezTo>
                        <a:pt x="11116" y="9020"/>
                        <a:pt x="10962" y="8838"/>
                        <a:pt x="10776" y="8838"/>
                      </a:cubicBezTo>
                      <a:close/>
                    </a:path>
                  </a:pathLst>
                </a:custGeom>
                <a:solidFill>
                  <a:schemeClr val="accent4"/>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sp>
          <p:nvSpPr>
            <p:cNvPr id="23" name="任意多边形: 形状 22"/>
            <p:cNvSpPr/>
            <p:nvPr/>
          </p:nvSpPr>
          <p:spPr>
            <a:xfrm>
              <a:off x="1121282" y="2896216"/>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nvGrpSpPr>
            <p:cNvPr id="8" name="组合 7"/>
            <p:cNvGrpSpPr/>
            <p:nvPr/>
          </p:nvGrpSpPr>
          <p:grpSpPr>
            <a:xfrm>
              <a:off x="839416" y="3359810"/>
              <a:ext cx="3864766" cy="658233"/>
              <a:chOff x="1487488" y="3110284"/>
              <a:chExt cx="3864766" cy="658233"/>
            </a:xfrm>
          </p:grpSpPr>
          <p:sp>
            <p:nvSpPr>
              <p:cNvPr id="16" name="矩形: 圆角 15"/>
              <p:cNvSpPr/>
              <p:nvPr/>
            </p:nvSpPr>
            <p:spPr>
              <a:xfrm>
                <a:off x="1487488" y="3218384"/>
                <a:ext cx="3864766" cy="442367"/>
              </a:xfrm>
              <a:prstGeom prst="roundRect">
                <a:avLst>
                  <a:gd name="adj" fmla="val 21525"/>
                </a:avLst>
              </a:prstGeom>
              <a:blipFill dpi="0" rotWithShape="1">
                <a:blip r:embed="rId2">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7" name="任意多边形: 形状 16"/>
              <p:cNvSpPr/>
              <p:nvPr/>
            </p:nvSpPr>
            <p:spPr>
              <a:xfrm>
                <a:off x="1754787" y="311028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8" name="矩形 17"/>
              <p:cNvSpPr/>
              <p:nvPr/>
            </p:nvSpPr>
            <p:spPr>
              <a:xfrm>
                <a:off x="2474954" y="3267451"/>
                <a:ext cx="2718599" cy="343467"/>
              </a:xfrm>
              <a:prstGeom prst="rect">
                <a:avLst/>
              </a:prstGeom>
              <a:noFill/>
              <a:ln w="12700" cap="flat">
                <a:noFill/>
                <a:miter lim="400000"/>
              </a:ln>
              <a:effectLst/>
            </p:spPr>
            <p:txBody>
              <a:bodyPr wrap="none" lIns="0" tIns="0" rIns="0" bIns="0" anchor="ctr">
                <a:normAutofit/>
              </a:bodyPr>
              <a:lstStyle/>
              <a:p>
                <a:pPr lvl="0" algn="l">
                  <a:defRPr sz="1800">
                    <a:solidFill>
                      <a:srgbClr val="000000"/>
                    </a:solidFill>
                  </a:defRPr>
                </a:pPr>
                <a:r>
                  <a:rPr lang="zh-CN" altLang="en-US" sz="1200">
                    <a:solidFill>
                      <a:schemeClr val="tx2"/>
                    </a:solidFill>
                    <a:latin typeface="Arial Unicode MS" panose="020B0604020202020204" charset="-122"/>
                    <a:ea typeface="Arial Unicode MS" panose="020B0604020202020204" charset="-122"/>
                  </a:rPr>
                  <a:t>与店铺的商标、产品名称相吻合</a:t>
                </a:r>
                <a:endParaRPr lang="zh-CN" altLang="en-US" sz="1200">
                  <a:solidFill>
                    <a:schemeClr val="tx2"/>
                  </a:solidFill>
                  <a:latin typeface="Arial Unicode MS" panose="020B0604020202020204" charset="-122"/>
                  <a:ea typeface="Arial Unicode MS" panose="020B0604020202020204" charset="-122"/>
                </a:endParaRPr>
              </a:p>
            </p:txBody>
          </p:sp>
          <p:grpSp>
            <p:nvGrpSpPr>
              <p:cNvPr id="19" name="组合 18"/>
              <p:cNvGrpSpPr/>
              <p:nvPr/>
            </p:nvGrpSpPr>
            <p:grpSpPr>
              <a:xfrm>
                <a:off x="1862653" y="3218148"/>
                <a:ext cx="442502" cy="442503"/>
                <a:chOff x="-29133" y="-599531"/>
                <a:chExt cx="885002" cy="885002"/>
              </a:xfrm>
            </p:grpSpPr>
            <p:sp>
              <p:nvSpPr>
                <p:cNvPr id="20" name="任意多边形: 形状 19"/>
                <p:cNvSpPr/>
                <p:nvPr/>
              </p:nvSpPr>
              <p:spPr>
                <a:xfrm>
                  <a:off x="-29133" y="-599531"/>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21" name="任意多边形: 形状 20"/>
                <p:cNvSpPr/>
                <p:nvPr/>
              </p:nvSpPr>
              <p:spPr>
                <a:xfrm>
                  <a:off x="186732" y="-381885"/>
                  <a:ext cx="512869" cy="449089"/>
                </a:xfrm>
                <a:custGeom>
                  <a:avLst/>
                  <a:gdLst/>
                  <a:ahLst/>
                  <a:cxnLst>
                    <a:cxn ang="0">
                      <a:pos x="wd2" y="hd2"/>
                    </a:cxn>
                    <a:cxn ang="5400000">
                      <a:pos x="wd2" y="hd2"/>
                    </a:cxn>
                    <a:cxn ang="10800000">
                      <a:pos x="wd2" y="hd2"/>
                    </a:cxn>
                    <a:cxn ang="16200000">
                      <a:pos x="wd2" y="hd2"/>
                    </a:cxn>
                  </a:cxnLst>
                  <a:rect l="0" t="0" r="r" b="b"/>
                  <a:pathLst>
                    <a:path w="21600" h="21600" extrusionOk="0">
                      <a:moveTo>
                        <a:pt x="10782" y="0"/>
                      </a:moveTo>
                      <a:cubicBezTo>
                        <a:pt x="10633" y="0"/>
                        <a:pt x="10476" y="23"/>
                        <a:pt x="10320" y="63"/>
                      </a:cubicBezTo>
                      <a:lnTo>
                        <a:pt x="1569" y="2361"/>
                      </a:lnTo>
                      <a:cubicBezTo>
                        <a:pt x="647" y="2604"/>
                        <a:pt x="0" y="3536"/>
                        <a:pt x="0" y="4617"/>
                      </a:cubicBezTo>
                      <a:cubicBezTo>
                        <a:pt x="0" y="5699"/>
                        <a:pt x="647" y="6620"/>
                        <a:pt x="1569" y="6863"/>
                      </a:cubicBezTo>
                      <a:lnTo>
                        <a:pt x="3369" y="7337"/>
                      </a:lnTo>
                      <a:lnTo>
                        <a:pt x="3369" y="13841"/>
                      </a:lnTo>
                      <a:cubicBezTo>
                        <a:pt x="3369" y="15882"/>
                        <a:pt x="5418" y="17689"/>
                        <a:pt x="10782" y="17689"/>
                      </a:cubicBezTo>
                      <a:cubicBezTo>
                        <a:pt x="16144" y="17689"/>
                        <a:pt x="18185" y="15882"/>
                        <a:pt x="18185" y="13841"/>
                      </a:cubicBezTo>
                      <a:lnTo>
                        <a:pt x="18185" y="7337"/>
                      </a:lnTo>
                      <a:lnTo>
                        <a:pt x="19985" y="6863"/>
                      </a:lnTo>
                      <a:cubicBezTo>
                        <a:pt x="20907" y="6620"/>
                        <a:pt x="21554" y="5699"/>
                        <a:pt x="21554" y="4617"/>
                      </a:cubicBezTo>
                      <a:cubicBezTo>
                        <a:pt x="21554" y="3536"/>
                        <a:pt x="20906" y="2604"/>
                        <a:pt x="19985" y="2361"/>
                      </a:cubicBezTo>
                      <a:lnTo>
                        <a:pt x="11225" y="53"/>
                      </a:lnTo>
                      <a:cubicBezTo>
                        <a:pt x="11078" y="15"/>
                        <a:pt x="10930" y="0"/>
                        <a:pt x="10782" y="0"/>
                      </a:cubicBezTo>
                      <a:close/>
                      <a:moveTo>
                        <a:pt x="10615" y="1687"/>
                      </a:moveTo>
                      <a:cubicBezTo>
                        <a:pt x="10666" y="1687"/>
                        <a:pt x="10713" y="1695"/>
                        <a:pt x="10763" y="1708"/>
                      </a:cubicBezTo>
                      <a:lnTo>
                        <a:pt x="19523" y="4016"/>
                      </a:lnTo>
                      <a:cubicBezTo>
                        <a:pt x="19830" y="4097"/>
                        <a:pt x="20040" y="4407"/>
                        <a:pt x="20040" y="4765"/>
                      </a:cubicBezTo>
                      <a:cubicBezTo>
                        <a:pt x="20040" y="5123"/>
                        <a:pt x="19830" y="5433"/>
                        <a:pt x="19523" y="5513"/>
                      </a:cubicBezTo>
                      <a:lnTo>
                        <a:pt x="10763" y="7822"/>
                      </a:lnTo>
                      <a:cubicBezTo>
                        <a:pt x="10713" y="7835"/>
                        <a:pt x="10666" y="7843"/>
                        <a:pt x="10615" y="7843"/>
                      </a:cubicBezTo>
                      <a:cubicBezTo>
                        <a:pt x="10564" y="7843"/>
                        <a:pt x="10508" y="7835"/>
                        <a:pt x="10458" y="7822"/>
                      </a:cubicBezTo>
                      <a:lnTo>
                        <a:pt x="1708" y="5513"/>
                      </a:lnTo>
                      <a:cubicBezTo>
                        <a:pt x="1402" y="5433"/>
                        <a:pt x="1182" y="5123"/>
                        <a:pt x="1182" y="4765"/>
                      </a:cubicBezTo>
                      <a:cubicBezTo>
                        <a:pt x="1182" y="4407"/>
                        <a:pt x="1402" y="4097"/>
                        <a:pt x="1708" y="4016"/>
                      </a:cubicBezTo>
                      <a:lnTo>
                        <a:pt x="10458" y="1708"/>
                      </a:lnTo>
                      <a:cubicBezTo>
                        <a:pt x="10508" y="1695"/>
                        <a:pt x="10564" y="1687"/>
                        <a:pt x="10615" y="1687"/>
                      </a:cubicBezTo>
                      <a:close/>
                      <a:moveTo>
                        <a:pt x="4726" y="7759"/>
                      </a:moveTo>
                      <a:lnTo>
                        <a:pt x="10338" y="9235"/>
                      </a:lnTo>
                      <a:cubicBezTo>
                        <a:pt x="10486" y="9272"/>
                        <a:pt x="10642" y="9298"/>
                        <a:pt x="10791" y="9298"/>
                      </a:cubicBezTo>
                      <a:cubicBezTo>
                        <a:pt x="10939" y="9298"/>
                        <a:pt x="11086" y="9275"/>
                        <a:pt x="11243" y="9235"/>
                      </a:cubicBezTo>
                      <a:lnTo>
                        <a:pt x="16846" y="7759"/>
                      </a:lnTo>
                      <a:cubicBezTo>
                        <a:pt x="16846" y="7759"/>
                        <a:pt x="16846" y="13915"/>
                        <a:pt x="16846" y="13915"/>
                      </a:cubicBezTo>
                      <a:cubicBezTo>
                        <a:pt x="16846" y="14765"/>
                        <a:pt x="14832" y="16213"/>
                        <a:pt x="10791" y="16213"/>
                      </a:cubicBezTo>
                      <a:cubicBezTo>
                        <a:pt x="6749" y="16213"/>
                        <a:pt x="4726" y="14765"/>
                        <a:pt x="4726" y="13915"/>
                      </a:cubicBezTo>
                      <a:lnTo>
                        <a:pt x="4726" y="7759"/>
                      </a:lnTo>
                      <a:close/>
                      <a:moveTo>
                        <a:pt x="20252" y="7759"/>
                      </a:moveTo>
                      <a:cubicBezTo>
                        <a:pt x="19881" y="7759"/>
                        <a:pt x="19578" y="8103"/>
                        <a:pt x="19578" y="8528"/>
                      </a:cubicBezTo>
                      <a:lnTo>
                        <a:pt x="19578" y="15454"/>
                      </a:lnTo>
                      <a:cubicBezTo>
                        <a:pt x="19578" y="15880"/>
                        <a:pt x="19881" y="16224"/>
                        <a:pt x="20252" y="16224"/>
                      </a:cubicBezTo>
                      <a:cubicBezTo>
                        <a:pt x="20624" y="16224"/>
                        <a:pt x="20926" y="15880"/>
                        <a:pt x="20926" y="15454"/>
                      </a:cubicBezTo>
                      <a:lnTo>
                        <a:pt x="20926" y="8528"/>
                      </a:lnTo>
                      <a:cubicBezTo>
                        <a:pt x="20926" y="8103"/>
                        <a:pt x="20624" y="7759"/>
                        <a:pt x="20252" y="7759"/>
                      </a:cubicBezTo>
                      <a:close/>
                      <a:moveTo>
                        <a:pt x="20252" y="16993"/>
                      </a:moveTo>
                      <a:cubicBezTo>
                        <a:pt x="19509" y="16993"/>
                        <a:pt x="18905" y="19222"/>
                        <a:pt x="18905" y="20071"/>
                      </a:cubicBezTo>
                      <a:cubicBezTo>
                        <a:pt x="18905" y="20920"/>
                        <a:pt x="19509" y="21600"/>
                        <a:pt x="20252" y="21600"/>
                      </a:cubicBezTo>
                      <a:cubicBezTo>
                        <a:pt x="20995" y="21600"/>
                        <a:pt x="21600" y="20920"/>
                        <a:pt x="21600" y="20071"/>
                      </a:cubicBezTo>
                      <a:cubicBezTo>
                        <a:pt x="21600" y="19222"/>
                        <a:pt x="20995" y="16993"/>
                        <a:pt x="20252" y="16993"/>
                      </a:cubicBezTo>
                      <a:close/>
                    </a:path>
                  </a:pathLst>
                </a:custGeom>
                <a:solidFill>
                  <a:schemeClr val="accent2"/>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grpSp>
          <p:nvGrpSpPr>
            <p:cNvPr id="9" name="组合 8"/>
            <p:cNvGrpSpPr/>
            <p:nvPr/>
          </p:nvGrpSpPr>
          <p:grpSpPr>
            <a:xfrm>
              <a:off x="839416" y="4639902"/>
              <a:ext cx="3864766" cy="658233"/>
              <a:chOff x="1487488" y="4229610"/>
              <a:chExt cx="3864766" cy="658233"/>
            </a:xfrm>
          </p:grpSpPr>
          <p:sp>
            <p:nvSpPr>
              <p:cNvPr id="10" name="矩形: 圆角 9"/>
              <p:cNvSpPr/>
              <p:nvPr/>
            </p:nvSpPr>
            <p:spPr>
              <a:xfrm>
                <a:off x="1487488" y="4338476"/>
                <a:ext cx="3864766" cy="442367"/>
              </a:xfrm>
              <a:prstGeom prst="roundRect">
                <a:avLst>
                  <a:gd name="adj" fmla="val 21525"/>
                </a:avLst>
              </a:prstGeom>
              <a:blipFill dpi="0" rotWithShape="1">
                <a:blip r:embed="rId3">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1" name="任意多边形: 形状 10"/>
              <p:cNvSpPr/>
              <p:nvPr/>
            </p:nvSpPr>
            <p:spPr>
              <a:xfrm>
                <a:off x="1754787" y="422961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2" name="矩形 11"/>
              <p:cNvSpPr/>
              <p:nvPr/>
            </p:nvSpPr>
            <p:spPr>
              <a:xfrm>
                <a:off x="2474954" y="4382944"/>
                <a:ext cx="2796033" cy="352667"/>
              </a:xfrm>
              <a:prstGeom prst="rect">
                <a:avLst/>
              </a:prstGeom>
              <a:noFill/>
              <a:ln w="12700" cap="flat">
                <a:noFill/>
                <a:miter lim="400000"/>
              </a:ln>
              <a:effectLst/>
            </p:spPr>
            <p:txBody>
              <a:bodyPr wrap="none" lIns="0" tIns="0" rIns="0" bIns="0" anchor="ctr">
                <a:normAutofit/>
              </a:bodyPr>
              <a:lstStyle/>
              <a:p>
                <a:pPr lvl="0" algn="l">
                  <a:defRPr sz="1800">
                    <a:solidFill>
                      <a:srgbClr val="000000"/>
                    </a:solidFill>
                  </a:defRPr>
                </a:pPr>
                <a:r>
                  <a:rPr lang="zh-CN" altLang="en-US" sz="1200">
                    <a:solidFill>
                      <a:schemeClr val="tx2"/>
                    </a:solidFill>
                    <a:latin typeface="Arial Unicode MS" panose="020B0604020202020204" charset="-122"/>
                    <a:ea typeface="Arial Unicode MS" panose="020B0604020202020204" charset="-122"/>
                  </a:rPr>
                  <a:t>查清所取的域名是否已经被注册过</a:t>
                </a:r>
                <a:endParaRPr lang="zh-CN" altLang="en-US" sz="1200">
                  <a:solidFill>
                    <a:schemeClr val="tx2"/>
                  </a:solidFill>
                  <a:latin typeface="Arial Unicode MS" panose="020B0604020202020204" charset="-122"/>
                  <a:ea typeface="Arial Unicode MS" panose="020B0604020202020204" charset="-122"/>
                </a:endParaRPr>
              </a:p>
            </p:txBody>
          </p:sp>
          <p:grpSp>
            <p:nvGrpSpPr>
              <p:cNvPr id="13" name="组合 12"/>
              <p:cNvGrpSpPr/>
              <p:nvPr/>
            </p:nvGrpSpPr>
            <p:grpSpPr>
              <a:xfrm>
                <a:off x="1862653" y="4337475"/>
                <a:ext cx="442502" cy="442503"/>
                <a:chOff x="-29133" y="433932"/>
                <a:chExt cx="885002" cy="885002"/>
              </a:xfrm>
            </p:grpSpPr>
            <p:sp>
              <p:nvSpPr>
                <p:cNvPr id="14" name="任意多边形: 形状 13"/>
                <p:cNvSpPr/>
                <p:nvPr/>
              </p:nvSpPr>
              <p:spPr>
                <a:xfrm>
                  <a:off x="-29133" y="433932"/>
                  <a:ext cx="885002" cy="8850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5" name="任意多边形: 形状 14"/>
                <p:cNvSpPr/>
                <p:nvPr/>
              </p:nvSpPr>
              <p:spPr>
                <a:xfrm>
                  <a:off x="147622" y="669307"/>
                  <a:ext cx="531491" cy="415375"/>
                </a:xfrm>
                <a:custGeom>
                  <a:avLst/>
                  <a:gdLst/>
                  <a:ahLst/>
                  <a:cxnLst>
                    <a:cxn ang="0">
                      <a:pos x="wd2" y="hd2"/>
                    </a:cxn>
                    <a:cxn ang="5400000">
                      <a:pos x="wd2" y="hd2"/>
                    </a:cxn>
                    <a:cxn ang="10800000">
                      <a:pos x="wd2" y="hd2"/>
                    </a:cxn>
                    <a:cxn ang="16200000">
                      <a:pos x="wd2" y="hd2"/>
                    </a:cxn>
                  </a:cxnLst>
                  <a:rect l="0" t="0" r="r" b="b"/>
                  <a:pathLst>
                    <a:path w="21096" h="21600" extrusionOk="0">
                      <a:moveTo>
                        <a:pt x="10547" y="0"/>
                      </a:moveTo>
                      <a:cubicBezTo>
                        <a:pt x="7670" y="0"/>
                        <a:pt x="4754" y="229"/>
                        <a:pt x="1879" y="686"/>
                      </a:cubicBezTo>
                      <a:cubicBezTo>
                        <a:pt x="1331" y="773"/>
                        <a:pt x="883" y="1299"/>
                        <a:pt x="755" y="2002"/>
                      </a:cubicBezTo>
                      <a:cubicBezTo>
                        <a:pt x="-252" y="7551"/>
                        <a:pt x="-252" y="13178"/>
                        <a:pt x="755" y="18728"/>
                      </a:cubicBezTo>
                      <a:cubicBezTo>
                        <a:pt x="883" y="19431"/>
                        <a:pt x="1331" y="19958"/>
                        <a:pt x="1879" y="20044"/>
                      </a:cubicBezTo>
                      <a:cubicBezTo>
                        <a:pt x="3264" y="20265"/>
                        <a:pt x="4658" y="20428"/>
                        <a:pt x="6053" y="20543"/>
                      </a:cubicBezTo>
                      <a:cubicBezTo>
                        <a:pt x="5978" y="20604"/>
                        <a:pt x="5931" y="20669"/>
                        <a:pt x="5931" y="20734"/>
                      </a:cubicBezTo>
                      <a:cubicBezTo>
                        <a:pt x="5931" y="21212"/>
                        <a:pt x="7997" y="21600"/>
                        <a:pt x="10547" y="21600"/>
                      </a:cubicBezTo>
                      <a:cubicBezTo>
                        <a:pt x="13097" y="21600"/>
                        <a:pt x="15163" y="21212"/>
                        <a:pt x="15163" y="20734"/>
                      </a:cubicBezTo>
                      <a:cubicBezTo>
                        <a:pt x="15163" y="20669"/>
                        <a:pt x="15114" y="20604"/>
                        <a:pt x="15038" y="20543"/>
                      </a:cubicBezTo>
                      <a:cubicBezTo>
                        <a:pt x="16433" y="20428"/>
                        <a:pt x="17830" y="20265"/>
                        <a:pt x="19215" y="20044"/>
                      </a:cubicBezTo>
                      <a:cubicBezTo>
                        <a:pt x="19762" y="19958"/>
                        <a:pt x="20212" y="19431"/>
                        <a:pt x="20339" y="18728"/>
                      </a:cubicBezTo>
                      <a:cubicBezTo>
                        <a:pt x="21348" y="13178"/>
                        <a:pt x="21348" y="7551"/>
                        <a:pt x="20339" y="2002"/>
                      </a:cubicBezTo>
                      <a:cubicBezTo>
                        <a:pt x="20212" y="1299"/>
                        <a:pt x="19762" y="773"/>
                        <a:pt x="19215" y="686"/>
                      </a:cubicBezTo>
                      <a:cubicBezTo>
                        <a:pt x="16339" y="229"/>
                        <a:pt x="13423" y="0"/>
                        <a:pt x="10547" y="0"/>
                      </a:cubicBezTo>
                      <a:close/>
                      <a:moveTo>
                        <a:pt x="10602" y="1795"/>
                      </a:moveTo>
                      <a:cubicBezTo>
                        <a:pt x="13438" y="1795"/>
                        <a:pt x="16273" y="2018"/>
                        <a:pt x="19109" y="2469"/>
                      </a:cubicBezTo>
                      <a:cubicBezTo>
                        <a:pt x="20074" y="7778"/>
                        <a:pt x="20074" y="13088"/>
                        <a:pt x="19109" y="18397"/>
                      </a:cubicBezTo>
                      <a:cubicBezTo>
                        <a:pt x="13437" y="19298"/>
                        <a:pt x="7764" y="19298"/>
                        <a:pt x="2092" y="18397"/>
                      </a:cubicBezTo>
                      <a:cubicBezTo>
                        <a:pt x="1127" y="13088"/>
                        <a:pt x="1127" y="7778"/>
                        <a:pt x="2092" y="2469"/>
                      </a:cubicBezTo>
                      <a:cubicBezTo>
                        <a:pt x="4928" y="2018"/>
                        <a:pt x="7766" y="1795"/>
                        <a:pt x="10602" y="1795"/>
                      </a:cubicBezTo>
                      <a:close/>
                      <a:moveTo>
                        <a:pt x="9332" y="3231"/>
                      </a:moveTo>
                      <a:cubicBezTo>
                        <a:pt x="7547" y="3231"/>
                        <a:pt x="5731" y="3472"/>
                        <a:pt x="3946" y="3953"/>
                      </a:cubicBezTo>
                      <a:cubicBezTo>
                        <a:pt x="3715" y="4016"/>
                        <a:pt x="3527" y="4238"/>
                        <a:pt x="3453" y="4531"/>
                      </a:cubicBezTo>
                      <a:cubicBezTo>
                        <a:pt x="2502" y="8317"/>
                        <a:pt x="2502" y="12151"/>
                        <a:pt x="3453" y="15936"/>
                      </a:cubicBezTo>
                      <a:cubicBezTo>
                        <a:pt x="3527" y="16230"/>
                        <a:pt x="3715" y="16452"/>
                        <a:pt x="3946" y="16514"/>
                      </a:cubicBezTo>
                      <a:cubicBezTo>
                        <a:pt x="5731" y="16996"/>
                        <a:pt x="7547" y="17240"/>
                        <a:pt x="9332" y="17240"/>
                      </a:cubicBezTo>
                      <a:cubicBezTo>
                        <a:pt x="11120" y="17240"/>
                        <a:pt x="12929" y="16996"/>
                        <a:pt x="14715" y="16514"/>
                      </a:cubicBezTo>
                      <a:cubicBezTo>
                        <a:pt x="14947" y="16452"/>
                        <a:pt x="15135" y="16230"/>
                        <a:pt x="15209" y="15936"/>
                      </a:cubicBezTo>
                      <a:cubicBezTo>
                        <a:pt x="16161" y="12151"/>
                        <a:pt x="16161" y="8317"/>
                        <a:pt x="15209" y="4531"/>
                      </a:cubicBezTo>
                      <a:cubicBezTo>
                        <a:pt x="15135" y="4238"/>
                        <a:pt x="14947" y="4016"/>
                        <a:pt x="14715" y="3953"/>
                      </a:cubicBezTo>
                      <a:cubicBezTo>
                        <a:pt x="12929" y="3472"/>
                        <a:pt x="11120" y="3231"/>
                        <a:pt x="9332" y="3231"/>
                      </a:cubicBezTo>
                      <a:close/>
                      <a:moveTo>
                        <a:pt x="9223" y="3949"/>
                      </a:moveTo>
                      <a:cubicBezTo>
                        <a:pt x="10973" y="3949"/>
                        <a:pt x="12724" y="4184"/>
                        <a:pt x="14475" y="4655"/>
                      </a:cubicBezTo>
                      <a:cubicBezTo>
                        <a:pt x="15385" y="8277"/>
                        <a:pt x="15385" y="11899"/>
                        <a:pt x="14475" y="15521"/>
                      </a:cubicBezTo>
                      <a:cubicBezTo>
                        <a:pt x="10973" y="16463"/>
                        <a:pt x="7472" y="16463"/>
                        <a:pt x="3971" y="15521"/>
                      </a:cubicBezTo>
                      <a:cubicBezTo>
                        <a:pt x="3060" y="11899"/>
                        <a:pt x="3060" y="8277"/>
                        <a:pt x="3971" y="4655"/>
                      </a:cubicBezTo>
                      <a:cubicBezTo>
                        <a:pt x="5721" y="4184"/>
                        <a:pt x="7472" y="3949"/>
                        <a:pt x="9223" y="3949"/>
                      </a:cubicBezTo>
                      <a:close/>
                      <a:moveTo>
                        <a:pt x="17434" y="4308"/>
                      </a:moveTo>
                      <a:cubicBezTo>
                        <a:pt x="16888" y="4308"/>
                        <a:pt x="16445" y="4888"/>
                        <a:pt x="16445" y="5604"/>
                      </a:cubicBezTo>
                      <a:cubicBezTo>
                        <a:pt x="16445" y="6320"/>
                        <a:pt x="16888" y="6901"/>
                        <a:pt x="17434" y="6901"/>
                      </a:cubicBezTo>
                      <a:cubicBezTo>
                        <a:pt x="17980" y="6901"/>
                        <a:pt x="18421" y="6320"/>
                        <a:pt x="18421" y="5604"/>
                      </a:cubicBezTo>
                      <a:cubicBezTo>
                        <a:pt x="18421" y="4888"/>
                        <a:pt x="17980" y="4308"/>
                        <a:pt x="17434" y="4308"/>
                      </a:cubicBezTo>
                      <a:close/>
                      <a:moveTo>
                        <a:pt x="17410" y="5170"/>
                      </a:moveTo>
                      <a:cubicBezTo>
                        <a:pt x="17591" y="5170"/>
                        <a:pt x="17739" y="5366"/>
                        <a:pt x="17739" y="5604"/>
                      </a:cubicBezTo>
                      <a:cubicBezTo>
                        <a:pt x="17739" y="5841"/>
                        <a:pt x="17591" y="6035"/>
                        <a:pt x="17410" y="6035"/>
                      </a:cubicBezTo>
                      <a:cubicBezTo>
                        <a:pt x="17229" y="6035"/>
                        <a:pt x="17081" y="5841"/>
                        <a:pt x="17081" y="5604"/>
                      </a:cubicBezTo>
                      <a:cubicBezTo>
                        <a:pt x="17081" y="5366"/>
                        <a:pt x="17229" y="5170"/>
                        <a:pt x="17410" y="5170"/>
                      </a:cubicBezTo>
                      <a:close/>
                      <a:moveTo>
                        <a:pt x="9089" y="6821"/>
                      </a:moveTo>
                      <a:lnTo>
                        <a:pt x="6065" y="7132"/>
                      </a:lnTo>
                      <a:cubicBezTo>
                        <a:pt x="5886" y="7160"/>
                        <a:pt x="5713" y="7373"/>
                        <a:pt x="5682" y="7607"/>
                      </a:cubicBezTo>
                      <a:lnTo>
                        <a:pt x="5481" y="10016"/>
                      </a:lnTo>
                      <a:cubicBezTo>
                        <a:pt x="5473" y="10254"/>
                        <a:pt x="5614" y="10447"/>
                        <a:pt x="5794" y="10447"/>
                      </a:cubicBezTo>
                      <a:cubicBezTo>
                        <a:pt x="5975" y="10447"/>
                        <a:pt x="6128" y="10251"/>
                        <a:pt x="6135" y="10012"/>
                      </a:cubicBezTo>
                      <a:lnTo>
                        <a:pt x="6245" y="8377"/>
                      </a:lnTo>
                      <a:cubicBezTo>
                        <a:pt x="6269" y="8141"/>
                        <a:pt x="6436" y="7930"/>
                        <a:pt x="6617" y="7906"/>
                      </a:cubicBezTo>
                      <a:lnTo>
                        <a:pt x="9089" y="7683"/>
                      </a:lnTo>
                      <a:cubicBezTo>
                        <a:pt x="9270" y="7674"/>
                        <a:pt x="9421" y="7474"/>
                        <a:pt x="9421" y="7236"/>
                      </a:cubicBezTo>
                      <a:cubicBezTo>
                        <a:pt x="9421" y="6998"/>
                        <a:pt x="9270" y="6812"/>
                        <a:pt x="9089" y="6821"/>
                      </a:cubicBezTo>
                      <a:close/>
                      <a:moveTo>
                        <a:pt x="17002" y="10447"/>
                      </a:moveTo>
                      <a:cubicBezTo>
                        <a:pt x="16820" y="10447"/>
                        <a:pt x="16673" y="10639"/>
                        <a:pt x="16673" y="10878"/>
                      </a:cubicBezTo>
                      <a:cubicBezTo>
                        <a:pt x="16673" y="11116"/>
                        <a:pt x="16820" y="11309"/>
                        <a:pt x="17002" y="11309"/>
                      </a:cubicBezTo>
                      <a:lnTo>
                        <a:pt x="18981" y="11309"/>
                      </a:lnTo>
                      <a:cubicBezTo>
                        <a:pt x="19163" y="11309"/>
                        <a:pt x="19310" y="11116"/>
                        <a:pt x="19310" y="10878"/>
                      </a:cubicBezTo>
                      <a:cubicBezTo>
                        <a:pt x="19310" y="10639"/>
                        <a:pt x="19163" y="10447"/>
                        <a:pt x="18981" y="10447"/>
                      </a:cubicBezTo>
                      <a:lnTo>
                        <a:pt x="17002" y="10447"/>
                      </a:lnTo>
                      <a:close/>
                      <a:moveTo>
                        <a:pt x="17002" y="13040"/>
                      </a:moveTo>
                      <a:cubicBezTo>
                        <a:pt x="16820" y="13040"/>
                        <a:pt x="16673" y="13232"/>
                        <a:pt x="16673" y="13471"/>
                      </a:cubicBezTo>
                      <a:cubicBezTo>
                        <a:pt x="16673" y="13708"/>
                        <a:pt x="16820" y="13901"/>
                        <a:pt x="17002" y="13901"/>
                      </a:cubicBezTo>
                      <a:lnTo>
                        <a:pt x="18981" y="13901"/>
                      </a:lnTo>
                      <a:cubicBezTo>
                        <a:pt x="19163" y="13901"/>
                        <a:pt x="19310" y="13708"/>
                        <a:pt x="19310" y="13471"/>
                      </a:cubicBezTo>
                      <a:cubicBezTo>
                        <a:pt x="19310" y="13232"/>
                        <a:pt x="19163" y="13040"/>
                        <a:pt x="18981" y="13040"/>
                      </a:cubicBezTo>
                      <a:lnTo>
                        <a:pt x="17002" y="13040"/>
                      </a:lnTo>
                      <a:close/>
                      <a:moveTo>
                        <a:pt x="16344" y="15629"/>
                      </a:moveTo>
                      <a:cubicBezTo>
                        <a:pt x="16162" y="15629"/>
                        <a:pt x="16015" y="15825"/>
                        <a:pt x="16015" y="16063"/>
                      </a:cubicBezTo>
                      <a:cubicBezTo>
                        <a:pt x="16015" y="16302"/>
                        <a:pt x="16162" y="16494"/>
                        <a:pt x="16344" y="16494"/>
                      </a:cubicBezTo>
                      <a:lnTo>
                        <a:pt x="18323" y="16494"/>
                      </a:lnTo>
                      <a:cubicBezTo>
                        <a:pt x="18505" y="16494"/>
                        <a:pt x="18652" y="16302"/>
                        <a:pt x="18652" y="16063"/>
                      </a:cubicBezTo>
                      <a:cubicBezTo>
                        <a:pt x="18652" y="15825"/>
                        <a:pt x="18505" y="15629"/>
                        <a:pt x="18323" y="15629"/>
                      </a:cubicBezTo>
                      <a:lnTo>
                        <a:pt x="16344" y="15629"/>
                      </a:lnTo>
                      <a:close/>
                    </a:path>
                  </a:pathLst>
                </a:custGeom>
                <a:solidFill>
                  <a:schemeClr val="accent3"/>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grpSp>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步骤1.申请网站域名</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4347845" y="708660"/>
            <a:ext cx="4208145" cy="2353310"/>
          </a:xfrm>
          <a:prstGeom prst="rect">
            <a:avLst/>
          </a:prstGeom>
          <a:noFill/>
          <a:ln w="9525">
            <a:noFill/>
          </a:ln>
        </p:spPr>
        <p:txBody>
          <a:bodyPr wrap="square">
            <a:spAutoFit/>
          </a:bodyPr>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一个完整的域名是由域名主体和域名后缀两部分组成的，主体是用户为网站所起的名字，后缀是根据网站类型而选择的</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比如李宁官方商城：li-ning.com.cn，li-ning是域名主体，.com/.cn则是域名的后缀</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选定网站域名需要历经两个操作，分别是：</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0">
                <a:solidFill>
                  <a:srgbClr val="50706D"/>
                </a:solidFill>
                <a:latin typeface="Calibri" panose="020F0502020204030204" charset="0"/>
                <a:ea typeface="Arial Unicode MS" panose="020B0604020202020204" charset="-122"/>
                <a:cs typeface="幼圆" panose="02010509060101010101" charset="-122"/>
              </a:rPr>
              <a:t>①</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选择一个可用域名 </a:t>
            </a:r>
            <a:r>
              <a:rPr lang="zh-CN" altLang="en-US" sz="1400" b="0">
                <a:solidFill>
                  <a:srgbClr val="50706D"/>
                </a:solidFill>
                <a:latin typeface="Calibri" panose="020F0502020204030204" charset="0"/>
                <a:ea typeface="Arial Unicode MS" panose="020B0604020202020204" charset="-122"/>
                <a:cs typeface="幼圆" panose="02010509060101010101" charset="-122"/>
              </a:rPr>
              <a:t>②</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购买选定的域名</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81" name="文本框 80"/>
          <p:cNvSpPr txBox="1"/>
          <p:nvPr/>
        </p:nvSpPr>
        <p:spPr>
          <a:xfrm>
            <a:off x="592455" y="708660"/>
            <a:ext cx="1706880" cy="275590"/>
          </a:xfrm>
          <a:prstGeom prst="rect">
            <a:avLst/>
          </a:prstGeom>
          <a:noFill/>
        </p:spPr>
        <p:txBody>
          <a:bodyPr wrap="none" rtlCol="0" anchor="t">
            <a:spAutoFit/>
          </a:bodyPr>
          <a:p>
            <a:r>
              <a:rPr lang="zh-CN" altLang="en-US" sz="1200">
                <a:solidFill>
                  <a:srgbClr val="50706D"/>
                </a:solidFill>
                <a:latin typeface="Arial Unicode MS" panose="020B0604020202020204" charset="-122"/>
                <a:ea typeface="Arial Unicode MS" panose="020B0604020202020204" charset="-122"/>
                <a:cs typeface="幼圆" panose="02010509060101010101" charset="-122"/>
                <a:sym typeface="+mn-ea"/>
              </a:rPr>
              <a:t>选择可用域名注意点：</a:t>
            </a:r>
            <a:endParaRPr lang="en-US" altLang="zh-CN" sz="1200" dirty="0" smtClean="0">
              <a:solidFill>
                <a:srgbClr val="50706D"/>
              </a:solidFill>
              <a:latin typeface="Arial Unicode MS" panose="020B0604020202020204" charset="-122"/>
              <a:ea typeface="Arial Unicode MS" panose="020B0604020202020204" charset="-122"/>
              <a:cs typeface="幼圆" panose="02010509060101010101" charset="-122"/>
              <a:sym typeface="+mn-ea"/>
            </a:endParaRPr>
          </a:p>
        </p:txBody>
      </p:sp>
      <p:grpSp>
        <p:nvGrpSpPr>
          <p:cNvPr id="85" name="组合 84"/>
          <p:cNvGrpSpPr/>
          <p:nvPr/>
        </p:nvGrpSpPr>
        <p:grpSpPr>
          <a:xfrm>
            <a:off x="4400550" y="3096895"/>
            <a:ext cx="2236470" cy="1597660"/>
            <a:chOff x="6930" y="4877"/>
            <a:chExt cx="3594" cy="2516"/>
          </a:xfrm>
        </p:grpSpPr>
        <p:pic>
          <p:nvPicPr>
            <p:cNvPr id="83" name="图片 82" descr="8"/>
            <p:cNvPicPr>
              <a:picLocks noChangeAspect="1"/>
            </p:cNvPicPr>
            <p:nvPr/>
          </p:nvPicPr>
          <p:blipFill>
            <a:blip r:embed="rId4"/>
            <a:stretch>
              <a:fillRect/>
            </a:stretch>
          </p:blipFill>
          <p:spPr>
            <a:xfrm>
              <a:off x="7149" y="5226"/>
              <a:ext cx="3156" cy="1815"/>
            </a:xfrm>
            <a:prstGeom prst="rect">
              <a:avLst/>
            </a:prstGeom>
            <a:noFill/>
          </p:spPr>
        </p:pic>
        <p:sp>
          <p:nvSpPr>
            <p:cNvPr id="84" name="文本框 83"/>
            <p:cNvSpPr txBox="1"/>
            <p:nvPr/>
          </p:nvSpPr>
          <p:spPr>
            <a:xfrm>
              <a:off x="6930" y="4877"/>
              <a:ext cx="3594" cy="2516"/>
            </a:xfrm>
            <a:prstGeom prst="frame">
              <a:avLst/>
            </a:prstGeom>
            <a:solidFill>
              <a:schemeClr val="accent1">
                <a:alpha val="52000"/>
              </a:schemeClr>
            </a:solidFill>
          </p:spPr>
          <p:txBody>
            <a:bodyPr wrap="squar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6796405" y="3096895"/>
            <a:ext cx="2236470" cy="1597660"/>
            <a:chOff x="6930" y="4877"/>
            <a:chExt cx="3594" cy="2516"/>
          </a:xfrm>
        </p:grpSpPr>
        <p:pic>
          <p:nvPicPr>
            <p:cNvPr id="87" name="图片 86" descr="C:\Users\Jasmine\Desktop\第一章 图片\11.png11"/>
            <p:cNvPicPr>
              <a:picLocks noChangeAspect="1"/>
            </p:cNvPicPr>
            <p:nvPr/>
          </p:nvPicPr>
          <p:blipFill>
            <a:blip r:embed="rId5"/>
            <a:srcRect/>
            <a:stretch>
              <a:fillRect/>
            </a:stretch>
          </p:blipFill>
          <p:spPr>
            <a:xfrm>
              <a:off x="7149" y="5426"/>
              <a:ext cx="3156" cy="1415"/>
            </a:xfrm>
            <a:prstGeom prst="rect">
              <a:avLst/>
            </a:prstGeom>
            <a:noFill/>
          </p:spPr>
        </p:pic>
        <p:sp>
          <p:nvSpPr>
            <p:cNvPr id="88" name="文本框 87"/>
            <p:cNvSpPr txBox="1"/>
            <p:nvPr/>
          </p:nvSpPr>
          <p:spPr>
            <a:xfrm>
              <a:off x="6930" y="4877"/>
              <a:ext cx="3594" cy="2516"/>
            </a:xfrm>
            <a:prstGeom prst="frame">
              <a:avLst/>
            </a:prstGeom>
            <a:solidFill>
              <a:schemeClr val="accent1">
                <a:alpha val="52000"/>
              </a:schemeClr>
            </a:solidFill>
          </p:spPr>
          <p:txBody>
            <a:bodyPr wrap="squar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8" presetClass="entr" presetSubtype="16"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diamond(in)">
                                      <p:cBhvr>
                                        <p:cTn id="12" dur="2000"/>
                                        <p:tgtEl>
                                          <p:spTgt spid="100"/>
                                        </p:tgtEl>
                                      </p:cBhvr>
                                    </p:animEffect>
                                  </p:childTnLst>
                                </p:cTn>
                              </p:par>
                            </p:childTnLst>
                          </p:cTn>
                        </p:par>
                        <p:par>
                          <p:cTn id="13" fill="hold">
                            <p:stCondLst>
                              <p:cond delay="2500"/>
                            </p:stCondLst>
                            <p:childTnLst>
                              <p:par>
                                <p:cTn id="14" presetID="3" presetClass="entr" presetSubtype="5" fill="hold" nodeType="after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blinds(vertical)">
                                      <p:cBhvr>
                                        <p:cTn id="16" dur="2000"/>
                                        <p:tgtEl>
                                          <p:spTgt spid="85"/>
                                        </p:tgtEl>
                                      </p:cBhvr>
                                    </p:animEffect>
                                  </p:childTnLst>
                                </p:cTn>
                              </p:par>
                            </p:childTnLst>
                          </p:cTn>
                        </p:par>
                        <p:par>
                          <p:cTn id="17" fill="hold">
                            <p:stCondLst>
                              <p:cond delay="4500"/>
                            </p:stCondLst>
                            <p:childTnLst>
                              <p:par>
                                <p:cTn id="18" presetID="3" presetClass="entr" presetSubtype="5" fill="hold"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blinds(vertical)">
                                      <p:cBhvr>
                                        <p:cTn id="20" dur="20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Jasmine\Desktop\第一章 图片\10.png10"/>
          <p:cNvPicPr>
            <a:picLocks noChangeAspect="1"/>
          </p:cNvPicPr>
          <p:nvPr/>
        </p:nvPicPr>
        <p:blipFill>
          <a:blip r:embed="rId1"/>
          <a:srcRect/>
          <a:stretch>
            <a:fillRect/>
          </a:stretch>
        </p:blipFill>
        <p:spPr>
          <a:xfrm>
            <a:off x="1597025" y="2287905"/>
            <a:ext cx="6069330" cy="2341880"/>
          </a:xfrm>
          <a:prstGeom prst="rect">
            <a:avLst/>
          </a:prstGeom>
          <a:noFill/>
        </p:spPr>
      </p:pic>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步骤1.申请网站域名</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596390" y="546100"/>
            <a:ext cx="6771005" cy="1060450"/>
          </a:xfrm>
          <a:prstGeom prst="rect">
            <a:avLst/>
          </a:prstGeom>
          <a:noFill/>
          <a:ln w="9525">
            <a:noFill/>
          </a:ln>
        </p:spPr>
        <p:txBody>
          <a:bodyPr wrap="square">
            <a:spAutoFit/>
          </a:bodyPr>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（1） 选择可用域名</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如果重复，就需要重新起一个域名。可以到“http://www.net.cn/”查询域名是否被注</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该网站查询框内输入所需的域名主体，单击“查询”，就可知是否已经被注册</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83" name="图片 82" descr="C:\Users\Jasmine\Desktop\第一章 图片\9.png9"/>
          <p:cNvPicPr>
            <a:picLocks noChangeAspect="1"/>
          </p:cNvPicPr>
          <p:nvPr/>
        </p:nvPicPr>
        <p:blipFill>
          <a:blip r:embed="rId2"/>
          <a:srcRect/>
          <a:stretch>
            <a:fillRect/>
          </a:stretch>
        </p:blipFill>
        <p:spPr>
          <a:xfrm>
            <a:off x="1597025" y="1606550"/>
            <a:ext cx="6069330" cy="512445"/>
          </a:xfrm>
          <a:prstGeom prst="rect">
            <a:avLst/>
          </a:prstGeom>
          <a:noFill/>
        </p:spPr>
      </p:pic>
      <p:sp>
        <p:nvSpPr>
          <p:cNvPr id="2" name="文本框 1"/>
          <p:cNvSpPr txBox="1"/>
          <p:nvPr/>
        </p:nvSpPr>
        <p:spPr>
          <a:xfrm>
            <a:off x="4084320" y="2021205"/>
            <a:ext cx="109474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域名查询框</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7" name="文本框 6"/>
          <p:cNvSpPr txBox="1"/>
          <p:nvPr/>
        </p:nvSpPr>
        <p:spPr>
          <a:xfrm>
            <a:off x="3978910" y="4629785"/>
            <a:ext cx="130556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域名查询结果</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par>
                          <p:cTn id="17" fill="hold">
                            <p:stCondLst>
                              <p:cond delay="500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1000" fill="hold"/>
                                        <p:tgtEl>
                                          <p:spTgt spid="3"/>
                                        </p:tgtEl>
                                        <p:attrNameLst>
                                          <p:attrName>ppt_x</p:attrName>
                                        </p:attrNameLst>
                                      </p:cBhvr>
                                      <p:tavLst>
                                        <p:tav tm="0">
                                          <p:val>
                                            <p:strVal val="0-#ppt_w/2"/>
                                          </p:val>
                                        </p:tav>
                                        <p:tav tm="100000">
                                          <p:val>
                                            <p:strVal val="#ppt_x"/>
                                          </p:val>
                                        </p:tav>
                                      </p:tavLst>
                                    </p:anim>
                                    <p:anim calcmode="lin" valueType="num">
                                      <p:cBhvr additive="base">
                                        <p:cTn id="21" dur="10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6000"/>
                            </p:stCondLst>
                            <p:childTnLst>
                              <p:par>
                                <p:cTn id="23" presetID="8"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in)">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步骤1.申请网站域名</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204595" y="546100"/>
            <a:ext cx="6734810" cy="737235"/>
          </a:xfrm>
          <a:prstGeom prst="rect">
            <a:avLst/>
          </a:prstGeom>
          <a:noFill/>
          <a:ln w="9525">
            <a:noFill/>
          </a:ln>
        </p:spPr>
        <p:txBody>
          <a:bodyPr wrap="square">
            <a:spAutoFit/>
          </a:bodyPr>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（2） 购买选定域名</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选定尚未被注册的域名后，用户进入“http://www.net.cn/”购买域名。具体操作如下：</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83" name="图片 82" descr="C:\Users\Jasmine\Desktop\第一章 图片\12.png12"/>
          <p:cNvPicPr>
            <a:picLocks noChangeAspect="1"/>
          </p:cNvPicPr>
          <p:nvPr/>
        </p:nvPicPr>
        <p:blipFill>
          <a:blip r:embed="rId1"/>
          <a:srcRect/>
          <a:stretch>
            <a:fillRect/>
          </a:stretch>
        </p:blipFill>
        <p:spPr>
          <a:xfrm>
            <a:off x="1335405" y="1726565"/>
            <a:ext cx="6475095" cy="2411095"/>
          </a:xfrm>
          <a:prstGeom prst="rect">
            <a:avLst/>
          </a:prstGeom>
          <a:noFill/>
        </p:spPr>
      </p:pic>
      <p:sp>
        <p:nvSpPr>
          <p:cNvPr id="2" name="文本框 1"/>
          <p:cNvSpPr txBox="1"/>
          <p:nvPr/>
        </p:nvSpPr>
        <p:spPr>
          <a:xfrm>
            <a:off x="4024630" y="4137660"/>
            <a:ext cx="109474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订单页面</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261745" y="1283335"/>
            <a:ext cx="6734810"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Step1</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：点击 “加入清单”，加入购买页面，点击“创建信息模板”</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par>
                          <p:cTn id="12" fill="hold">
                            <p:stCondLst>
                              <p:cond delay="4000"/>
                            </p:stCondLst>
                            <p:childTnLst>
                              <p:par>
                                <p:cTn id="13" presetID="2" presetClass="entr" presetSubtype="8"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1000" fill="hold"/>
                                        <p:tgtEl>
                                          <p:spTgt spid="83"/>
                                        </p:tgtEl>
                                        <p:attrNameLst>
                                          <p:attrName>ppt_x</p:attrName>
                                        </p:attrNameLst>
                                      </p:cBhvr>
                                      <p:tavLst>
                                        <p:tav tm="0">
                                          <p:val>
                                            <p:strVal val="0-#ppt_w/2"/>
                                          </p:val>
                                        </p:tav>
                                        <p:tav tm="100000">
                                          <p:val>
                                            <p:strVal val="#ppt_x"/>
                                          </p:val>
                                        </p:tav>
                                      </p:tavLst>
                                    </p:anim>
                                    <p:anim calcmode="lin" valueType="num">
                                      <p:cBhvr additive="base">
                                        <p:cTn id="16" dur="1000" fill="hold"/>
                                        <p:tgtEl>
                                          <p:spTgt spid="83"/>
                                        </p:tgtEl>
                                        <p:attrNameLst>
                                          <p:attrName>ppt_y</p:attrName>
                                        </p:attrNameLst>
                                      </p:cBhvr>
                                      <p:tavLst>
                                        <p:tav tm="0">
                                          <p:val>
                                            <p:strVal val="#ppt_y"/>
                                          </p:val>
                                        </p:tav>
                                        <p:tav tm="100000">
                                          <p:val>
                                            <p:strVal val="#ppt_y"/>
                                          </p:val>
                                        </p:tav>
                                      </p:tavLst>
                                    </p:anim>
                                  </p:childTnLst>
                                </p:cTn>
                              </p:par>
                            </p:childTnLst>
                          </p:cTn>
                        </p:par>
                        <p:par>
                          <p:cTn id="17" fill="hold">
                            <p:stCondLst>
                              <p:cond delay="5000"/>
                            </p:stCondLst>
                            <p:childTnLst>
                              <p:par>
                                <p:cTn id="18" presetID="8"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amond(in)">
                                      <p:cBhvr>
                                        <p:cTn id="20"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步骤1.申请网站域名</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3" name="图片 82" descr="C:\Users\Jasmine\Desktop\第一章 图片\13.png13"/>
          <p:cNvPicPr>
            <a:picLocks noChangeAspect="1"/>
          </p:cNvPicPr>
          <p:nvPr/>
        </p:nvPicPr>
        <p:blipFill>
          <a:blip r:embed="rId1"/>
          <a:srcRect/>
          <a:stretch>
            <a:fillRect/>
          </a:stretch>
        </p:blipFill>
        <p:spPr>
          <a:xfrm>
            <a:off x="3662680" y="695325"/>
            <a:ext cx="5264785" cy="829945"/>
          </a:xfrm>
          <a:prstGeom prst="rect">
            <a:avLst/>
          </a:prstGeom>
          <a:noFill/>
        </p:spPr>
      </p:pic>
      <p:sp>
        <p:nvSpPr>
          <p:cNvPr id="2" name="文本框 1"/>
          <p:cNvSpPr txBox="1"/>
          <p:nvPr/>
        </p:nvSpPr>
        <p:spPr>
          <a:xfrm>
            <a:off x="5449570" y="1525270"/>
            <a:ext cx="169164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创建新的模板信息</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592455" y="831850"/>
            <a:ext cx="307022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Step2</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：点击“创建新的模板信息”</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3" name="文本框 2"/>
          <p:cNvSpPr txBox="1"/>
          <p:nvPr/>
        </p:nvSpPr>
        <p:spPr>
          <a:xfrm>
            <a:off x="592455" y="2212340"/>
            <a:ext cx="3188335" cy="737235"/>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Step3</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：根据提示，输入个人或企业认证信息，点击“保存”</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5" name="图片 4" descr="C:\Users\Jasmine\Desktop\第一章 图片\14.png14"/>
          <p:cNvPicPr>
            <a:picLocks noChangeAspect="1"/>
          </p:cNvPicPr>
          <p:nvPr/>
        </p:nvPicPr>
        <p:blipFill>
          <a:blip r:embed="rId2"/>
          <a:srcRect/>
          <a:stretch>
            <a:fillRect/>
          </a:stretch>
        </p:blipFill>
        <p:spPr>
          <a:xfrm>
            <a:off x="3662680" y="1807845"/>
            <a:ext cx="4193540" cy="3131185"/>
          </a:xfrm>
          <a:prstGeom prst="rect">
            <a:avLst/>
          </a:prstGeom>
          <a:noFill/>
        </p:spPr>
      </p:pic>
      <p:sp>
        <p:nvSpPr>
          <p:cNvPr id="7" name="文本框 6"/>
          <p:cNvSpPr txBox="1"/>
          <p:nvPr/>
        </p:nvSpPr>
        <p:spPr>
          <a:xfrm>
            <a:off x="5449570" y="4723130"/>
            <a:ext cx="1691640" cy="368300"/>
          </a:xfrm>
          <a:prstGeom prst="rect">
            <a:avLst/>
          </a:prstGeom>
          <a:noFill/>
          <a:ln w="9525">
            <a:noFill/>
          </a:ln>
        </p:spPr>
        <p:txBody>
          <a:bodyPr wrap="square">
            <a:spAutoFit/>
          </a:bodyPr>
          <a:p>
            <a:pPr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输入个人认证信息</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par>
                          <p:cTn id="17" fill="hold">
                            <p:stCondLst>
                              <p:cond delay="5000"/>
                            </p:stCondLst>
                            <p:childTnLst>
                              <p:par>
                                <p:cTn id="18" presetID="8"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amond(in)">
                                      <p:cBhvr>
                                        <p:cTn id="20" dur="2000"/>
                                        <p:tgtEl>
                                          <p:spTgt spid="3"/>
                                        </p:tgtEl>
                                      </p:cBhvr>
                                    </p:animEffect>
                                  </p:childTnLst>
                                </p:cTn>
                              </p:par>
                            </p:childTnLst>
                          </p:cTn>
                        </p:par>
                        <p:par>
                          <p:cTn id="21" fill="hold">
                            <p:stCondLst>
                              <p:cond delay="7000"/>
                            </p:stCondLst>
                            <p:childTnLst>
                              <p:par>
                                <p:cTn id="22" presetID="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1000" fill="hold"/>
                                        <p:tgtEl>
                                          <p:spTgt spid="5"/>
                                        </p:tgtEl>
                                        <p:attrNameLst>
                                          <p:attrName>ppt_x</p:attrName>
                                        </p:attrNameLst>
                                      </p:cBhvr>
                                      <p:tavLst>
                                        <p:tav tm="0">
                                          <p:val>
                                            <p:strVal val="0-#ppt_w/2"/>
                                          </p:val>
                                        </p:tav>
                                        <p:tav tm="100000">
                                          <p:val>
                                            <p:strVal val="#ppt_x"/>
                                          </p:val>
                                        </p:tav>
                                      </p:tavLst>
                                    </p:anim>
                                    <p:anim calcmode="lin" valueType="num">
                                      <p:cBhvr additive="base">
                                        <p:cTn id="25" dur="10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8000"/>
                            </p:stCondLst>
                            <p:childTnLst>
                              <p:par>
                                <p:cTn id="27" presetID="8"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diamond(in)">
                                      <p:cBhvr>
                                        <p:cTn id="29"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步骤1.申请网站域名</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3" name="图片 82" descr="C:\Users\Jasmine\Desktop\第一章 图片\15.png15"/>
          <p:cNvPicPr>
            <a:picLocks noChangeAspect="1"/>
          </p:cNvPicPr>
          <p:nvPr/>
        </p:nvPicPr>
        <p:blipFill>
          <a:blip r:embed="rId1"/>
          <a:srcRect/>
          <a:stretch>
            <a:fillRect/>
          </a:stretch>
        </p:blipFill>
        <p:spPr>
          <a:xfrm>
            <a:off x="1297305" y="1166495"/>
            <a:ext cx="6782435" cy="3304540"/>
          </a:xfrm>
          <a:prstGeom prst="rect">
            <a:avLst/>
          </a:prstGeom>
          <a:noFill/>
        </p:spPr>
      </p:pic>
      <p:sp>
        <p:nvSpPr>
          <p:cNvPr id="2" name="文本框 1"/>
          <p:cNvSpPr txBox="1"/>
          <p:nvPr/>
        </p:nvSpPr>
        <p:spPr>
          <a:xfrm>
            <a:off x="3843020" y="4471035"/>
            <a:ext cx="169164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购买域名</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234440" y="694055"/>
            <a:ext cx="307022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Step4</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：点击“立即购买”</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步骤1.申请网站域名</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3" name="图片 82" descr="C:\Users\Jasmine\Desktop\第一章 图片\16.png16"/>
          <p:cNvPicPr>
            <a:picLocks noChangeAspect="1"/>
          </p:cNvPicPr>
          <p:nvPr/>
        </p:nvPicPr>
        <p:blipFill>
          <a:blip r:embed="rId1"/>
          <a:srcRect/>
          <a:stretch>
            <a:fillRect/>
          </a:stretch>
        </p:blipFill>
        <p:spPr>
          <a:xfrm>
            <a:off x="2245995" y="1351280"/>
            <a:ext cx="4998085" cy="3119120"/>
          </a:xfrm>
          <a:prstGeom prst="rect">
            <a:avLst/>
          </a:prstGeom>
          <a:noFill/>
        </p:spPr>
      </p:pic>
      <p:sp>
        <p:nvSpPr>
          <p:cNvPr id="2" name="文本框 1"/>
          <p:cNvSpPr txBox="1"/>
          <p:nvPr/>
        </p:nvSpPr>
        <p:spPr>
          <a:xfrm>
            <a:off x="4072255" y="4470400"/>
            <a:ext cx="169164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域名列表</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900555" y="614045"/>
            <a:ext cx="5343525" cy="737235"/>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Step5</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：付款购买后就可以在个人管理中心的“控制面板——产品与服务——域名”中看到刚才购买的域名</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0390" y="1025596"/>
            <a:ext cx="1350746" cy="1405716"/>
            <a:chOff x="1837940" y="1456126"/>
            <a:chExt cx="1350746" cy="1405716"/>
          </a:xfrm>
        </p:grpSpPr>
        <p:sp>
          <p:nvSpPr>
            <p:cNvPr id="16" name="泪滴形 15"/>
            <p:cNvSpPr/>
            <p:nvPr/>
          </p:nvSpPr>
          <p:spPr>
            <a:xfrm rot="8100000">
              <a:off x="1837940" y="1456126"/>
              <a:ext cx="1350746" cy="1405716"/>
            </a:xfrm>
            <a:prstGeom prst="teardrop">
              <a:avLst/>
            </a:prstGeom>
            <a:blipFill dpi="0" rotWithShape="1">
              <a:blip r:embed="rId1">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b="1">
                <a:latin typeface="幼圆" panose="02010509060101010101" charset="-122"/>
                <a:ea typeface="幼圆" panose="02010509060101010101" charset="-122"/>
              </a:endParaRPr>
            </a:p>
          </p:txBody>
        </p:sp>
        <p:sp>
          <p:nvSpPr>
            <p:cNvPr id="21" name="矩形 20"/>
            <p:cNvSpPr/>
            <p:nvPr/>
          </p:nvSpPr>
          <p:spPr>
            <a:xfrm>
              <a:off x="1982720" y="2201311"/>
              <a:ext cx="1134745" cy="247015"/>
            </a:xfrm>
            <a:prstGeom prst="rect">
              <a:avLst/>
            </a:prstGeom>
          </p:spPr>
          <p:txBody>
            <a:bodyPr wrap="none" lIns="0" tIns="0" rIns="0" bIns="0" anchor="ctr" anchorCtr="1">
              <a:noAutofit/>
            </a:bodyPr>
            <a:lstStyle/>
            <a:p>
              <a:pPr lvl="0" algn="ctr" defTabSz="913765">
                <a:spcBef>
                  <a:spcPct val="0"/>
                </a:spcBef>
                <a:defRPr/>
              </a:pPr>
              <a:r>
                <a:rPr lang="zh-CN" altLang="en-US" sz="2400" b="1" dirty="0">
                  <a:solidFill>
                    <a:schemeClr val="bg1"/>
                  </a:solidFill>
                  <a:latin typeface="幼圆" panose="02010509060101010101" charset="-122"/>
                  <a:ea typeface="幼圆" panose="02010509060101010101" charset="-122"/>
                </a:rPr>
                <a:t>云服务器</a:t>
              </a:r>
              <a:endParaRPr lang="zh-CN" altLang="en-US" sz="2400" b="1" dirty="0">
                <a:solidFill>
                  <a:schemeClr val="bg1"/>
                </a:solidFill>
                <a:latin typeface="幼圆" panose="02010509060101010101" charset="-122"/>
                <a:ea typeface="幼圆" panose="02010509060101010101" charset="-122"/>
              </a:endParaRPr>
            </a:p>
          </p:txBody>
        </p:sp>
      </p:grpSp>
      <p:grpSp>
        <p:nvGrpSpPr>
          <p:cNvPr id="30" name="组合 29"/>
          <p:cNvGrpSpPr/>
          <p:nvPr/>
        </p:nvGrpSpPr>
        <p:grpSpPr>
          <a:xfrm>
            <a:off x="3325448" y="1041294"/>
            <a:ext cx="1350746" cy="1373190"/>
            <a:chOff x="3888693" y="1483889"/>
            <a:chExt cx="1350746" cy="1373190"/>
          </a:xfrm>
        </p:grpSpPr>
        <p:sp>
          <p:nvSpPr>
            <p:cNvPr id="19" name="泪滴形 18"/>
            <p:cNvSpPr/>
            <p:nvPr/>
          </p:nvSpPr>
          <p:spPr>
            <a:xfrm rot="8100000">
              <a:off x="3888693" y="1483889"/>
              <a:ext cx="1350746" cy="1373190"/>
            </a:xfrm>
            <a:prstGeom prst="teardrop">
              <a:avLst/>
            </a:prstGeom>
            <a:blipFill dpi="0" rotWithShape="1">
              <a:blip r:embed="rId2">
                <a:extLst>
                  <a:ext uri="{28A0092B-C50C-407E-A947-70E740481C1C}">
                    <a14:useLocalDpi xmlns:a14="http://schemas.microsoft.com/office/drawing/2010/main" val="0"/>
                  </a:ext>
                </a:extLst>
              </a:blip>
              <a:srcRect/>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800" b="1">
                <a:latin typeface="幼圆" panose="02010509060101010101" charset="-122"/>
                <a:ea typeface="幼圆" panose="02010509060101010101" charset="-122"/>
              </a:endParaRPr>
            </a:p>
          </p:txBody>
        </p:sp>
        <p:sp>
          <p:nvSpPr>
            <p:cNvPr id="23" name="矩形 22"/>
            <p:cNvSpPr/>
            <p:nvPr/>
          </p:nvSpPr>
          <p:spPr>
            <a:xfrm>
              <a:off x="3988388" y="2201311"/>
              <a:ext cx="1134745" cy="247015"/>
            </a:xfrm>
            <a:prstGeom prst="rect">
              <a:avLst/>
            </a:prstGeom>
          </p:spPr>
          <p:txBody>
            <a:bodyPr wrap="none" lIns="0" tIns="0" rIns="0" bIns="0" anchor="ctr" anchorCtr="1">
              <a:noAutofit/>
            </a:bodyPr>
            <a:lstStyle/>
            <a:p>
              <a:pPr lvl="0" algn="ctr" defTabSz="913765">
                <a:spcBef>
                  <a:spcPct val="0"/>
                </a:spcBef>
                <a:defRPr/>
              </a:pPr>
              <a:r>
                <a:rPr lang="zh-CN" altLang="en-US" sz="2400" b="1">
                  <a:solidFill>
                    <a:schemeClr val="bg1"/>
                  </a:solidFill>
                  <a:latin typeface="幼圆" panose="02010509060101010101" charset="-122"/>
                  <a:ea typeface="幼圆" panose="02010509060101010101" charset="-122"/>
                </a:rPr>
                <a:t>网站空间</a:t>
              </a:r>
              <a:endParaRPr lang="zh-CN" altLang="en-US" sz="2400" b="1">
                <a:solidFill>
                  <a:schemeClr val="bg1"/>
                </a:solidFill>
                <a:latin typeface="幼圆" panose="02010509060101010101" charset="-122"/>
                <a:ea typeface="幼圆" panose="02010509060101010101" charset="-122"/>
              </a:endParaRPr>
            </a:p>
          </p:txBody>
        </p:sp>
      </p:grpSp>
      <p:grpSp>
        <p:nvGrpSpPr>
          <p:cNvPr id="5" name="组合 4"/>
          <p:cNvGrpSpPr/>
          <p:nvPr/>
        </p:nvGrpSpPr>
        <p:grpSpPr>
          <a:xfrm>
            <a:off x="821013" y="2493382"/>
            <a:ext cx="4372033" cy="2178049"/>
            <a:chOff x="2050024" y="4310474"/>
            <a:chExt cx="5829378" cy="2904066"/>
          </a:xfrm>
        </p:grpSpPr>
        <p:grpSp>
          <p:nvGrpSpPr>
            <p:cNvPr id="6" name="组合 5"/>
            <p:cNvGrpSpPr/>
            <p:nvPr/>
          </p:nvGrpSpPr>
          <p:grpSpPr>
            <a:xfrm>
              <a:off x="2050024" y="4422233"/>
              <a:ext cx="2811780" cy="2792307"/>
              <a:chOff x="2013951" y="4718463"/>
              <a:chExt cx="2811780" cy="2792307"/>
            </a:xfrm>
          </p:grpSpPr>
          <p:sp>
            <p:nvSpPr>
              <p:cNvPr id="13" name="文本框 29"/>
              <p:cNvSpPr txBox="1"/>
              <p:nvPr/>
            </p:nvSpPr>
            <p:spPr bwMode="auto">
              <a:xfrm>
                <a:off x="2256098" y="4718463"/>
                <a:ext cx="2213187" cy="369147"/>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a:solidFill>
                      <a:schemeClr val="accent1"/>
                    </a:solidFill>
                    <a:latin typeface="Arial Unicode MS" panose="020B0604020202020204" charset="-122"/>
                    <a:ea typeface="Arial Unicode MS" panose="020B0604020202020204" charset="-122"/>
                  </a:rPr>
                  <a:t>云服务器</a:t>
                </a:r>
                <a:endParaRPr lang="zh-CN" altLang="en-US" sz="1400" b="1">
                  <a:solidFill>
                    <a:schemeClr val="accent1"/>
                  </a:solidFill>
                  <a:latin typeface="Arial Unicode MS" panose="020B0604020202020204" charset="-122"/>
                  <a:ea typeface="Arial Unicode MS" panose="020B0604020202020204" charset="-122"/>
                </a:endParaRPr>
              </a:p>
            </p:txBody>
          </p:sp>
          <p:sp>
            <p:nvSpPr>
              <p:cNvPr id="14" name="文本框 30"/>
              <p:cNvSpPr txBox="1"/>
              <p:nvPr/>
            </p:nvSpPr>
            <p:spPr bwMode="auto">
              <a:xfrm>
                <a:off x="2013951" y="5087610"/>
                <a:ext cx="2811780" cy="2423160"/>
              </a:xfrm>
              <a:prstGeom prst="rect">
                <a:avLst/>
              </a:prstGeom>
              <a:noFill/>
              <a:ln w="9525">
                <a:noFill/>
                <a:miter lim="800000"/>
              </a:ln>
            </p:spPr>
            <p:txBody>
              <a:bodyPr wrap="square" lIns="0" tIns="0" rIns="0" bIns="0" anchor="ctr" anchorCtr="1">
                <a:noAutofit/>
                <a:scene3d>
                  <a:camera prst="orthographicFront"/>
                  <a:lightRig rig="threePt" dir="t"/>
                </a:scene3d>
                <a:sp3d>
                  <a:bevelT w="0" h="0"/>
                </a:sp3d>
              </a:bodyPr>
              <a:lstStyle/>
              <a:p>
                <a:pPr algn="l" fontAlgn="auto">
                  <a:lnSpc>
                    <a:spcPct val="150000"/>
                  </a:lnSpc>
                  <a:defRPr/>
                </a:pPr>
                <a:r>
                  <a:rPr lang="zh-CN" altLang="en-US" sz="1200" dirty="0">
                    <a:latin typeface="Arial Unicode MS" panose="020B0604020202020204" charset="-122"/>
                    <a:ea typeface="Arial Unicode MS" panose="020B0604020202020204" charset="-122"/>
                  </a:rPr>
                  <a:t>通过虚拟化的技术整合IT资源，为各行业提供互联网基础设施服务</a:t>
                </a:r>
                <a:endParaRPr lang="zh-CN" altLang="en-US" sz="1200" dirty="0">
                  <a:latin typeface="Arial Unicode MS" panose="020B0604020202020204" charset="-122"/>
                  <a:ea typeface="Arial Unicode MS" panose="020B0604020202020204" charset="-122"/>
                </a:endParaRPr>
              </a:p>
              <a:p>
                <a:pPr algn="l" fontAlgn="auto">
                  <a:lnSpc>
                    <a:spcPct val="150000"/>
                  </a:lnSpc>
                  <a:defRPr/>
                </a:pPr>
                <a:r>
                  <a:rPr lang="zh-CN" altLang="en-US" sz="1200" dirty="0">
                    <a:latin typeface="Arial Unicode MS" panose="020B0604020202020204" charset="-122"/>
                    <a:ea typeface="Arial Unicode MS" panose="020B0604020202020204" charset="-122"/>
                  </a:rPr>
                  <a:t>简化网上商城的开发部署过程，降低运维成本，构建按需扩展的网站架构，从而更适应网店的开发</a:t>
                </a:r>
                <a:endParaRPr lang="zh-CN" altLang="en-US" sz="1200" dirty="0">
                  <a:latin typeface="Arial Unicode MS" panose="020B0604020202020204" charset="-122"/>
                  <a:ea typeface="Arial Unicode MS" panose="020B0604020202020204" charset="-122"/>
                </a:endParaRPr>
              </a:p>
            </p:txBody>
          </p:sp>
        </p:grpSp>
        <p:grpSp>
          <p:nvGrpSpPr>
            <p:cNvPr id="7" name="组合 6"/>
            <p:cNvGrpSpPr/>
            <p:nvPr/>
          </p:nvGrpSpPr>
          <p:grpSpPr>
            <a:xfrm>
              <a:off x="5093869" y="4310474"/>
              <a:ext cx="2785533" cy="2653455"/>
              <a:chOff x="1838692" y="4606704"/>
              <a:chExt cx="2785533" cy="2653455"/>
            </a:xfrm>
          </p:grpSpPr>
          <p:sp>
            <p:nvSpPr>
              <p:cNvPr id="11" name="文本框 27"/>
              <p:cNvSpPr txBox="1"/>
              <p:nvPr/>
            </p:nvSpPr>
            <p:spPr bwMode="auto">
              <a:xfrm>
                <a:off x="1929285" y="4606704"/>
                <a:ext cx="2213187" cy="480907"/>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a:solidFill>
                      <a:schemeClr val="accent2"/>
                    </a:solidFill>
                    <a:latin typeface="Arial Unicode MS" panose="020B0604020202020204" charset="-122"/>
                    <a:ea typeface="Arial Unicode MS" panose="020B0604020202020204" charset="-122"/>
                  </a:rPr>
                  <a:t>网站空间</a:t>
                </a:r>
                <a:endParaRPr lang="zh-CN" altLang="en-US" sz="1400" b="1">
                  <a:solidFill>
                    <a:schemeClr val="accent2"/>
                  </a:solidFill>
                  <a:latin typeface="Arial Unicode MS" panose="020B0604020202020204" charset="-122"/>
                  <a:ea typeface="Arial Unicode MS" panose="020B0604020202020204" charset="-122"/>
                </a:endParaRPr>
              </a:p>
            </p:txBody>
          </p:sp>
          <p:sp>
            <p:nvSpPr>
              <p:cNvPr id="12" name="文本框 28"/>
              <p:cNvSpPr txBox="1"/>
              <p:nvPr/>
            </p:nvSpPr>
            <p:spPr bwMode="auto">
              <a:xfrm>
                <a:off x="1838692" y="4958072"/>
                <a:ext cx="2785533" cy="2302087"/>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l">
                  <a:lnSpc>
                    <a:spcPct val="150000"/>
                  </a:lnSpc>
                  <a:defRPr/>
                </a:pPr>
                <a:r>
                  <a:rPr lang="zh-CN" altLang="en-US" sz="1200" dirty="0">
                    <a:latin typeface="Arial Unicode MS" panose="020B0604020202020204" charset="-122"/>
                    <a:ea typeface="Arial Unicode MS" panose="020B0604020202020204" charset="-122"/>
                  </a:rPr>
                  <a:t>又称“虚拟主机”，它可以把一台运行在互联网上的服务器划分成多个具有一定大小的硬盘空间，每个空间都给予相应的FTP权限和WEB访问权限，用于网站发布</a:t>
                </a:r>
                <a:endParaRPr lang="zh-CN" altLang="en-US" sz="1200" dirty="0">
                  <a:latin typeface="Arial Unicode MS" panose="020B0604020202020204" charset="-122"/>
                  <a:ea typeface="Arial Unicode MS" panose="020B0604020202020204" charset="-122"/>
                </a:endParaRPr>
              </a:p>
            </p:txBody>
          </p:sp>
        </p:grpSp>
      </p:grpSp>
      <p:sp>
        <p:nvSpPr>
          <p:cNvPr id="31"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步骤2.选择网店空间</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descr="511259"/>
          <p:cNvPicPr>
            <a:picLocks noChangeAspect="1"/>
          </p:cNvPicPr>
          <p:nvPr/>
        </p:nvPicPr>
        <p:blipFill>
          <a:blip r:embed="rId3"/>
          <a:stretch>
            <a:fillRect/>
          </a:stretch>
        </p:blipFill>
        <p:spPr>
          <a:xfrm>
            <a:off x="3739515" y="1155065"/>
            <a:ext cx="523875" cy="523875"/>
          </a:xfrm>
          <a:prstGeom prst="rect">
            <a:avLst/>
          </a:prstGeom>
        </p:spPr>
      </p:pic>
      <p:pic>
        <p:nvPicPr>
          <p:cNvPr id="15" name="图片 14" descr="1177388"/>
          <p:cNvPicPr>
            <a:picLocks noChangeAspect="1"/>
          </p:cNvPicPr>
          <p:nvPr/>
        </p:nvPicPr>
        <p:blipFill>
          <a:blip r:embed="rId4"/>
          <a:stretch>
            <a:fillRect/>
          </a:stretch>
        </p:blipFill>
        <p:spPr>
          <a:xfrm>
            <a:off x="1494155" y="1200150"/>
            <a:ext cx="490855" cy="490855"/>
          </a:xfrm>
          <a:prstGeom prst="rect">
            <a:avLst/>
          </a:prstGeom>
        </p:spPr>
      </p:pic>
      <p:pic>
        <p:nvPicPr>
          <p:cNvPr id="83" name="图片 82" descr="C:\Users\Jasmine\Desktop\第一章 图片\17.png17"/>
          <p:cNvPicPr>
            <a:picLocks noChangeAspect="1"/>
          </p:cNvPicPr>
          <p:nvPr/>
        </p:nvPicPr>
        <p:blipFill>
          <a:blip r:embed="rId5"/>
          <a:srcRect/>
          <a:stretch>
            <a:fillRect/>
          </a:stretch>
        </p:blipFill>
        <p:spPr>
          <a:xfrm>
            <a:off x="5193030" y="1678940"/>
            <a:ext cx="3736340" cy="1654175"/>
          </a:xfrm>
          <a:prstGeom prst="rect">
            <a:avLst/>
          </a:prstGeom>
          <a:noFill/>
        </p:spPr>
      </p:pic>
      <p:sp>
        <p:nvSpPr>
          <p:cNvPr id="17" name="文本框 16"/>
          <p:cNvSpPr txBox="1"/>
          <p:nvPr/>
        </p:nvSpPr>
        <p:spPr>
          <a:xfrm>
            <a:off x="6149340" y="3436620"/>
            <a:ext cx="2118995"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购买云服务器和虚拟主机</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1000"/>
                                        <p:tgtEl>
                                          <p:spTgt spid="30"/>
                                        </p:tgtEl>
                                      </p:cBhvr>
                                    </p:animEffect>
                                    <p:anim calcmode="lin" valueType="num">
                                      <p:cBhvr>
                                        <p:cTn id="14" dur="1000" fill="hold"/>
                                        <p:tgtEl>
                                          <p:spTgt spid="30"/>
                                        </p:tgtEl>
                                        <p:attrNameLst>
                                          <p:attrName>ppt_x</p:attrName>
                                        </p:attrNameLst>
                                      </p:cBhvr>
                                      <p:tavLst>
                                        <p:tav tm="0">
                                          <p:val>
                                            <p:strVal val="#ppt_x"/>
                                          </p:val>
                                        </p:tav>
                                        <p:tav tm="100000">
                                          <p:val>
                                            <p:strVal val="#ppt_x"/>
                                          </p:val>
                                        </p:tav>
                                      </p:tavLst>
                                    </p:anim>
                                    <p:anim calcmode="lin" valueType="num">
                                      <p:cBhvr>
                                        <p:cTn id="15" dur="1000" fill="hold"/>
                                        <p:tgtEl>
                                          <p:spTgt spid="3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1000" fill="hold"/>
                                        <p:tgtEl>
                                          <p:spTgt spid="83"/>
                                        </p:tgtEl>
                                        <p:attrNameLst>
                                          <p:attrName>ppt_x</p:attrName>
                                        </p:attrNameLst>
                                      </p:cBhvr>
                                      <p:tavLst>
                                        <p:tav tm="0">
                                          <p:val>
                                            <p:strVal val="0-#ppt_w/2"/>
                                          </p:val>
                                        </p:tav>
                                        <p:tav tm="100000">
                                          <p:val>
                                            <p:strVal val="#ppt_x"/>
                                          </p:val>
                                        </p:tav>
                                      </p:tavLst>
                                    </p:anim>
                                    <p:anim calcmode="lin" valueType="num">
                                      <p:cBhvr additive="base">
                                        <p:cTn id="24" dur="1000" fill="hold"/>
                                        <p:tgtEl>
                                          <p:spTgt spid="83"/>
                                        </p:tgtEl>
                                        <p:attrNameLst>
                                          <p:attrName>ppt_y</p:attrName>
                                        </p:attrNameLst>
                                      </p:cBhvr>
                                      <p:tavLst>
                                        <p:tav tm="0">
                                          <p:val>
                                            <p:strVal val="#ppt_y"/>
                                          </p:val>
                                        </p:tav>
                                        <p:tav tm="100000">
                                          <p:val>
                                            <p:strVal val="#ppt_y"/>
                                          </p:val>
                                        </p:tav>
                                      </p:tavLst>
                                    </p:anim>
                                  </p:childTnLst>
                                </p:cTn>
                              </p:par>
                            </p:childTnLst>
                          </p:cTn>
                        </p:par>
                        <p:par>
                          <p:cTn id="25" fill="hold">
                            <p:stCondLst>
                              <p:cond delay="3500"/>
                            </p:stCondLst>
                            <p:childTnLst>
                              <p:par>
                                <p:cTn id="26" presetID="8" presetClass="entr" presetSubtype="16"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diamond(in)">
                                      <p:cBhvr>
                                        <p:cTn id="28"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步骤3.域名解析</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240155" y="546100"/>
            <a:ext cx="6927215" cy="737235"/>
          </a:xfrm>
          <a:prstGeom prst="rect">
            <a:avLst/>
          </a:prstGeom>
          <a:noFill/>
          <a:ln w="9525">
            <a:noFill/>
          </a:ln>
        </p:spPr>
        <p:txBody>
          <a:bodyPr wrap="square">
            <a:spAutoFit/>
          </a:bodyPr>
          <a:p>
            <a:pPr indent="0" fontAlgn="auto">
              <a:lnSpc>
                <a:spcPct val="150000"/>
              </a:lnSpc>
            </a:pP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为了简单好记，采用域名来代替IP地址标识站点地址，只有完成了域名解析的操作，顾客才可以通过链接访问网店，在“http://www.net.cn/”中，进行域名解析</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83" name="图片 82" descr="C:\Users\Jasmine\Desktop\第一章 图片\18.png18"/>
          <p:cNvPicPr>
            <a:picLocks noChangeAspect="1"/>
          </p:cNvPicPr>
          <p:nvPr/>
        </p:nvPicPr>
        <p:blipFill>
          <a:blip r:embed="rId1"/>
          <a:srcRect/>
          <a:stretch>
            <a:fillRect/>
          </a:stretch>
        </p:blipFill>
        <p:spPr>
          <a:xfrm>
            <a:off x="1240155" y="2012950"/>
            <a:ext cx="7200900" cy="1117600"/>
          </a:xfrm>
          <a:prstGeom prst="rect">
            <a:avLst/>
          </a:prstGeom>
          <a:noFill/>
        </p:spPr>
      </p:pic>
      <p:sp>
        <p:nvSpPr>
          <p:cNvPr id="2" name="文本框 1"/>
          <p:cNvSpPr txBox="1"/>
          <p:nvPr/>
        </p:nvSpPr>
        <p:spPr>
          <a:xfrm>
            <a:off x="4293235" y="3205480"/>
            <a:ext cx="109474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域名查询框</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240155" y="1183640"/>
            <a:ext cx="6927850" cy="737235"/>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Step1</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：注册万网会员账号并登陆，“进入会员中心”，进入后，找到左侧导航中的“域名管理”，此时页面右侧出现购买的域名，如图</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5" name="文本框 4"/>
          <p:cNvSpPr txBox="1"/>
          <p:nvPr/>
        </p:nvSpPr>
        <p:spPr>
          <a:xfrm>
            <a:off x="1240155" y="3573780"/>
            <a:ext cx="6927850"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Step2</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：选中需要设置解析的域名并按下右下角的“解析”按钮</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6" name="图片 5" descr="C:\Users\Jasmine\Desktop\第一章 图片\19.png19"/>
          <p:cNvPicPr>
            <a:picLocks noChangeAspect="1"/>
          </p:cNvPicPr>
          <p:nvPr/>
        </p:nvPicPr>
        <p:blipFill>
          <a:blip r:embed="rId2"/>
          <a:srcRect/>
          <a:stretch>
            <a:fillRect/>
          </a:stretch>
        </p:blipFill>
        <p:spPr>
          <a:xfrm>
            <a:off x="1295400" y="3987483"/>
            <a:ext cx="7200900" cy="705485"/>
          </a:xfrm>
          <a:prstGeom prst="rect">
            <a:avLst/>
          </a:prstGeom>
          <a:noFill/>
        </p:spPr>
      </p:pic>
      <p:sp>
        <p:nvSpPr>
          <p:cNvPr id="8" name="文本框 7"/>
          <p:cNvSpPr txBox="1"/>
          <p:nvPr/>
        </p:nvSpPr>
        <p:spPr>
          <a:xfrm>
            <a:off x="4293235" y="4627245"/>
            <a:ext cx="109474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域名解析</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diamond(in)">
                                      <p:cBhvr>
                                        <p:cTn id="7" dur="2000"/>
                                        <p:tgtEl>
                                          <p:spTgt spid="100"/>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amond(in)">
                                      <p:cBhvr>
                                        <p:cTn id="11" dur="2000"/>
                                        <p:tgtEl>
                                          <p:spTgt spid="4"/>
                                        </p:tgtEl>
                                      </p:cBhvr>
                                    </p:animEffect>
                                  </p:childTnLst>
                                </p:cTn>
                              </p:par>
                            </p:childTnLst>
                          </p:cTn>
                        </p:par>
                        <p:par>
                          <p:cTn id="12" fill="hold">
                            <p:stCondLst>
                              <p:cond delay="4000"/>
                            </p:stCondLst>
                            <p:childTnLst>
                              <p:par>
                                <p:cTn id="13" presetID="2" presetClass="entr" presetSubtype="8"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 calcmode="lin" valueType="num">
                                      <p:cBhvr additive="base">
                                        <p:cTn id="15" dur="1000" fill="hold"/>
                                        <p:tgtEl>
                                          <p:spTgt spid="83"/>
                                        </p:tgtEl>
                                        <p:attrNameLst>
                                          <p:attrName>ppt_x</p:attrName>
                                        </p:attrNameLst>
                                      </p:cBhvr>
                                      <p:tavLst>
                                        <p:tav tm="0">
                                          <p:val>
                                            <p:strVal val="0-#ppt_w/2"/>
                                          </p:val>
                                        </p:tav>
                                        <p:tav tm="100000">
                                          <p:val>
                                            <p:strVal val="#ppt_x"/>
                                          </p:val>
                                        </p:tav>
                                      </p:tavLst>
                                    </p:anim>
                                    <p:anim calcmode="lin" valueType="num">
                                      <p:cBhvr additive="base">
                                        <p:cTn id="16" dur="1000" fill="hold"/>
                                        <p:tgtEl>
                                          <p:spTgt spid="83"/>
                                        </p:tgtEl>
                                        <p:attrNameLst>
                                          <p:attrName>ppt_y</p:attrName>
                                        </p:attrNameLst>
                                      </p:cBhvr>
                                      <p:tavLst>
                                        <p:tav tm="0">
                                          <p:val>
                                            <p:strVal val="#ppt_y"/>
                                          </p:val>
                                        </p:tav>
                                        <p:tav tm="100000">
                                          <p:val>
                                            <p:strVal val="#ppt_y"/>
                                          </p:val>
                                        </p:tav>
                                      </p:tavLst>
                                    </p:anim>
                                  </p:childTnLst>
                                </p:cTn>
                              </p:par>
                            </p:childTnLst>
                          </p:cTn>
                        </p:par>
                        <p:par>
                          <p:cTn id="17" fill="hold">
                            <p:stCondLst>
                              <p:cond delay="5000"/>
                            </p:stCondLst>
                            <p:childTnLst>
                              <p:par>
                                <p:cTn id="18" presetID="8" presetClass="entr" presetSubtype="16"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amond(in)">
                                      <p:cBhvr>
                                        <p:cTn id="20" dur="2000"/>
                                        <p:tgtEl>
                                          <p:spTgt spid="2"/>
                                        </p:tgtEl>
                                      </p:cBhvr>
                                    </p:animEffect>
                                  </p:childTnLst>
                                </p:cTn>
                              </p:par>
                            </p:childTnLst>
                          </p:cTn>
                        </p:par>
                        <p:par>
                          <p:cTn id="21" fill="hold">
                            <p:stCondLst>
                              <p:cond delay="7000"/>
                            </p:stCondLst>
                            <p:childTnLst>
                              <p:par>
                                <p:cTn id="22" presetID="8"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amond(in)">
                                      <p:cBhvr>
                                        <p:cTn id="24" dur="2000"/>
                                        <p:tgtEl>
                                          <p:spTgt spid="5"/>
                                        </p:tgtEl>
                                      </p:cBhvr>
                                    </p:animEffect>
                                  </p:childTnLst>
                                </p:cTn>
                              </p:par>
                            </p:childTnLst>
                          </p:cTn>
                        </p:par>
                        <p:par>
                          <p:cTn id="25" fill="hold">
                            <p:stCondLst>
                              <p:cond delay="9000"/>
                            </p:stCondLst>
                            <p:childTnLst>
                              <p:par>
                                <p:cTn id="26" presetID="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1000" fill="hold"/>
                                        <p:tgtEl>
                                          <p:spTgt spid="6"/>
                                        </p:tgtEl>
                                        <p:attrNameLst>
                                          <p:attrName>ppt_x</p:attrName>
                                        </p:attrNameLst>
                                      </p:cBhvr>
                                      <p:tavLst>
                                        <p:tav tm="0">
                                          <p:val>
                                            <p:strVal val="0-#ppt_w/2"/>
                                          </p:val>
                                        </p:tav>
                                        <p:tav tm="100000">
                                          <p:val>
                                            <p:strVal val="#ppt_x"/>
                                          </p:val>
                                        </p:tav>
                                      </p:tavLst>
                                    </p:anim>
                                    <p:anim calcmode="lin" valueType="num">
                                      <p:cBhvr additive="base">
                                        <p:cTn id="29" dur="10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10000"/>
                            </p:stCondLst>
                            <p:childTnLst>
                              <p:par>
                                <p:cTn id="31" presetID="8" presetClass="entr" presetSubtype="1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amond(in)">
                                      <p:cBhvr>
                                        <p:cTn id="3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4" grpId="0"/>
      <p:bldP spid="5"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步骤3.域名解析</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3" name="图片 82" descr="C:\Users\Jasmine\Desktop\第一章 图片\20.png20"/>
          <p:cNvPicPr>
            <a:picLocks noChangeAspect="1"/>
          </p:cNvPicPr>
          <p:nvPr/>
        </p:nvPicPr>
        <p:blipFill>
          <a:blip r:embed="rId1"/>
          <a:srcRect/>
          <a:stretch>
            <a:fillRect/>
          </a:stretch>
        </p:blipFill>
        <p:spPr>
          <a:xfrm>
            <a:off x="1295400" y="1073785"/>
            <a:ext cx="6598920" cy="3380105"/>
          </a:xfrm>
          <a:prstGeom prst="rect">
            <a:avLst/>
          </a:prstGeom>
          <a:noFill/>
        </p:spPr>
      </p:pic>
      <p:sp>
        <p:nvSpPr>
          <p:cNvPr id="2" name="文本框 1"/>
          <p:cNvSpPr txBox="1"/>
          <p:nvPr/>
        </p:nvSpPr>
        <p:spPr>
          <a:xfrm>
            <a:off x="3960495" y="4527550"/>
            <a:ext cx="1268730"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域名解析设置</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240155" y="659765"/>
            <a:ext cx="6927850"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Step3</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：点击“添加解析”按钮，出现输入框及提示信息</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步骤3.域名解析</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3" name="图片 82" descr="C:\Users\Jasmine\Desktop\第一章 图片\21.png21"/>
          <p:cNvPicPr>
            <a:picLocks noChangeAspect="1"/>
          </p:cNvPicPr>
          <p:nvPr/>
        </p:nvPicPr>
        <p:blipFill>
          <a:blip r:embed="rId1"/>
          <a:srcRect/>
          <a:stretch>
            <a:fillRect/>
          </a:stretch>
        </p:blipFill>
        <p:spPr>
          <a:xfrm>
            <a:off x="1295400" y="1073468"/>
            <a:ext cx="6598920" cy="647700"/>
          </a:xfrm>
          <a:prstGeom prst="rect">
            <a:avLst/>
          </a:prstGeom>
          <a:noFill/>
        </p:spPr>
      </p:pic>
      <p:sp>
        <p:nvSpPr>
          <p:cNvPr id="2" name="文本框 1"/>
          <p:cNvSpPr txBox="1"/>
          <p:nvPr/>
        </p:nvSpPr>
        <p:spPr>
          <a:xfrm>
            <a:off x="3891915" y="1666875"/>
            <a:ext cx="1406525"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域名解析参数设置</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240155" y="659765"/>
            <a:ext cx="6927850"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Step4</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：设置域名参数</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3" name="文本框 2"/>
          <p:cNvSpPr txBox="1"/>
          <p:nvPr/>
        </p:nvSpPr>
        <p:spPr>
          <a:xfrm>
            <a:off x="1240155" y="2035175"/>
            <a:ext cx="6927850"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Step5</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：设置完成后点击“保存”</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5" name="图片 4" descr="C:\Users\Jasmine\Desktop\第一章 图片\22.png22"/>
          <p:cNvPicPr>
            <a:picLocks noChangeAspect="1"/>
          </p:cNvPicPr>
          <p:nvPr/>
        </p:nvPicPr>
        <p:blipFill>
          <a:blip r:embed="rId2"/>
          <a:srcRect/>
          <a:stretch>
            <a:fillRect/>
          </a:stretch>
        </p:blipFill>
        <p:spPr>
          <a:xfrm>
            <a:off x="1295400" y="2522220"/>
            <a:ext cx="7171055" cy="949960"/>
          </a:xfrm>
          <a:prstGeom prst="rect">
            <a:avLst/>
          </a:prstGeom>
          <a:noFill/>
        </p:spPr>
      </p:pic>
      <p:sp>
        <p:nvSpPr>
          <p:cNvPr id="6" name="文本框 5"/>
          <p:cNvSpPr txBox="1"/>
          <p:nvPr/>
        </p:nvSpPr>
        <p:spPr>
          <a:xfrm>
            <a:off x="3868420" y="3472180"/>
            <a:ext cx="1406525"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保存域名设置</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par>
                          <p:cTn id="17" fill="hold">
                            <p:stCondLst>
                              <p:cond delay="5000"/>
                            </p:stCondLst>
                            <p:childTnLst>
                              <p:par>
                                <p:cTn id="18" presetID="8"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amond(in)">
                                      <p:cBhvr>
                                        <p:cTn id="20" dur="2000"/>
                                        <p:tgtEl>
                                          <p:spTgt spid="3"/>
                                        </p:tgtEl>
                                      </p:cBhvr>
                                    </p:animEffect>
                                  </p:childTnLst>
                                </p:cTn>
                              </p:par>
                            </p:childTnLst>
                          </p:cTn>
                        </p:par>
                        <p:par>
                          <p:cTn id="21" fill="hold">
                            <p:stCondLst>
                              <p:cond delay="7000"/>
                            </p:stCondLst>
                            <p:childTnLst>
                              <p:par>
                                <p:cTn id="22" presetID="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1000" fill="hold"/>
                                        <p:tgtEl>
                                          <p:spTgt spid="5"/>
                                        </p:tgtEl>
                                        <p:attrNameLst>
                                          <p:attrName>ppt_x</p:attrName>
                                        </p:attrNameLst>
                                      </p:cBhvr>
                                      <p:tavLst>
                                        <p:tav tm="0">
                                          <p:val>
                                            <p:strVal val="0-#ppt_w/2"/>
                                          </p:val>
                                        </p:tav>
                                        <p:tav tm="100000">
                                          <p:val>
                                            <p:strVal val="#ppt_x"/>
                                          </p:val>
                                        </p:tav>
                                      </p:tavLst>
                                    </p:anim>
                                    <p:anim calcmode="lin" valueType="num">
                                      <p:cBhvr additive="base">
                                        <p:cTn id="25" dur="10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8000"/>
                            </p:stCondLst>
                            <p:childTnLst>
                              <p:par>
                                <p:cTn id="27" presetID="8"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amond(in)">
                                      <p:cBhvr>
                                        <p:cTn id="2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55461" y="80060"/>
            <a:ext cx="2356443" cy="2118950"/>
          </a:xfrm>
          <a:prstGeom prst="rect">
            <a:avLst/>
          </a:prstGeom>
        </p:spPr>
      </p:pic>
      <p:grpSp>
        <p:nvGrpSpPr>
          <p:cNvPr id="6" name="组合 5"/>
          <p:cNvGrpSpPr/>
          <p:nvPr/>
        </p:nvGrpSpPr>
        <p:grpSpPr>
          <a:xfrm rot="0">
            <a:off x="3491230" y="1033780"/>
            <a:ext cx="3201035" cy="545465"/>
            <a:chOff x="1487488" y="2204864"/>
            <a:chExt cx="3864766" cy="658233"/>
          </a:xfrm>
        </p:grpSpPr>
        <p:sp>
          <p:nvSpPr>
            <p:cNvPr id="28" name="矩形: 圆角 27"/>
            <p:cNvSpPr/>
            <p:nvPr/>
          </p:nvSpPr>
          <p:spPr>
            <a:xfrm>
              <a:off x="1487488" y="2312964"/>
              <a:ext cx="3864766" cy="442367"/>
            </a:xfrm>
            <a:prstGeom prst="roundRect">
              <a:avLst>
                <a:gd name="adj" fmla="val 21525"/>
              </a:avLst>
            </a:prstGeom>
            <a:blipFill dpi="0" rotWithShape="1">
              <a:blip r:embed="rId2">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29"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tx2"/>
                  </a:solidFill>
                  <a:latin typeface="Arial Unicode MS" panose="020B0604020202020204" charset="-122"/>
                  <a:ea typeface="Arial Unicode MS" panose="020B0604020202020204" charset="-122"/>
                </a:rPr>
                <a:t>1</a:t>
              </a:r>
              <a:endParaRPr lang="en-US">
                <a:solidFill>
                  <a:schemeClr val="tx2"/>
                </a:solidFill>
                <a:latin typeface="Arial Unicode MS" panose="020B0604020202020204" charset="-122"/>
                <a:ea typeface="Arial Unicode MS" panose="020B0604020202020204" charset="-122"/>
              </a:endParaRPr>
            </a:p>
          </p:txBody>
        </p:sp>
        <p:sp>
          <p:nvSpPr>
            <p:cNvPr id="30" name="矩形 29"/>
            <p:cNvSpPr/>
            <p:nvPr/>
          </p:nvSpPr>
          <p:spPr>
            <a:xfrm>
              <a:off x="2427422" y="2300697"/>
              <a:ext cx="2718600" cy="419367"/>
            </a:xfrm>
            <a:prstGeom prst="rect">
              <a:avLst/>
            </a:prstGeom>
            <a:noFill/>
            <a:ln w="12700" cap="flat">
              <a:noFill/>
              <a:miter lim="400000"/>
            </a:ln>
            <a:effectLst/>
          </p:spPr>
          <p:txBody>
            <a:bodyPr wrap="none" lIns="0" tIns="0" rIns="0" bIns="0" anchor="ctr">
              <a:noAutofit/>
            </a:bodyPr>
            <a:lstStyle/>
            <a:p>
              <a:pPr algn="ctr" fontAlgn="auto">
                <a:lnSpc>
                  <a:spcPct val="150000"/>
                </a:lnSpc>
              </a:pPr>
              <a:r>
                <a:rPr lang="zh-CN" altLang="en-US" sz="1600" b="1" dirty="0">
                  <a:solidFill>
                    <a:schemeClr val="tx2"/>
                  </a:solidFill>
                  <a:latin typeface="Arial Unicode MS" panose="020B0604020202020204" charset="-122"/>
                  <a:ea typeface="Arial Unicode MS" panose="020B0604020202020204" charset="-122"/>
                  <a:cs typeface="+mn-ea"/>
                  <a:sym typeface="+mn-lt"/>
                </a:rPr>
                <a:t>开店的硬件准备</a:t>
              </a:r>
              <a:endParaRPr lang="zh-CN" altLang="en-US" sz="1600" b="1" dirty="0">
                <a:solidFill>
                  <a:schemeClr val="tx2"/>
                </a:solidFill>
                <a:latin typeface="Arial Unicode MS" panose="020B0604020202020204" charset="-122"/>
                <a:ea typeface="Arial Unicode MS" panose="020B0604020202020204" charset="-122"/>
                <a:cs typeface="+mn-ea"/>
                <a:sym typeface="+mn-lt"/>
              </a:endParaRPr>
            </a:p>
          </p:txBody>
        </p:sp>
        <p:sp>
          <p:nvSpPr>
            <p:cNvPr id="32" name="任意多边形: 形状 31"/>
            <p:cNvSpPr/>
            <p:nvPr/>
          </p:nvSpPr>
          <p:spPr>
            <a:xfrm>
              <a:off x="1877220" y="2312730"/>
              <a:ext cx="442502" cy="442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sp>
        <p:nvSpPr>
          <p:cNvPr id="23" name="任意多边形: 形状 22"/>
          <p:cNvSpPr/>
          <p:nvPr/>
        </p:nvSpPr>
        <p:spPr>
          <a:xfrm>
            <a:off x="3724275" y="1666240"/>
            <a:ext cx="545465" cy="54546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nvGrpSpPr>
          <p:cNvPr id="8" name="组合 7"/>
          <p:cNvGrpSpPr/>
          <p:nvPr/>
        </p:nvGrpSpPr>
        <p:grpSpPr>
          <a:xfrm rot="0">
            <a:off x="3491230" y="1827530"/>
            <a:ext cx="3201035" cy="545465"/>
            <a:chOff x="1487488" y="3110284"/>
            <a:chExt cx="3864766" cy="658233"/>
          </a:xfrm>
        </p:grpSpPr>
        <p:sp>
          <p:nvSpPr>
            <p:cNvPr id="16" name="矩形: 圆角 15"/>
            <p:cNvSpPr/>
            <p:nvPr/>
          </p:nvSpPr>
          <p:spPr>
            <a:xfrm>
              <a:off x="1487488" y="3218384"/>
              <a:ext cx="3864766" cy="442367"/>
            </a:xfrm>
            <a:prstGeom prst="roundRect">
              <a:avLst>
                <a:gd name="adj" fmla="val 21525"/>
              </a:avLst>
            </a:prstGeom>
            <a:blipFill dpi="0" rotWithShape="1">
              <a:blip r:embed="rId3">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7" name="任意多边形: 形状 16"/>
            <p:cNvSpPr/>
            <p:nvPr/>
          </p:nvSpPr>
          <p:spPr>
            <a:xfrm>
              <a:off x="1754787" y="311028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accent2"/>
                  </a:solidFill>
                  <a:latin typeface="Arial Unicode MS" panose="020B0604020202020204" charset="-122"/>
                  <a:ea typeface="Arial Unicode MS" panose="020B0604020202020204" charset="-122"/>
                </a:rPr>
                <a:t>2</a:t>
              </a:r>
              <a:endParaRPr lang="en-US">
                <a:solidFill>
                  <a:schemeClr val="accent2"/>
                </a:solidFill>
                <a:latin typeface="Arial Unicode MS" panose="020B0604020202020204" charset="-122"/>
                <a:ea typeface="Arial Unicode MS" panose="020B0604020202020204" charset="-122"/>
              </a:endParaRPr>
            </a:p>
          </p:txBody>
        </p:sp>
        <p:sp>
          <p:nvSpPr>
            <p:cNvPr id="18" name="矩形 17"/>
            <p:cNvSpPr/>
            <p:nvPr/>
          </p:nvSpPr>
          <p:spPr>
            <a:xfrm>
              <a:off x="2427421" y="3268218"/>
              <a:ext cx="2718599" cy="343467"/>
            </a:xfrm>
            <a:prstGeom prst="rect">
              <a:avLst/>
            </a:prstGeom>
            <a:noFill/>
            <a:ln w="12700" cap="flat">
              <a:noFill/>
              <a:miter lim="400000"/>
            </a:ln>
            <a:effectLst/>
          </p:spPr>
          <p:txBody>
            <a:bodyPr wrap="none" lIns="0" tIns="0" rIns="0" bIns="0" anchor="ctr">
              <a:normAutofit/>
            </a:bodyPr>
            <a:lstStyle/>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开店的软件准备</a:t>
              </a:r>
              <a:endParaRPr lang="zh-CN" altLang="en-US" sz="1600" b="1">
                <a:solidFill>
                  <a:schemeClr val="tx2"/>
                </a:solidFill>
                <a:latin typeface="Arial Unicode MS" panose="020B0604020202020204" charset="-122"/>
                <a:ea typeface="Arial Unicode MS" panose="020B0604020202020204" charset="-122"/>
              </a:endParaRPr>
            </a:p>
          </p:txBody>
        </p:sp>
        <p:sp>
          <p:nvSpPr>
            <p:cNvPr id="20" name="任意多边形: 形状 19"/>
            <p:cNvSpPr/>
            <p:nvPr/>
          </p:nvSpPr>
          <p:spPr>
            <a:xfrm>
              <a:off x="1862653" y="3218148"/>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grpSp>
        <p:nvGrpSpPr>
          <p:cNvPr id="9" name="组合 8"/>
          <p:cNvGrpSpPr/>
          <p:nvPr/>
        </p:nvGrpSpPr>
        <p:grpSpPr>
          <a:xfrm rot="0">
            <a:off x="3491230" y="2585720"/>
            <a:ext cx="3201035" cy="545465"/>
            <a:chOff x="1487488" y="4229610"/>
            <a:chExt cx="3864766" cy="658233"/>
          </a:xfrm>
        </p:grpSpPr>
        <p:sp>
          <p:nvSpPr>
            <p:cNvPr id="10" name="矩形: 圆角 9"/>
            <p:cNvSpPr/>
            <p:nvPr/>
          </p:nvSpPr>
          <p:spPr>
            <a:xfrm>
              <a:off x="1487488" y="4338476"/>
              <a:ext cx="3864766" cy="442367"/>
            </a:xfrm>
            <a:prstGeom prst="roundRect">
              <a:avLst>
                <a:gd name="adj" fmla="val 21525"/>
              </a:avLst>
            </a:prstGeom>
            <a:blipFill dpi="0" rotWithShape="1">
              <a:blip r:embed="rId4">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sp>
          <p:nvSpPr>
            <p:cNvPr id="11" name="任意多边形: 形状 10"/>
            <p:cNvSpPr/>
            <p:nvPr/>
          </p:nvSpPr>
          <p:spPr>
            <a:xfrm>
              <a:off x="1754787" y="422961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r>
                <a:rPr lang="en-US">
                  <a:solidFill>
                    <a:schemeClr val="accent3"/>
                  </a:solidFill>
                  <a:latin typeface="Arial Unicode MS" panose="020B0604020202020204" charset="-122"/>
                  <a:ea typeface="Arial Unicode MS" panose="020B0604020202020204" charset="-122"/>
                </a:rPr>
                <a:t>3</a:t>
              </a:r>
              <a:endParaRPr lang="en-US">
                <a:solidFill>
                  <a:schemeClr val="accent3"/>
                </a:solidFill>
                <a:latin typeface="Arial Unicode MS" panose="020B0604020202020204" charset="-122"/>
                <a:ea typeface="Arial Unicode MS" panose="020B0604020202020204" charset="-122"/>
              </a:endParaRPr>
            </a:p>
          </p:txBody>
        </p:sp>
        <p:sp>
          <p:nvSpPr>
            <p:cNvPr id="12" name="矩形 11"/>
            <p:cNvSpPr/>
            <p:nvPr/>
          </p:nvSpPr>
          <p:spPr>
            <a:xfrm>
              <a:off x="2427421" y="4382944"/>
              <a:ext cx="2796033" cy="352667"/>
            </a:xfrm>
            <a:prstGeom prst="rect">
              <a:avLst/>
            </a:prstGeom>
            <a:noFill/>
            <a:ln w="12700" cap="flat">
              <a:noFill/>
              <a:miter lim="400000"/>
            </a:ln>
            <a:effectLst/>
          </p:spPr>
          <p:txBody>
            <a:bodyPr wrap="none" lIns="0" tIns="0" rIns="0" bIns="0" anchor="ctr">
              <a:normAutofit/>
            </a:bodyPr>
            <a:lstStyle/>
            <a:p>
              <a:pPr lvl="0" algn="ctr">
                <a:defRPr sz="1800">
                  <a:solidFill>
                    <a:srgbClr val="000000"/>
                  </a:solidFill>
                </a:defRPr>
              </a:pPr>
              <a:r>
                <a:rPr lang="zh-CN" altLang="en-US" sz="1600" b="1">
                  <a:solidFill>
                    <a:schemeClr val="tx2"/>
                  </a:solidFill>
                  <a:latin typeface="Arial Unicode MS" panose="020B0604020202020204" charset="-122"/>
                  <a:ea typeface="Arial Unicode MS" panose="020B0604020202020204" charset="-122"/>
                </a:rPr>
                <a:t>开店的资质准备</a:t>
              </a:r>
              <a:endParaRPr lang="zh-CN" altLang="en-US" sz="1600" b="1">
                <a:solidFill>
                  <a:schemeClr val="tx2"/>
                </a:solidFill>
                <a:latin typeface="Arial Unicode MS" panose="020B0604020202020204" charset="-122"/>
                <a:ea typeface="Arial Unicode MS" panose="020B0604020202020204" charset="-122"/>
              </a:endParaRPr>
            </a:p>
          </p:txBody>
        </p:sp>
        <p:sp>
          <p:nvSpPr>
            <p:cNvPr id="14" name="任意多边形: 形状 13"/>
            <p:cNvSpPr/>
            <p:nvPr/>
          </p:nvSpPr>
          <p:spPr>
            <a:xfrm>
              <a:off x="1862653" y="4337475"/>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lstStyle/>
            <a:p>
              <a:pPr algn="ctr"/>
              <a:endParaRPr>
                <a:solidFill>
                  <a:schemeClr val="tx2"/>
                </a:solidFill>
                <a:latin typeface="Arial Unicode MS" panose="020B0604020202020204" charset="-122"/>
                <a:ea typeface="Arial Unicode MS" panose="020B0604020202020204" charset="-122"/>
              </a:endParaRPr>
            </a:p>
          </p:txBody>
        </p:sp>
      </p:grpSp>
      <p:sp>
        <p:nvSpPr>
          <p:cNvPr id="2" name="Arrow: Pentagon 2"/>
          <p:cNvSpPr/>
          <p:nvPr/>
        </p:nvSpPr>
        <p:spPr bwMode="auto">
          <a:xfrm>
            <a:off x="722392" y="45767"/>
            <a:ext cx="1689368" cy="1584176"/>
          </a:xfrm>
          <a:prstGeom prst="homePlate">
            <a:avLst>
              <a:gd name="adj" fmla="val 0"/>
            </a:avLst>
          </a:prstGeom>
          <a:noFill/>
          <a:ln w="19050">
            <a:noFill/>
            <a:round/>
          </a:ln>
        </p:spPr>
        <p:txBody>
          <a:bodyPr rot="0" spcFirstLastPara="0" vert="horz" wrap="square" lIns="91440" tIns="45720" rIns="91440" bIns="45720" anchor="ctr" anchorCtr="1" forceAA="0" compatLnSpc="1">
            <a:normAutofit/>
          </a:bodyPr>
          <a:p>
            <a:pPr algn="ctr"/>
            <a:r>
              <a:rPr lang="zh-CN" altLang="en-US" sz="3200" b="1" dirty="0">
                <a:solidFill>
                  <a:schemeClr val="bg1"/>
                </a:solidFill>
                <a:latin typeface="微软雅黑" panose="020B0503020204020204" pitchFamily="34" charset="-122"/>
                <a:ea typeface="微软雅黑" panose="020B0503020204020204" pitchFamily="34" charset="-122"/>
              </a:rPr>
              <a:t>目录</a:t>
            </a:r>
            <a:r>
              <a:rPr lang="en-US" altLang="zh-CN" b="1" dirty="0">
                <a:solidFill>
                  <a:schemeClr val="bg1"/>
                </a:solidFill>
                <a:latin typeface="微软雅黑" panose="020B0503020204020204" pitchFamily="34" charset="-122"/>
                <a:ea typeface="微软雅黑" panose="020B0503020204020204" pitchFamily="34" charset="-122"/>
              </a:rPr>
              <a:t>CONTENT</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rot="0">
            <a:off x="3491230" y="3403600"/>
            <a:ext cx="3201035" cy="547370"/>
            <a:chOff x="1487488" y="2204864"/>
            <a:chExt cx="3864766" cy="658233"/>
          </a:xfrm>
        </p:grpSpPr>
        <p:sp>
          <p:nvSpPr>
            <p:cNvPr id="22" name="矩形: 圆角 27"/>
            <p:cNvSpPr/>
            <p:nvPr/>
          </p:nvSpPr>
          <p:spPr>
            <a:xfrm>
              <a:off x="1487488" y="2312964"/>
              <a:ext cx="3864766" cy="442367"/>
            </a:xfrm>
            <a:prstGeom prst="roundRect">
              <a:avLst>
                <a:gd name="adj" fmla="val 21525"/>
              </a:avLst>
            </a:prstGeom>
            <a:blipFill dpi="0" rotWithShape="1">
              <a:blip r:embed="rId2">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sp>
          <p:nvSpPr>
            <p:cNvPr id="24"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algn="ctr"/>
              <a:r>
                <a:rPr lang="en-US">
                  <a:solidFill>
                    <a:schemeClr val="tx2"/>
                  </a:solidFill>
                  <a:latin typeface="Arial Unicode MS" panose="020B0604020202020204" charset="-122"/>
                  <a:ea typeface="Arial Unicode MS" panose="020B0604020202020204" charset="-122"/>
                </a:rPr>
                <a:t>4</a:t>
              </a:r>
              <a:endParaRPr lang="en-US">
                <a:solidFill>
                  <a:schemeClr val="tx2"/>
                </a:solidFill>
                <a:latin typeface="Arial Unicode MS" panose="020B0604020202020204" charset="-122"/>
                <a:ea typeface="Arial Unicode MS" panose="020B0604020202020204" charset="-122"/>
              </a:endParaRPr>
            </a:p>
          </p:txBody>
        </p:sp>
        <p:sp>
          <p:nvSpPr>
            <p:cNvPr id="25" name="矩形 24"/>
            <p:cNvSpPr/>
            <p:nvPr/>
          </p:nvSpPr>
          <p:spPr>
            <a:xfrm>
              <a:off x="2504855" y="2312914"/>
              <a:ext cx="2718600" cy="419367"/>
            </a:xfrm>
            <a:prstGeom prst="rect">
              <a:avLst/>
            </a:prstGeom>
            <a:noFill/>
            <a:ln w="12700" cap="flat">
              <a:noFill/>
              <a:miter lim="400000"/>
            </a:ln>
            <a:effectLst/>
          </p:spPr>
          <p:txBody>
            <a:bodyPr wrap="none" lIns="0" tIns="0" rIns="0" bIns="0" anchor="ctr">
              <a:noAutofit/>
            </a:bodyPr>
            <a:p>
              <a:pPr algn="ctr" fontAlgn="auto">
                <a:lnSpc>
                  <a:spcPct val="150000"/>
                </a:lnSpc>
              </a:pPr>
              <a:r>
                <a:rPr lang="zh-CN" altLang="en-US" sz="1600" b="1" dirty="0">
                  <a:solidFill>
                    <a:schemeClr val="tx2"/>
                  </a:solidFill>
                  <a:latin typeface="Arial Unicode MS" panose="020B0604020202020204" charset="-122"/>
                  <a:ea typeface="Arial Unicode MS" panose="020B0604020202020204" charset="-122"/>
                  <a:cs typeface="+mn-ea"/>
                  <a:sym typeface="+mn-lt"/>
                </a:rPr>
                <a:t>店铺LOGO设计</a:t>
              </a:r>
              <a:endParaRPr lang="zh-CN" altLang="en-US" sz="1600" b="1" dirty="0">
                <a:solidFill>
                  <a:schemeClr val="tx2"/>
                </a:solidFill>
                <a:latin typeface="Arial Unicode MS" panose="020B0604020202020204" charset="-122"/>
                <a:ea typeface="Arial Unicode MS" panose="020B0604020202020204" charset="-122"/>
                <a:cs typeface="+mn-ea"/>
                <a:sym typeface="+mn-lt"/>
              </a:endParaRPr>
            </a:p>
          </p:txBody>
        </p:sp>
        <p:sp>
          <p:nvSpPr>
            <p:cNvPr id="27" name="任意多边形: 形状 31"/>
            <p:cNvSpPr/>
            <p:nvPr/>
          </p:nvSpPr>
          <p:spPr>
            <a:xfrm>
              <a:off x="1877220" y="2312730"/>
              <a:ext cx="442502" cy="442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grpSp>
      <p:sp>
        <p:nvSpPr>
          <p:cNvPr id="35" name="任意多边形: 形状 22"/>
          <p:cNvSpPr/>
          <p:nvPr/>
        </p:nvSpPr>
        <p:spPr>
          <a:xfrm>
            <a:off x="3724910" y="4064000"/>
            <a:ext cx="545465" cy="54737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p>
            <a:pPr algn="ctr"/>
            <a:endParaRPr>
              <a:solidFill>
                <a:schemeClr val="tx2"/>
              </a:solidFill>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3"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1000"/>
                                        <p:tgtEl>
                                          <p:spTgt spid="6"/>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1000"/>
                                        <p:tgtEl>
                                          <p:spTgt spid="8"/>
                                        </p:tgtEl>
                                      </p:cBhvr>
                                    </p:animEffect>
                                  </p:childTnLst>
                                </p:cTn>
                              </p:par>
                            </p:childTnLst>
                          </p:cTn>
                        </p:par>
                        <p:par>
                          <p:cTn id="23" fill="hold">
                            <p:stCondLst>
                              <p:cond delay="2500"/>
                            </p:stCondLst>
                            <p:childTnLst>
                              <p:par>
                                <p:cTn id="24" presetID="3"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linds(horizontal)">
                                      <p:cBhvr>
                                        <p:cTn id="26" dur="1000"/>
                                        <p:tgtEl>
                                          <p:spTgt spid="9"/>
                                        </p:tgtEl>
                                      </p:cBhvr>
                                    </p:animEffect>
                                  </p:childTnLst>
                                </p:cTn>
                              </p:par>
                            </p:childTnLst>
                          </p:cTn>
                        </p:par>
                        <p:par>
                          <p:cTn id="27" fill="hold">
                            <p:stCondLst>
                              <p:cond delay="3500"/>
                            </p:stCondLst>
                            <p:childTnLst>
                              <p:par>
                                <p:cTn id="28" presetID="3" presetClass="entr" presetSubtype="1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blinds(horizontal)">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步骤3.域名解析</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3" name="图片 82" descr="C:\Users\Jasmine\Desktop\第一章 图片\23.png23"/>
          <p:cNvPicPr>
            <a:picLocks noChangeAspect="1"/>
          </p:cNvPicPr>
          <p:nvPr/>
        </p:nvPicPr>
        <p:blipFill>
          <a:blip r:embed="rId1"/>
          <a:srcRect/>
          <a:stretch>
            <a:fillRect/>
          </a:stretch>
        </p:blipFill>
        <p:spPr>
          <a:xfrm>
            <a:off x="3289935" y="546100"/>
            <a:ext cx="4737735" cy="1819275"/>
          </a:xfrm>
          <a:prstGeom prst="rect">
            <a:avLst/>
          </a:prstGeom>
          <a:noFill/>
        </p:spPr>
      </p:pic>
      <p:sp>
        <p:nvSpPr>
          <p:cNvPr id="2" name="文本框 1"/>
          <p:cNvSpPr txBox="1"/>
          <p:nvPr/>
        </p:nvSpPr>
        <p:spPr>
          <a:xfrm>
            <a:off x="4955540" y="2292985"/>
            <a:ext cx="1406525"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域名设置成功</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240155" y="659765"/>
            <a:ext cx="2510155"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Step6</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：解析成功</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3" name="文本框 2"/>
          <p:cNvSpPr txBox="1"/>
          <p:nvPr/>
        </p:nvSpPr>
        <p:spPr>
          <a:xfrm>
            <a:off x="1240155" y="2661285"/>
            <a:ext cx="6927850" cy="414020"/>
          </a:xfrm>
          <a:prstGeom prst="rect">
            <a:avLst/>
          </a:prstGeom>
          <a:noFill/>
          <a:ln w="9525">
            <a:noFill/>
          </a:ln>
        </p:spPr>
        <p:txBody>
          <a:bodyPr wrap="square">
            <a:spAutoFit/>
          </a:bodyPr>
          <a:p>
            <a:pPr marL="285750" indent="-285750" fontAlgn="auto">
              <a:lnSpc>
                <a:spcPct val="150000"/>
              </a:lnSpc>
              <a:buFont typeface="Wingdings" panose="05000000000000000000" charset="0"/>
              <a:buChar char=""/>
            </a:pPr>
            <a:r>
              <a:rPr lang="en-US" altLang="zh-CN" sz="1400" b="0">
                <a:solidFill>
                  <a:srgbClr val="50706D"/>
                </a:solidFill>
                <a:latin typeface="Arial Unicode MS" panose="020B0604020202020204" charset="-122"/>
                <a:ea typeface="Arial Unicode MS" panose="020B0604020202020204" charset="-122"/>
                <a:cs typeface="幼圆" panose="02010509060101010101" charset="-122"/>
              </a:rPr>
              <a:t>Step7</a:t>
            </a:r>
            <a:r>
              <a:rPr lang="zh-CN" altLang="en-US" sz="1400" b="0">
                <a:solidFill>
                  <a:srgbClr val="50706D"/>
                </a:solidFill>
                <a:latin typeface="Arial Unicode MS" panose="020B0604020202020204" charset="-122"/>
                <a:ea typeface="Arial Unicode MS" panose="020B0604020202020204" charset="-122"/>
                <a:cs typeface="幼圆" panose="02010509060101010101" charset="-122"/>
              </a:rPr>
              <a:t>：填写完成后，“确定”按钮完成解析设置，页面中会新增一条解析记录</a:t>
            </a:r>
            <a:endParaRPr lang="zh-CN" altLang="en-US" sz="1400" b="0">
              <a:solidFill>
                <a:srgbClr val="50706D"/>
              </a:solidFill>
              <a:latin typeface="Arial Unicode MS" panose="020B0604020202020204" charset="-122"/>
              <a:ea typeface="Arial Unicode MS" panose="020B0604020202020204" charset="-122"/>
              <a:cs typeface="幼圆" panose="02010509060101010101" charset="-122"/>
            </a:endParaRPr>
          </a:p>
        </p:txBody>
      </p:sp>
      <p:pic>
        <p:nvPicPr>
          <p:cNvPr id="5" name="图片 4" descr="C:\Users\Jasmine\Desktop\第一章 图片\24.png24"/>
          <p:cNvPicPr>
            <a:picLocks noChangeAspect="1"/>
          </p:cNvPicPr>
          <p:nvPr/>
        </p:nvPicPr>
        <p:blipFill>
          <a:blip r:embed="rId2"/>
          <a:srcRect/>
          <a:stretch>
            <a:fillRect/>
          </a:stretch>
        </p:blipFill>
        <p:spPr>
          <a:xfrm>
            <a:off x="1396365" y="3075305"/>
            <a:ext cx="6671945" cy="1640840"/>
          </a:xfrm>
          <a:prstGeom prst="rect">
            <a:avLst/>
          </a:prstGeom>
          <a:noFill/>
        </p:spPr>
      </p:pic>
      <p:sp>
        <p:nvSpPr>
          <p:cNvPr id="6" name="文本框 5"/>
          <p:cNvSpPr txBox="1"/>
          <p:nvPr/>
        </p:nvSpPr>
        <p:spPr>
          <a:xfrm>
            <a:off x="4029075" y="4624705"/>
            <a:ext cx="1406525"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查看域名解析</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par>
                          <p:cTn id="17" fill="hold">
                            <p:stCondLst>
                              <p:cond delay="5000"/>
                            </p:stCondLst>
                            <p:childTnLst>
                              <p:par>
                                <p:cTn id="18" presetID="8" presetClass="entr" presetSubtype="16"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diamond(in)">
                                      <p:cBhvr>
                                        <p:cTn id="20" dur="2000"/>
                                        <p:tgtEl>
                                          <p:spTgt spid="3"/>
                                        </p:tgtEl>
                                      </p:cBhvr>
                                    </p:animEffect>
                                  </p:childTnLst>
                                </p:cTn>
                              </p:par>
                            </p:childTnLst>
                          </p:cTn>
                        </p:par>
                        <p:par>
                          <p:cTn id="21" fill="hold">
                            <p:stCondLst>
                              <p:cond delay="7000"/>
                            </p:stCondLst>
                            <p:childTnLst>
                              <p:par>
                                <p:cTn id="22" presetID="2" presetClass="entr" presetSubtype="8"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1000" fill="hold"/>
                                        <p:tgtEl>
                                          <p:spTgt spid="5"/>
                                        </p:tgtEl>
                                        <p:attrNameLst>
                                          <p:attrName>ppt_x</p:attrName>
                                        </p:attrNameLst>
                                      </p:cBhvr>
                                      <p:tavLst>
                                        <p:tav tm="0">
                                          <p:val>
                                            <p:strVal val="0-#ppt_w/2"/>
                                          </p:val>
                                        </p:tav>
                                        <p:tav tm="100000">
                                          <p:val>
                                            <p:strVal val="#ppt_x"/>
                                          </p:val>
                                        </p:tav>
                                      </p:tavLst>
                                    </p:anim>
                                    <p:anim calcmode="lin" valueType="num">
                                      <p:cBhvr additive="base">
                                        <p:cTn id="25" dur="10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8000"/>
                            </p:stCondLst>
                            <p:childTnLst>
                              <p:par>
                                <p:cTn id="27" presetID="8"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amond(in)">
                                      <p:cBhvr>
                                        <p:cTn id="2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
          <p:cNvPicPr>
            <a:picLocks noChangeAspect="1"/>
          </p:cNvPicPr>
          <p:nvPr/>
        </p:nvPicPr>
        <p:blipFill>
          <a:blip r:embed="rId1"/>
          <a:stretch>
            <a:fillRect/>
          </a:stretch>
        </p:blipFill>
        <p:spPr>
          <a:xfrm>
            <a:off x="492125" y="956945"/>
            <a:ext cx="3856990" cy="3383280"/>
          </a:xfrm>
          <a:prstGeom prst="rect">
            <a:avLst/>
          </a:prstGeom>
        </p:spPr>
      </p:pic>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步骤4.网站ICP备案</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3" name="图片 82" descr="C:\Users\Jasmine\Desktop\第一章 图片\25.png25"/>
          <p:cNvPicPr>
            <a:picLocks noChangeAspect="1"/>
          </p:cNvPicPr>
          <p:nvPr/>
        </p:nvPicPr>
        <p:blipFill>
          <a:blip r:embed="rId2"/>
          <a:srcRect/>
          <a:stretch>
            <a:fillRect/>
          </a:stretch>
        </p:blipFill>
        <p:spPr>
          <a:xfrm>
            <a:off x="4817745" y="272415"/>
            <a:ext cx="3153410" cy="4598670"/>
          </a:xfrm>
          <a:prstGeom prst="rect">
            <a:avLst/>
          </a:prstGeom>
          <a:noFill/>
        </p:spPr>
      </p:pic>
      <p:sp>
        <p:nvSpPr>
          <p:cNvPr id="2" name="文本框 1"/>
          <p:cNvSpPr txBox="1"/>
          <p:nvPr/>
        </p:nvSpPr>
        <p:spPr>
          <a:xfrm>
            <a:off x="5214620" y="4806315"/>
            <a:ext cx="1553845" cy="368300"/>
          </a:xfrm>
          <a:prstGeom prst="rect">
            <a:avLst/>
          </a:prstGeom>
          <a:noFill/>
          <a:ln w="9525">
            <a:noFill/>
          </a:ln>
        </p:spPr>
        <p:txBody>
          <a:bodyPr wrap="square">
            <a:spAutoFit/>
          </a:bodyPr>
          <a:p>
            <a:pPr indent="0" algn="ctr" fontAlgn="auto">
              <a:lnSpc>
                <a:spcPct val="150000"/>
              </a:lnSpc>
            </a:pPr>
            <a:r>
              <a:rPr lang="zh-CN" altLang="en-US" sz="1200" b="0">
                <a:solidFill>
                  <a:srgbClr val="50706D"/>
                </a:solidFill>
                <a:latin typeface="Arial Unicode MS" panose="020B0604020202020204" charset="-122"/>
                <a:ea typeface="Arial Unicode MS" panose="020B0604020202020204" charset="-122"/>
                <a:cs typeface="幼圆" panose="02010509060101010101" charset="-122"/>
              </a:rPr>
              <a:t>网站ICP备案流程</a:t>
            </a:r>
            <a:endParaRPr lang="zh-CN" altLang="en-US" sz="1200" b="0">
              <a:solidFill>
                <a:srgbClr val="50706D"/>
              </a:solidFill>
              <a:latin typeface="Arial Unicode MS" panose="020B0604020202020204" charset="-122"/>
              <a:ea typeface="Arial Unicode MS" panose="020B0604020202020204" charset="-122"/>
              <a:cs typeface="幼圆" panose="02010509060101010101" charset="-122"/>
            </a:endParaRPr>
          </a:p>
        </p:txBody>
      </p:sp>
      <p:sp>
        <p:nvSpPr>
          <p:cNvPr id="4" name="文本框 3"/>
          <p:cNvSpPr txBox="1"/>
          <p:nvPr/>
        </p:nvSpPr>
        <p:spPr>
          <a:xfrm>
            <a:off x="1321435" y="1695450"/>
            <a:ext cx="2379980" cy="1753235"/>
          </a:xfrm>
          <a:prstGeom prst="rect">
            <a:avLst/>
          </a:prstGeom>
          <a:noFill/>
          <a:ln w="9525">
            <a:noFill/>
          </a:ln>
        </p:spPr>
        <p:txBody>
          <a:bodyPr wrap="square">
            <a:spAutoFit/>
          </a:bodyPr>
          <a:p>
            <a:pPr indent="0" fontAlgn="auto">
              <a:lnSpc>
                <a:spcPct val="150000"/>
              </a:lnSpc>
              <a:buFont typeface="Wingdings" panose="05000000000000000000" charset="0"/>
              <a:buNone/>
            </a:pPr>
            <a:r>
              <a:rPr b="0">
                <a:solidFill>
                  <a:srgbClr val="50706D"/>
                </a:solidFill>
                <a:latin typeface="Arial Unicode MS" panose="020B0604020202020204" charset="-122"/>
                <a:ea typeface="Arial Unicode MS" panose="020B0604020202020204" charset="-122"/>
                <a:cs typeface="幼圆" panose="02010509060101010101" charset="-122"/>
              </a:rPr>
              <a:t>在“http://www.net.cn/”注册网站后，需要经过如图所示的操作进行备案</a:t>
            </a:r>
            <a:endParaRPr b="0">
              <a:solidFill>
                <a:srgbClr val="50706D"/>
              </a:solidFill>
              <a:latin typeface="Arial Unicode MS" panose="020B0604020202020204" charset="-122"/>
              <a:ea typeface="Arial Unicode MS" panose="020B0604020202020204" charset="-122"/>
              <a:cs typeface="幼圆" panose="0201050906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 calcmode="lin" valueType="num">
                                      <p:cBhvr additive="base">
                                        <p:cTn id="11" dur="1000" fill="hold"/>
                                        <p:tgtEl>
                                          <p:spTgt spid="83"/>
                                        </p:tgtEl>
                                        <p:attrNameLst>
                                          <p:attrName>ppt_x</p:attrName>
                                        </p:attrNameLst>
                                      </p:cBhvr>
                                      <p:tavLst>
                                        <p:tav tm="0">
                                          <p:val>
                                            <p:strVal val="0-#ppt_w/2"/>
                                          </p:val>
                                        </p:tav>
                                        <p:tav tm="100000">
                                          <p:val>
                                            <p:strVal val="#ppt_x"/>
                                          </p:val>
                                        </p:tav>
                                      </p:tavLst>
                                    </p:anim>
                                    <p:anim calcmode="lin" valueType="num">
                                      <p:cBhvr additive="base">
                                        <p:cTn id="12" dur="1000" fill="hold"/>
                                        <p:tgtEl>
                                          <p:spTgt spid="83"/>
                                        </p:tgtEl>
                                        <p:attrNameLst>
                                          <p:attrName>ppt_y</p:attrName>
                                        </p:attrNameLst>
                                      </p:cBhvr>
                                      <p:tavLst>
                                        <p:tav tm="0">
                                          <p:val>
                                            <p:strVal val="#ppt_y"/>
                                          </p:val>
                                        </p:tav>
                                        <p:tav tm="100000">
                                          <p:val>
                                            <p:strVal val="#ppt_y"/>
                                          </p:val>
                                        </p:tav>
                                      </p:tavLst>
                                    </p:anim>
                                  </p:childTnLst>
                                </p:cTn>
                              </p:par>
                            </p:childTnLst>
                          </p:cTn>
                        </p:par>
                        <p:par>
                          <p:cTn id="13" fill="hold">
                            <p:stCondLst>
                              <p:cond delay="3000"/>
                            </p:stCondLst>
                            <p:childTnLst>
                              <p:par>
                                <p:cTn id="14" presetID="8" presetClass="entr" presetSubtype="16"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amond(in)">
                                      <p:cBhvr>
                                        <p:cTn id="16"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32002" y="1608040"/>
            <a:ext cx="1080120" cy="768350"/>
          </a:xfrm>
          <a:prstGeom prst="rect">
            <a:avLst/>
          </a:prstGeom>
        </p:spPr>
        <p:txBody>
          <a:bodyPr wrap="square">
            <a:spAutoFit/>
          </a:bodyPr>
          <a:lstStyle/>
          <a:p>
            <a:pPr algn="ct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04</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363470" y="2302510"/>
            <a:ext cx="4416425" cy="922020"/>
          </a:xfrm>
          <a:prstGeom prst="rect">
            <a:avLst/>
          </a:prstGeom>
          <a:noFill/>
        </p:spPr>
        <p:txBody>
          <a:bodyPr wrap="square" rtlCol="0">
            <a:spAutoFit/>
          </a:bodyPr>
          <a:lstStyle/>
          <a:p>
            <a:pPr algn="ctr" fontAlgn="auto">
              <a:lnSpc>
                <a:spcPct val="150000"/>
              </a:lnSpc>
            </a:pPr>
            <a:r>
              <a:rPr lang="zh-CN" altLang="en-US" sz="3600" b="1" dirty="0">
                <a:solidFill>
                  <a:schemeClr val="tx2"/>
                </a:solidFill>
                <a:latin typeface="Arial Unicode MS" panose="020B0604020202020204" charset="-122"/>
                <a:ea typeface="Arial Unicode MS" panose="020B0604020202020204" charset="-122"/>
                <a:cs typeface="+mn-ea"/>
                <a:sym typeface="+mn-lt"/>
              </a:rPr>
              <a:t>店铺logo设计</a:t>
            </a:r>
            <a:endParaRPr lang="zh-CN" altLang="en-US" sz="3600" b="1" dirty="0">
              <a:solidFill>
                <a:schemeClr val="tx2"/>
              </a:solidFill>
              <a:latin typeface="Arial Unicode MS" panose="020B0604020202020204" charset="-122"/>
              <a:ea typeface="Arial Unicode MS" panose="020B060402020202020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2949489" y="938970"/>
            <a:ext cx="3080671" cy="2857927"/>
            <a:chOff x="3932651" y="1634654"/>
            <a:chExt cx="4107561" cy="3810569"/>
          </a:xfrm>
        </p:grpSpPr>
        <p:sp>
          <p:nvSpPr>
            <p:cNvPr id="17" name="Freeform: Shape 121"/>
            <p:cNvSpPr/>
            <p:nvPr/>
          </p:nvSpPr>
          <p:spPr bwMode="auto">
            <a:xfrm>
              <a:off x="4653399" y="4573936"/>
              <a:ext cx="416354" cy="86428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5423"/>
                  </a:moveTo>
                  <a:lnTo>
                    <a:pt x="12010" y="0"/>
                  </a:lnTo>
                  <a:lnTo>
                    <a:pt x="21600" y="13360"/>
                  </a:lnTo>
                  <a:lnTo>
                    <a:pt x="11612" y="21600"/>
                  </a:lnTo>
                  <a:lnTo>
                    <a:pt x="0" y="5423"/>
                  </a:lnTo>
                  <a:close/>
                  <a:moveTo>
                    <a:pt x="0" y="5423"/>
                  </a:moveTo>
                </a:path>
              </a:pathLst>
            </a:custGeom>
            <a:solidFill>
              <a:schemeClr val="accent2">
                <a:lumMod val="75000"/>
              </a:schemeClr>
            </a:solidFill>
            <a:ln>
              <a:noFill/>
            </a:ln>
          </p:spPr>
          <p:txBody>
            <a:bodyPr anchor="ctr"/>
            <a:lstStyle/>
            <a:p>
              <a:pPr algn="ctr"/>
            </a:p>
          </p:txBody>
        </p:sp>
        <p:sp>
          <p:nvSpPr>
            <p:cNvPr id="18" name="Freeform: Shape 122"/>
            <p:cNvSpPr/>
            <p:nvPr/>
          </p:nvSpPr>
          <p:spPr bwMode="auto">
            <a:xfrm>
              <a:off x="4744367" y="4098052"/>
              <a:ext cx="3295845" cy="1333174"/>
            </a:xfrm>
            <a:custGeom>
              <a:avLst/>
              <a:gdLst>
                <a:gd name="T0" fmla="*/ 0 w 21598"/>
                <a:gd name="T1" fmla="*/ 0 h 21600"/>
                <a:gd name="T2" fmla="*/ 0 w 21598"/>
                <a:gd name="T3" fmla="*/ 0 h 21600"/>
                <a:gd name="T4" fmla="*/ 0 w 21598"/>
                <a:gd name="T5" fmla="*/ 0 h 21600"/>
                <a:gd name="T6" fmla="*/ 0 w 21598"/>
                <a:gd name="T7" fmla="*/ 0 h 21600"/>
                <a:gd name="T8" fmla="*/ 0 w 21598"/>
                <a:gd name="T9" fmla="*/ 0 h 21600"/>
                <a:gd name="T10" fmla="*/ 0 w 21598"/>
                <a:gd name="T11" fmla="*/ 0 h 21600"/>
                <a:gd name="T12" fmla="*/ 0 w 21598"/>
                <a:gd name="T13" fmla="*/ 0 h 21600"/>
                <a:gd name="T14" fmla="*/ 0 w 21598"/>
                <a:gd name="T15" fmla="*/ 0 h 21600"/>
                <a:gd name="T16" fmla="*/ 0 w 21598"/>
                <a:gd name="T17" fmla="*/ 0 h 21600"/>
                <a:gd name="T18" fmla="*/ 0 w 21598"/>
                <a:gd name="T19" fmla="*/ 0 h 21600"/>
                <a:gd name="T20" fmla="*/ 0 w 21598"/>
                <a:gd name="T21" fmla="*/ 0 h 21600"/>
                <a:gd name="T22" fmla="*/ 0 w 21598"/>
                <a:gd name="T23" fmla="*/ 0 h 21600"/>
                <a:gd name="T24" fmla="*/ 0 w 21598"/>
                <a:gd name="T25" fmla="*/ 0 h 21600"/>
                <a:gd name="T26" fmla="*/ 0 w 21598"/>
                <a:gd name="T27" fmla="*/ 0 h 21600"/>
                <a:gd name="T28" fmla="*/ 0 w 21598"/>
                <a:gd name="T29" fmla="*/ 0 h 21600"/>
                <a:gd name="T30" fmla="*/ 0 w 21598"/>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98" h="21600">
                  <a:moveTo>
                    <a:pt x="20841" y="0"/>
                  </a:moveTo>
                  <a:cubicBezTo>
                    <a:pt x="21090" y="1245"/>
                    <a:pt x="21278" y="2503"/>
                    <a:pt x="21404" y="3756"/>
                  </a:cubicBezTo>
                  <a:cubicBezTo>
                    <a:pt x="21531" y="5008"/>
                    <a:pt x="21595" y="6256"/>
                    <a:pt x="21597" y="7481"/>
                  </a:cubicBezTo>
                  <a:cubicBezTo>
                    <a:pt x="21600" y="8704"/>
                    <a:pt x="21540" y="9906"/>
                    <a:pt x="21418" y="11066"/>
                  </a:cubicBezTo>
                  <a:cubicBezTo>
                    <a:pt x="21296" y="12225"/>
                    <a:pt x="21112" y="13345"/>
                    <a:pt x="20865" y="14403"/>
                  </a:cubicBezTo>
                  <a:cubicBezTo>
                    <a:pt x="20598" y="15546"/>
                    <a:pt x="20270" y="16568"/>
                    <a:pt x="19890" y="17457"/>
                  </a:cubicBezTo>
                  <a:cubicBezTo>
                    <a:pt x="19510" y="18346"/>
                    <a:pt x="19077" y="19103"/>
                    <a:pt x="18600" y="19717"/>
                  </a:cubicBezTo>
                  <a:cubicBezTo>
                    <a:pt x="18123" y="20330"/>
                    <a:pt x="17602" y="20801"/>
                    <a:pt x="17044" y="21118"/>
                  </a:cubicBezTo>
                  <a:cubicBezTo>
                    <a:pt x="16486" y="21436"/>
                    <a:pt x="15892" y="21600"/>
                    <a:pt x="15270" y="21600"/>
                  </a:cubicBezTo>
                  <a:lnTo>
                    <a:pt x="1426" y="21600"/>
                  </a:lnTo>
                  <a:lnTo>
                    <a:pt x="0" y="11366"/>
                  </a:lnTo>
                  <a:lnTo>
                    <a:pt x="2659" y="4641"/>
                  </a:lnTo>
                  <a:lnTo>
                    <a:pt x="12989" y="4641"/>
                  </a:lnTo>
                  <a:lnTo>
                    <a:pt x="18343" y="7593"/>
                  </a:lnTo>
                  <a:lnTo>
                    <a:pt x="20841" y="0"/>
                  </a:lnTo>
                  <a:close/>
                  <a:moveTo>
                    <a:pt x="20841" y="0"/>
                  </a:moveTo>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19" name="Freeform: Shape 123"/>
            <p:cNvSpPr/>
            <p:nvPr/>
          </p:nvSpPr>
          <p:spPr bwMode="auto">
            <a:xfrm>
              <a:off x="5146726" y="4238018"/>
              <a:ext cx="1577947" cy="1469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21600"/>
                  </a:moveTo>
                  <a:lnTo>
                    <a:pt x="2011" y="0"/>
                  </a:lnTo>
                  <a:lnTo>
                    <a:pt x="19849" y="0"/>
                  </a:lnTo>
                  <a:lnTo>
                    <a:pt x="21600" y="21600"/>
                  </a:lnTo>
                  <a:lnTo>
                    <a:pt x="0" y="21600"/>
                  </a:lnTo>
                  <a:close/>
                  <a:moveTo>
                    <a:pt x="0" y="21600"/>
                  </a:moveTo>
                </a:path>
              </a:pathLst>
            </a:custGeom>
            <a:solidFill>
              <a:schemeClr val="accent1">
                <a:lumMod val="75000"/>
              </a:schemeClr>
            </a:solidFill>
            <a:ln>
              <a:noFill/>
            </a:ln>
          </p:spPr>
          <p:txBody>
            <a:bodyPr anchor="ctr"/>
            <a:lstStyle/>
            <a:p>
              <a:pPr algn="ctr"/>
            </a:p>
          </p:txBody>
        </p:sp>
        <p:sp>
          <p:nvSpPr>
            <p:cNvPr id="20" name="Freeform: Shape 124"/>
            <p:cNvSpPr/>
            <p:nvPr/>
          </p:nvSpPr>
          <p:spPr bwMode="auto">
            <a:xfrm>
              <a:off x="6591719" y="4238018"/>
              <a:ext cx="944669" cy="32892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922" y="9704"/>
                  </a:moveTo>
                  <a:lnTo>
                    <a:pt x="0" y="0"/>
                  </a:lnTo>
                  <a:lnTo>
                    <a:pt x="15426" y="9825"/>
                  </a:lnTo>
                  <a:lnTo>
                    <a:pt x="21600" y="21600"/>
                  </a:lnTo>
                  <a:lnTo>
                    <a:pt x="2922" y="9704"/>
                  </a:lnTo>
                  <a:close/>
                  <a:moveTo>
                    <a:pt x="2922" y="9704"/>
                  </a:moveTo>
                </a:path>
              </a:pathLst>
            </a:custGeom>
            <a:solidFill>
              <a:schemeClr val="accent1">
                <a:lumMod val="50000"/>
              </a:schemeClr>
            </a:solidFill>
            <a:ln>
              <a:noFill/>
            </a:ln>
          </p:spPr>
          <p:txBody>
            <a:bodyPr anchor="ctr"/>
            <a:lstStyle/>
            <a:p>
              <a:pPr algn="ctr"/>
            </a:p>
          </p:txBody>
        </p:sp>
        <p:sp>
          <p:nvSpPr>
            <p:cNvPr id="21" name="Freeform: Shape 125"/>
            <p:cNvSpPr/>
            <p:nvPr/>
          </p:nvSpPr>
          <p:spPr bwMode="auto">
            <a:xfrm>
              <a:off x="7270482" y="4007074"/>
              <a:ext cx="650772" cy="56686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957" y="21600"/>
                  </a:moveTo>
                  <a:lnTo>
                    <a:pt x="0" y="14735"/>
                  </a:lnTo>
                  <a:lnTo>
                    <a:pt x="10443" y="0"/>
                  </a:lnTo>
                  <a:lnTo>
                    <a:pt x="21600" y="3757"/>
                  </a:lnTo>
                  <a:lnTo>
                    <a:pt x="8957" y="21600"/>
                  </a:lnTo>
                  <a:close/>
                  <a:moveTo>
                    <a:pt x="8957" y="21600"/>
                  </a:moveTo>
                </a:path>
              </a:pathLst>
            </a:custGeom>
            <a:solidFill>
              <a:schemeClr val="accent1">
                <a:lumMod val="50000"/>
              </a:schemeClr>
            </a:solidFill>
            <a:ln>
              <a:noFill/>
            </a:ln>
          </p:spPr>
          <p:txBody>
            <a:bodyPr anchor="ctr"/>
            <a:lstStyle/>
            <a:p>
              <a:pPr algn="ctr"/>
            </a:p>
          </p:txBody>
        </p:sp>
        <p:sp>
          <p:nvSpPr>
            <p:cNvPr id="22" name="Freeform: Shape 126"/>
            <p:cNvSpPr/>
            <p:nvPr/>
          </p:nvSpPr>
          <p:spPr bwMode="auto">
            <a:xfrm>
              <a:off x="5192210" y="2110538"/>
              <a:ext cx="678762" cy="34641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0860" y="7702"/>
                  </a:moveTo>
                  <a:lnTo>
                    <a:pt x="21600" y="21600"/>
                  </a:lnTo>
                  <a:lnTo>
                    <a:pt x="4372" y="15238"/>
                  </a:lnTo>
                  <a:lnTo>
                    <a:pt x="0" y="0"/>
                  </a:lnTo>
                  <a:lnTo>
                    <a:pt x="20860" y="7702"/>
                  </a:lnTo>
                  <a:close/>
                  <a:moveTo>
                    <a:pt x="20860" y="7702"/>
                  </a:moveTo>
                </a:path>
              </a:pathLst>
            </a:custGeom>
            <a:solidFill>
              <a:schemeClr val="accent3">
                <a:lumMod val="75000"/>
              </a:schemeClr>
            </a:solidFill>
            <a:ln>
              <a:noFill/>
            </a:ln>
          </p:spPr>
          <p:txBody>
            <a:bodyPr anchor="ctr"/>
            <a:lstStyle/>
            <a:p>
              <a:pPr algn="ctr"/>
            </a:p>
          </p:txBody>
        </p:sp>
        <p:sp>
          <p:nvSpPr>
            <p:cNvPr id="23" name="Freeform: Shape 127"/>
            <p:cNvSpPr/>
            <p:nvPr/>
          </p:nvSpPr>
          <p:spPr bwMode="auto">
            <a:xfrm>
              <a:off x="3932651" y="2194517"/>
              <a:ext cx="2022292" cy="3250706"/>
            </a:xfrm>
            <a:custGeom>
              <a:avLst/>
              <a:gdLst>
                <a:gd name="T0" fmla="*/ 0 w 21571"/>
                <a:gd name="T1" fmla="*/ 0 h 21600"/>
                <a:gd name="T2" fmla="*/ 0 w 21571"/>
                <a:gd name="T3" fmla="*/ 0 h 21600"/>
                <a:gd name="T4" fmla="*/ 0 w 21571"/>
                <a:gd name="T5" fmla="*/ 0 h 21600"/>
                <a:gd name="T6" fmla="*/ 0 w 21571"/>
                <a:gd name="T7" fmla="*/ 0 h 21600"/>
                <a:gd name="T8" fmla="*/ 0 w 21571"/>
                <a:gd name="T9" fmla="*/ 0 h 21600"/>
                <a:gd name="T10" fmla="*/ 0 w 21571"/>
                <a:gd name="T11" fmla="*/ 0 h 21600"/>
                <a:gd name="T12" fmla="*/ 0 w 21571"/>
                <a:gd name="T13" fmla="*/ 0 h 21600"/>
                <a:gd name="T14" fmla="*/ 0 w 21571"/>
                <a:gd name="T15" fmla="*/ 0 h 21600"/>
                <a:gd name="T16" fmla="*/ 0 w 21571"/>
                <a:gd name="T17" fmla="*/ 0 h 21600"/>
                <a:gd name="T18" fmla="*/ 0 w 21571"/>
                <a:gd name="T19" fmla="*/ 0 h 21600"/>
                <a:gd name="T20" fmla="*/ 0 w 21571"/>
                <a:gd name="T21" fmla="*/ 0 h 21600"/>
                <a:gd name="T22" fmla="*/ 0 w 21571"/>
                <a:gd name="T23" fmla="*/ 0 h 21600"/>
                <a:gd name="T24" fmla="*/ 0 w 21571"/>
                <a:gd name="T25" fmla="*/ 0 h 21600"/>
                <a:gd name="T26" fmla="*/ 0 w 21571"/>
                <a:gd name="T27" fmla="*/ 0 h 21600"/>
                <a:gd name="T28" fmla="*/ 0 w 21571"/>
                <a:gd name="T29" fmla="*/ 0 h 21600"/>
                <a:gd name="T30" fmla="*/ 0 w 21571"/>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571" h="21600">
                  <a:moveTo>
                    <a:pt x="12991" y="0"/>
                  </a:moveTo>
                  <a:lnTo>
                    <a:pt x="19819" y="804"/>
                  </a:lnTo>
                  <a:lnTo>
                    <a:pt x="21571" y="4643"/>
                  </a:lnTo>
                  <a:lnTo>
                    <a:pt x="13036" y="13865"/>
                  </a:lnTo>
                  <a:lnTo>
                    <a:pt x="7671" y="17284"/>
                  </a:lnTo>
                  <a:lnTo>
                    <a:pt x="10056" y="21600"/>
                  </a:lnTo>
                  <a:cubicBezTo>
                    <a:pt x="9071" y="21589"/>
                    <a:pt x="8131" y="21515"/>
                    <a:pt x="7249" y="21380"/>
                  </a:cubicBezTo>
                  <a:cubicBezTo>
                    <a:pt x="6366" y="21245"/>
                    <a:pt x="5541" y="21050"/>
                    <a:pt x="4786" y="20799"/>
                  </a:cubicBezTo>
                  <a:cubicBezTo>
                    <a:pt x="4030" y="20547"/>
                    <a:pt x="3345" y="20240"/>
                    <a:pt x="2742" y="19880"/>
                  </a:cubicBezTo>
                  <a:cubicBezTo>
                    <a:pt x="2139" y="19521"/>
                    <a:pt x="1619" y="19109"/>
                    <a:pt x="1193" y="18650"/>
                  </a:cubicBezTo>
                  <a:cubicBezTo>
                    <a:pt x="759" y="18181"/>
                    <a:pt x="444" y="17683"/>
                    <a:pt x="247" y="17167"/>
                  </a:cubicBezTo>
                  <a:cubicBezTo>
                    <a:pt x="50" y="16650"/>
                    <a:pt x="-29" y="16115"/>
                    <a:pt x="10" y="15569"/>
                  </a:cubicBezTo>
                  <a:cubicBezTo>
                    <a:pt x="48" y="15024"/>
                    <a:pt x="204" y="14469"/>
                    <a:pt x="477" y="13914"/>
                  </a:cubicBezTo>
                  <a:cubicBezTo>
                    <a:pt x="751" y="13358"/>
                    <a:pt x="1141" y="12802"/>
                    <a:pt x="1647" y="12255"/>
                  </a:cubicBezTo>
                  <a:lnTo>
                    <a:pt x="12991" y="0"/>
                  </a:lnTo>
                  <a:close/>
                  <a:moveTo>
                    <a:pt x="12991" y="0"/>
                  </a:moveTo>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24" name="Freeform: Shape 128"/>
            <p:cNvSpPr/>
            <p:nvPr/>
          </p:nvSpPr>
          <p:spPr bwMode="auto">
            <a:xfrm>
              <a:off x="5157222" y="2894346"/>
              <a:ext cx="804718"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483" y="0"/>
                  </a:moveTo>
                  <a:lnTo>
                    <a:pt x="21600" y="1767"/>
                  </a:lnTo>
                  <a:lnTo>
                    <a:pt x="3858" y="19605"/>
                  </a:lnTo>
                  <a:lnTo>
                    <a:pt x="0" y="21600"/>
                  </a:lnTo>
                  <a:lnTo>
                    <a:pt x="21483" y="0"/>
                  </a:lnTo>
                  <a:close/>
                  <a:moveTo>
                    <a:pt x="21483" y="0"/>
                  </a:moveTo>
                </a:path>
              </a:pathLst>
            </a:custGeom>
            <a:solidFill>
              <a:schemeClr val="accent2">
                <a:lumMod val="75000"/>
              </a:schemeClr>
            </a:solidFill>
            <a:ln>
              <a:noFill/>
            </a:ln>
          </p:spPr>
          <p:txBody>
            <a:bodyPr anchor="ctr"/>
            <a:lstStyle/>
            <a:p>
              <a:pPr algn="ctr"/>
            </a:p>
          </p:txBody>
        </p:sp>
        <p:sp>
          <p:nvSpPr>
            <p:cNvPr id="25" name="Freeform: Shape 129"/>
            <p:cNvSpPr/>
            <p:nvPr/>
          </p:nvSpPr>
          <p:spPr bwMode="auto">
            <a:xfrm>
              <a:off x="4653399" y="4154038"/>
              <a:ext cx="647273" cy="6403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800" y="4307"/>
                  </a:moveTo>
                  <a:lnTo>
                    <a:pt x="21600" y="0"/>
                  </a:lnTo>
                  <a:lnTo>
                    <a:pt x="7725" y="14281"/>
                  </a:lnTo>
                  <a:lnTo>
                    <a:pt x="0" y="21600"/>
                  </a:lnTo>
                  <a:lnTo>
                    <a:pt x="16800" y="4307"/>
                  </a:lnTo>
                  <a:close/>
                  <a:moveTo>
                    <a:pt x="16800" y="4307"/>
                  </a:moveTo>
                </a:path>
              </a:pathLst>
            </a:custGeom>
            <a:solidFill>
              <a:srgbClr val="B619BF"/>
            </a:solidFill>
            <a:ln>
              <a:noFill/>
            </a:ln>
          </p:spPr>
          <p:txBody>
            <a:bodyPr anchor="ctr"/>
            <a:lstStyle/>
            <a:p>
              <a:pPr algn="ctr"/>
            </a:p>
          </p:txBody>
        </p:sp>
        <p:sp>
          <p:nvSpPr>
            <p:cNvPr id="26" name="Freeform: Shape 130"/>
            <p:cNvSpPr/>
            <p:nvPr/>
          </p:nvSpPr>
          <p:spPr bwMode="auto">
            <a:xfrm>
              <a:off x="5192210" y="1634654"/>
              <a:ext cx="2687059" cy="285530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600">
                  <a:moveTo>
                    <a:pt x="6371" y="0"/>
                  </a:moveTo>
                  <a:cubicBezTo>
                    <a:pt x="7026" y="0"/>
                    <a:pt x="7666" y="89"/>
                    <a:pt x="8281" y="262"/>
                  </a:cubicBezTo>
                  <a:cubicBezTo>
                    <a:pt x="8896" y="434"/>
                    <a:pt x="9488" y="691"/>
                    <a:pt x="10044" y="1024"/>
                  </a:cubicBezTo>
                  <a:cubicBezTo>
                    <a:pt x="10600" y="1358"/>
                    <a:pt x="11122" y="1770"/>
                    <a:pt x="11601" y="2254"/>
                  </a:cubicBezTo>
                  <a:cubicBezTo>
                    <a:pt x="12080" y="2737"/>
                    <a:pt x="12515" y="3293"/>
                    <a:pt x="12897" y="3915"/>
                  </a:cubicBezTo>
                  <a:lnTo>
                    <a:pt x="21600" y="18090"/>
                  </a:lnTo>
                  <a:lnTo>
                    <a:pt x="18629" y="21600"/>
                  </a:lnTo>
                  <a:lnTo>
                    <a:pt x="13362" y="20496"/>
                  </a:lnTo>
                  <a:lnTo>
                    <a:pt x="6933" y="10023"/>
                  </a:lnTo>
                  <a:lnTo>
                    <a:pt x="5294" y="4611"/>
                  </a:lnTo>
                  <a:lnTo>
                    <a:pt x="0" y="3670"/>
                  </a:lnTo>
                  <a:cubicBezTo>
                    <a:pt x="383" y="3086"/>
                    <a:pt x="814" y="2564"/>
                    <a:pt x="1285" y="2111"/>
                  </a:cubicBezTo>
                  <a:cubicBezTo>
                    <a:pt x="1757" y="1657"/>
                    <a:pt x="2268" y="1271"/>
                    <a:pt x="2810" y="959"/>
                  </a:cubicBezTo>
                  <a:cubicBezTo>
                    <a:pt x="3352" y="646"/>
                    <a:pt x="3926" y="406"/>
                    <a:pt x="4522" y="245"/>
                  </a:cubicBezTo>
                  <a:cubicBezTo>
                    <a:pt x="5119" y="83"/>
                    <a:pt x="5738" y="0"/>
                    <a:pt x="6371" y="0"/>
                  </a:cubicBezTo>
                  <a:close/>
                  <a:moveTo>
                    <a:pt x="6371" y="0"/>
                  </a:moveTo>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27" name="Freeform: Shape 131"/>
            <p:cNvSpPr/>
            <p:nvPr/>
          </p:nvSpPr>
          <p:spPr bwMode="auto">
            <a:xfrm>
              <a:off x="6038913" y="2950333"/>
              <a:ext cx="811716" cy="13856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21600"/>
                  </a:moveTo>
                  <a:lnTo>
                    <a:pt x="17571" y="19396"/>
                  </a:lnTo>
                  <a:lnTo>
                    <a:pt x="0" y="1558"/>
                  </a:lnTo>
                  <a:lnTo>
                    <a:pt x="323" y="0"/>
                  </a:lnTo>
                  <a:lnTo>
                    <a:pt x="21600" y="21600"/>
                  </a:lnTo>
                  <a:close/>
                  <a:moveTo>
                    <a:pt x="21600" y="21600"/>
                  </a:moveTo>
                </a:path>
              </a:pathLst>
            </a:custGeom>
            <a:solidFill>
              <a:schemeClr val="accent3">
                <a:lumMod val="75000"/>
              </a:schemeClr>
            </a:solidFill>
            <a:ln>
              <a:noFill/>
            </a:ln>
          </p:spPr>
          <p:txBody>
            <a:bodyPr anchor="ctr"/>
            <a:lstStyle/>
            <a:p>
              <a:pPr algn="ctr"/>
            </a:p>
          </p:txBody>
        </p:sp>
        <p:sp>
          <p:nvSpPr>
            <p:cNvPr id="28" name="Freeform: Shape 132"/>
            <p:cNvSpPr/>
            <p:nvPr/>
          </p:nvSpPr>
          <p:spPr bwMode="auto">
            <a:xfrm>
              <a:off x="5849979" y="2250504"/>
              <a:ext cx="202929" cy="81530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8955"/>
                  </a:moveTo>
                  <a:lnTo>
                    <a:pt x="20313" y="21600"/>
                  </a:lnTo>
                  <a:lnTo>
                    <a:pt x="2475" y="5946"/>
                  </a:lnTo>
                  <a:lnTo>
                    <a:pt x="0" y="0"/>
                  </a:lnTo>
                  <a:lnTo>
                    <a:pt x="21600" y="18955"/>
                  </a:lnTo>
                  <a:close/>
                  <a:moveTo>
                    <a:pt x="21600" y="18955"/>
                  </a:moveTo>
                </a:path>
              </a:pathLst>
            </a:custGeom>
            <a:solidFill>
              <a:schemeClr val="accent3">
                <a:lumMod val="75000"/>
              </a:schemeClr>
            </a:solidFill>
            <a:ln>
              <a:noFill/>
            </a:ln>
          </p:spPr>
          <p:txBody>
            <a:bodyPr anchor="ctr"/>
            <a:lstStyle/>
            <a:p>
              <a:pPr algn="ctr"/>
            </a:p>
          </p:txBody>
        </p:sp>
        <p:sp>
          <p:nvSpPr>
            <p:cNvPr id="29" name="Freeform: Shape 74"/>
            <p:cNvSpPr/>
            <p:nvPr/>
          </p:nvSpPr>
          <p:spPr bwMode="auto">
            <a:xfrm>
              <a:off x="5998402" y="4593919"/>
              <a:ext cx="325813" cy="589987"/>
            </a:xfrm>
            <a:custGeom>
              <a:avLst/>
              <a:gdLst>
                <a:gd name="T0" fmla="*/ 9619712 w 21600"/>
                <a:gd name="T1" fmla="*/ 9504 h 21599"/>
                <a:gd name="T2" fmla="*/ 9447410 w 21600"/>
                <a:gd name="T3" fmla="*/ 0 h 21599"/>
                <a:gd name="T4" fmla="*/ 9276740 w 21600"/>
                <a:gd name="T5" fmla="*/ 19107 h 21599"/>
                <a:gd name="T6" fmla="*/ 0 w 21600"/>
                <a:gd name="T7" fmla="*/ 55390147 h 21599"/>
                <a:gd name="T8" fmla="*/ 9450782 w 21600"/>
                <a:gd name="T9" fmla="*/ 203223198 h 21599"/>
                <a:gd name="T10" fmla="*/ 18898198 w 21600"/>
                <a:gd name="T11" fmla="*/ 55390147 h 21599"/>
                <a:gd name="T12" fmla="*/ 9619712 w 21600"/>
                <a:gd name="T13" fmla="*/ 9504 h 21599"/>
                <a:gd name="T14" fmla="*/ 9426352 w 21600"/>
                <a:gd name="T15" fmla="*/ 75883052 h 21599"/>
                <a:gd name="T16" fmla="*/ 5176944 w 21600"/>
                <a:gd name="T17" fmla="*/ 50516116 h 21599"/>
                <a:gd name="T18" fmla="*/ 9426352 w 21600"/>
                <a:gd name="T19" fmla="*/ 25150046 h 21599"/>
                <a:gd name="T20" fmla="*/ 13676679 w 21600"/>
                <a:gd name="T21" fmla="*/ 50516116 h 21599"/>
                <a:gd name="T22" fmla="*/ 9426352 w 21600"/>
                <a:gd name="T23" fmla="*/ 75883052 h 21599"/>
                <a:gd name="T24" fmla="*/ 9426352 w 21600"/>
                <a:gd name="T25" fmla="*/ 75883052 h 215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599">
                  <a:moveTo>
                    <a:pt x="10995" y="1"/>
                  </a:moveTo>
                  <a:cubicBezTo>
                    <a:pt x="10922" y="1"/>
                    <a:pt x="10869" y="-1"/>
                    <a:pt x="10798" y="0"/>
                  </a:cubicBezTo>
                  <a:cubicBezTo>
                    <a:pt x="10738" y="0"/>
                    <a:pt x="10663" y="2"/>
                    <a:pt x="10603" y="2"/>
                  </a:cubicBezTo>
                  <a:cubicBezTo>
                    <a:pt x="4747" y="2"/>
                    <a:pt x="0" y="2672"/>
                    <a:pt x="0" y="5887"/>
                  </a:cubicBezTo>
                  <a:cubicBezTo>
                    <a:pt x="0" y="9103"/>
                    <a:pt x="10802" y="21599"/>
                    <a:pt x="10802" y="21599"/>
                  </a:cubicBezTo>
                  <a:cubicBezTo>
                    <a:pt x="10802" y="21599"/>
                    <a:pt x="21600" y="9092"/>
                    <a:pt x="21600" y="5887"/>
                  </a:cubicBezTo>
                  <a:cubicBezTo>
                    <a:pt x="21599" y="2681"/>
                    <a:pt x="16851" y="1"/>
                    <a:pt x="10995" y="1"/>
                  </a:cubicBezTo>
                  <a:close/>
                  <a:moveTo>
                    <a:pt x="10774" y="8065"/>
                  </a:moveTo>
                  <a:cubicBezTo>
                    <a:pt x="8091" y="8065"/>
                    <a:pt x="5917" y="6858"/>
                    <a:pt x="5917" y="5369"/>
                  </a:cubicBezTo>
                  <a:cubicBezTo>
                    <a:pt x="5917" y="3880"/>
                    <a:pt x="8091" y="2673"/>
                    <a:pt x="10774" y="2673"/>
                  </a:cubicBezTo>
                  <a:cubicBezTo>
                    <a:pt x="13457" y="2673"/>
                    <a:pt x="15632" y="3880"/>
                    <a:pt x="15632" y="5369"/>
                  </a:cubicBezTo>
                  <a:cubicBezTo>
                    <a:pt x="15632" y="6858"/>
                    <a:pt x="13457" y="8065"/>
                    <a:pt x="10774" y="8065"/>
                  </a:cubicBezTo>
                  <a:close/>
                  <a:moveTo>
                    <a:pt x="10774" y="8065"/>
                  </a:moveTo>
                </a:path>
              </a:pathLst>
            </a:custGeom>
            <a:solidFill>
              <a:srgbClr val="FFFFFF"/>
            </a:solidFill>
            <a:ln>
              <a:noFill/>
            </a:ln>
            <a:effectLst/>
          </p:spPr>
          <p:txBody>
            <a:bodyPr anchor="ctr"/>
            <a:lstStyle/>
            <a:p>
              <a:pPr algn="ctr"/>
            </a:p>
          </p:txBody>
        </p:sp>
        <p:grpSp>
          <p:nvGrpSpPr>
            <p:cNvPr id="30" name="Group 2"/>
            <p:cNvGrpSpPr/>
            <p:nvPr/>
          </p:nvGrpSpPr>
          <p:grpSpPr>
            <a:xfrm>
              <a:off x="4632888" y="3295523"/>
              <a:ext cx="598790" cy="400661"/>
              <a:chOff x="4632888" y="3295523"/>
              <a:chExt cx="598790" cy="400661"/>
            </a:xfrm>
          </p:grpSpPr>
          <p:sp>
            <p:nvSpPr>
              <p:cNvPr id="38" name="Freeform: Shape 83"/>
              <p:cNvSpPr/>
              <p:nvPr/>
            </p:nvSpPr>
            <p:spPr bwMode="auto">
              <a:xfrm>
                <a:off x="5036197"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1375" y="21600"/>
                    </a:moveTo>
                    <a:cubicBezTo>
                      <a:pt x="21510" y="21380"/>
                      <a:pt x="21600" y="21148"/>
                      <a:pt x="21600" y="20904"/>
                    </a:cubicBezTo>
                    <a:lnTo>
                      <a:pt x="21600" y="662"/>
                    </a:lnTo>
                    <a:cubicBezTo>
                      <a:pt x="21600" y="430"/>
                      <a:pt x="21516" y="210"/>
                      <a:pt x="21395" y="0"/>
                    </a:cubicBezTo>
                    <a:lnTo>
                      <a:pt x="0" y="10182"/>
                    </a:lnTo>
                    <a:lnTo>
                      <a:pt x="21375" y="21600"/>
                    </a:lnTo>
                    <a:close/>
                    <a:moveTo>
                      <a:pt x="21375" y="21600"/>
                    </a:moveTo>
                  </a:path>
                </a:pathLst>
              </a:custGeom>
              <a:solidFill>
                <a:srgbClr val="FFFFFF"/>
              </a:solidFill>
              <a:ln>
                <a:noFill/>
              </a:ln>
            </p:spPr>
            <p:txBody>
              <a:bodyPr anchor="ctr"/>
              <a:lstStyle/>
              <a:p>
                <a:pPr algn="ctr"/>
              </a:p>
            </p:txBody>
          </p:sp>
          <p:sp>
            <p:nvSpPr>
              <p:cNvPr id="39" name="Freeform: Shape 84"/>
              <p:cNvSpPr/>
              <p:nvPr/>
            </p:nvSpPr>
            <p:spPr bwMode="auto">
              <a:xfrm>
                <a:off x="4657580" y="3295523"/>
                <a:ext cx="542203" cy="22953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21600"/>
                    </a:moveTo>
                    <a:lnTo>
                      <a:pt x="12831" y="17713"/>
                    </a:lnTo>
                    <a:lnTo>
                      <a:pt x="13858" y="15745"/>
                    </a:lnTo>
                    <a:lnTo>
                      <a:pt x="21600" y="151"/>
                    </a:lnTo>
                    <a:cubicBezTo>
                      <a:pt x="21473" y="62"/>
                      <a:pt x="21341" y="0"/>
                      <a:pt x="21202" y="0"/>
                    </a:cubicBezTo>
                    <a:lnTo>
                      <a:pt x="399" y="0"/>
                    </a:lnTo>
                    <a:cubicBezTo>
                      <a:pt x="260" y="0"/>
                      <a:pt x="127" y="62"/>
                      <a:pt x="0" y="152"/>
                    </a:cubicBezTo>
                    <a:lnTo>
                      <a:pt x="7747" y="15753"/>
                    </a:lnTo>
                    <a:lnTo>
                      <a:pt x="8774" y="17722"/>
                    </a:lnTo>
                    <a:lnTo>
                      <a:pt x="10800" y="21600"/>
                    </a:lnTo>
                    <a:close/>
                    <a:moveTo>
                      <a:pt x="10800" y="21600"/>
                    </a:moveTo>
                  </a:path>
                </a:pathLst>
              </a:custGeom>
              <a:solidFill>
                <a:srgbClr val="FFFFFF"/>
              </a:solidFill>
              <a:ln>
                <a:noFill/>
              </a:ln>
            </p:spPr>
            <p:txBody>
              <a:bodyPr anchor="ctr"/>
              <a:lstStyle/>
              <a:p>
                <a:pPr algn="ctr"/>
              </a:p>
            </p:txBody>
          </p:sp>
          <p:sp>
            <p:nvSpPr>
              <p:cNvPr id="40" name="Freeform: Shape 85"/>
              <p:cNvSpPr/>
              <p:nvPr/>
            </p:nvSpPr>
            <p:spPr bwMode="auto">
              <a:xfrm>
                <a:off x="4657580" y="3508662"/>
                <a:ext cx="541174" cy="18752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21217" y="21600"/>
                    </a:moveTo>
                    <a:cubicBezTo>
                      <a:pt x="21351" y="21600"/>
                      <a:pt x="21478" y="21530"/>
                      <a:pt x="21600" y="21429"/>
                    </a:cubicBezTo>
                    <a:lnTo>
                      <a:pt x="13810" y="0"/>
                    </a:lnTo>
                    <a:lnTo>
                      <a:pt x="10799" y="7018"/>
                    </a:lnTo>
                    <a:lnTo>
                      <a:pt x="7793" y="11"/>
                    </a:lnTo>
                    <a:lnTo>
                      <a:pt x="0" y="21430"/>
                    </a:lnTo>
                    <a:cubicBezTo>
                      <a:pt x="122" y="21529"/>
                      <a:pt x="249" y="21600"/>
                      <a:pt x="382" y="21600"/>
                    </a:cubicBezTo>
                    <a:lnTo>
                      <a:pt x="21217" y="21600"/>
                    </a:lnTo>
                    <a:close/>
                    <a:moveTo>
                      <a:pt x="21217" y="21600"/>
                    </a:moveTo>
                  </a:path>
                </a:pathLst>
              </a:custGeom>
              <a:solidFill>
                <a:srgbClr val="FFFFFF"/>
              </a:solidFill>
              <a:ln>
                <a:noFill/>
              </a:ln>
            </p:spPr>
            <p:txBody>
              <a:bodyPr anchor="ctr"/>
              <a:lstStyle/>
              <a:p>
                <a:pPr algn="ctr"/>
              </a:p>
            </p:txBody>
          </p:sp>
          <p:sp>
            <p:nvSpPr>
              <p:cNvPr id="41" name="Freeform: Shape 86"/>
              <p:cNvSpPr/>
              <p:nvPr/>
            </p:nvSpPr>
            <p:spPr bwMode="auto">
              <a:xfrm>
                <a:off x="4632888" y="3320116"/>
                <a:ext cx="195481" cy="34942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205" y="0"/>
                    </a:moveTo>
                    <a:cubicBezTo>
                      <a:pt x="84" y="210"/>
                      <a:pt x="0" y="430"/>
                      <a:pt x="0" y="662"/>
                    </a:cubicBezTo>
                    <a:lnTo>
                      <a:pt x="0" y="20904"/>
                    </a:lnTo>
                    <a:cubicBezTo>
                      <a:pt x="0" y="21149"/>
                      <a:pt x="90" y="21380"/>
                      <a:pt x="224" y="21600"/>
                    </a:cubicBezTo>
                    <a:lnTo>
                      <a:pt x="21600" y="10187"/>
                    </a:lnTo>
                    <a:lnTo>
                      <a:pt x="205" y="0"/>
                    </a:lnTo>
                    <a:close/>
                    <a:moveTo>
                      <a:pt x="205" y="0"/>
                    </a:moveTo>
                  </a:path>
                </a:pathLst>
              </a:custGeom>
              <a:solidFill>
                <a:srgbClr val="FFFFFF"/>
              </a:solidFill>
              <a:ln>
                <a:noFill/>
              </a:ln>
            </p:spPr>
            <p:txBody>
              <a:bodyPr anchor="ctr"/>
              <a:lstStyle/>
              <a:p>
                <a:pPr algn="ctr"/>
              </a:p>
            </p:txBody>
          </p:sp>
        </p:grpSp>
        <p:grpSp>
          <p:nvGrpSpPr>
            <p:cNvPr id="31" name="Group 3"/>
            <p:cNvGrpSpPr/>
            <p:nvPr/>
          </p:nvGrpSpPr>
          <p:grpSpPr>
            <a:xfrm>
              <a:off x="6535249" y="2975376"/>
              <a:ext cx="589987" cy="594386"/>
              <a:chOff x="6535249" y="2975376"/>
              <a:chExt cx="589987" cy="594386"/>
            </a:xfrm>
          </p:grpSpPr>
          <p:sp>
            <p:nvSpPr>
              <p:cNvPr id="32" name="Freeform: Shape 77"/>
              <p:cNvSpPr/>
              <p:nvPr/>
            </p:nvSpPr>
            <p:spPr bwMode="auto">
              <a:xfrm>
                <a:off x="6535249" y="2975376"/>
                <a:ext cx="589987" cy="5943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moveTo>
                      <a:pt x="10800" y="19800"/>
                    </a:moveTo>
                    <a:cubicBezTo>
                      <a:pt x="5837" y="19800"/>
                      <a:pt x="1800" y="15763"/>
                      <a:pt x="1800" y="10800"/>
                    </a:cubicBezTo>
                    <a:cubicBezTo>
                      <a:pt x="1800" y="5837"/>
                      <a:pt x="5837" y="1800"/>
                      <a:pt x="10800" y="1800"/>
                    </a:cubicBezTo>
                    <a:cubicBezTo>
                      <a:pt x="15763" y="1800"/>
                      <a:pt x="19800" y="5837"/>
                      <a:pt x="19800" y="10800"/>
                    </a:cubicBezTo>
                    <a:cubicBezTo>
                      <a:pt x="19800" y="15763"/>
                      <a:pt x="15763" y="19800"/>
                      <a:pt x="10800" y="19800"/>
                    </a:cubicBezTo>
                    <a:close/>
                    <a:moveTo>
                      <a:pt x="10800" y="19800"/>
                    </a:moveTo>
                  </a:path>
                </a:pathLst>
              </a:custGeom>
              <a:solidFill>
                <a:srgbClr val="FFFFFF"/>
              </a:solidFill>
              <a:ln>
                <a:noFill/>
              </a:ln>
            </p:spPr>
            <p:txBody>
              <a:bodyPr anchor="ctr"/>
              <a:lstStyle/>
              <a:p>
                <a:pPr algn="ctr"/>
              </a:p>
            </p:txBody>
          </p:sp>
          <p:sp>
            <p:nvSpPr>
              <p:cNvPr id="33" name="Freeform: Shape 78"/>
              <p:cNvSpPr/>
              <p:nvPr/>
            </p:nvSpPr>
            <p:spPr bwMode="auto">
              <a:xfrm>
                <a:off x="6699134"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150" y="0"/>
                    </a:moveTo>
                    <a:lnTo>
                      <a:pt x="0" y="21600"/>
                    </a:lnTo>
                    <a:lnTo>
                      <a:pt x="21600" y="8456"/>
                    </a:lnTo>
                    <a:lnTo>
                      <a:pt x="19944" y="1652"/>
                    </a:lnTo>
                    <a:lnTo>
                      <a:pt x="13150" y="0"/>
                    </a:lnTo>
                    <a:close/>
                    <a:moveTo>
                      <a:pt x="13150" y="0"/>
                    </a:moveTo>
                  </a:path>
                </a:pathLst>
              </a:custGeom>
              <a:solidFill>
                <a:srgbClr val="FFFFFF"/>
              </a:solidFill>
              <a:ln>
                <a:noFill/>
              </a:ln>
            </p:spPr>
            <p:txBody>
              <a:bodyPr anchor="ctr"/>
              <a:lstStyle/>
              <a:p>
                <a:pPr algn="ctr"/>
              </a:p>
            </p:txBody>
          </p:sp>
          <p:sp>
            <p:nvSpPr>
              <p:cNvPr id="34" name="Freeform: Shape 79"/>
              <p:cNvSpPr/>
              <p:nvPr/>
            </p:nvSpPr>
            <p:spPr bwMode="auto">
              <a:xfrm>
                <a:off x="6699134"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946" y="19945"/>
                    </a:moveTo>
                    <a:lnTo>
                      <a:pt x="21600" y="13146"/>
                    </a:lnTo>
                    <a:lnTo>
                      <a:pt x="0" y="0"/>
                    </a:lnTo>
                    <a:lnTo>
                      <a:pt x="13149" y="21600"/>
                    </a:lnTo>
                    <a:lnTo>
                      <a:pt x="19946" y="19945"/>
                    </a:lnTo>
                    <a:close/>
                    <a:moveTo>
                      <a:pt x="19946" y="19945"/>
                    </a:moveTo>
                  </a:path>
                </a:pathLst>
              </a:custGeom>
              <a:solidFill>
                <a:srgbClr val="FFFFFF"/>
              </a:solidFill>
              <a:ln>
                <a:noFill/>
              </a:ln>
            </p:spPr>
            <p:txBody>
              <a:bodyPr anchor="ctr"/>
              <a:lstStyle/>
              <a:p>
                <a:pPr algn="ctr"/>
              </a:p>
            </p:txBody>
          </p:sp>
          <p:sp>
            <p:nvSpPr>
              <p:cNvPr id="35" name="Freeform: Shape 80"/>
              <p:cNvSpPr/>
              <p:nvPr/>
            </p:nvSpPr>
            <p:spPr bwMode="auto">
              <a:xfrm>
                <a:off x="6887602" y="3330357"/>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656" y="1653"/>
                    </a:moveTo>
                    <a:lnTo>
                      <a:pt x="0" y="8456"/>
                    </a:lnTo>
                    <a:lnTo>
                      <a:pt x="21600" y="21600"/>
                    </a:lnTo>
                    <a:lnTo>
                      <a:pt x="8447" y="0"/>
                    </a:lnTo>
                    <a:lnTo>
                      <a:pt x="1656" y="1653"/>
                    </a:lnTo>
                    <a:close/>
                    <a:moveTo>
                      <a:pt x="1656" y="1653"/>
                    </a:moveTo>
                  </a:path>
                </a:pathLst>
              </a:custGeom>
              <a:solidFill>
                <a:srgbClr val="FFFFFF"/>
              </a:solidFill>
              <a:ln>
                <a:noFill/>
              </a:ln>
            </p:spPr>
            <p:txBody>
              <a:bodyPr anchor="ctr"/>
              <a:lstStyle/>
              <a:p>
                <a:pPr algn="ctr"/>
              </a:p>
            </p:txBody>
          </p:sp>
          <p:sp>
            <p:nvSpPr>
              <p:cNvPr id="36" name="Freeform: Shape 81"/>
              <p:cNvSpPr/>
              <p:nvPr/>
            </p:nvSpPr>
            <p:spPr bwMode="auto">
              <a:xfrm>
                <a:off x="6887602" y="3140483"/>
                <a:ext cx="76821" cy="773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8453" y="21600"/>
                    </a:moveTo>
                    <a:lnTo>
                      <a:pt x="21600" y="0"/>
                    </a:lnTo>
                    <a:lnTo>
                      <a:pt x="0" y="13149"/>
                    </a:lnTo>
                    <a:lnTo>
                      <a:pt x="1649" y="19943"/>
                    </a:lnTo>
                    <a:lnTo>
                      <a:pt x="8453" y="21600"/>
                    </a:lnTo>
                    <a:close/>
                    <a:moveTo>
                      <a:pt x="8453" y="21600"/>
                    </a:moveTo>
                  </a:path>
                </a:pathLst>
              </a:custGeom>
              <a:solidFill>
                <a:srgbClr val="FFFFFF"/>
              </a:solidFill>
              <a:ln>
                <a:noFill/>
              </a:ln>
            </p:spPr>
            <p:txBody>
              <a:bodyPr anchor="ctr"/>
              <a:lstStyle/>
              <a:p>
                <a:pPr algn="ctr"/>
              </a:p>
            </p:txBody>
          </p:sp>
          <p:sp>
            <p:nvSpPr>
              <p:cNvPr id="37" name="Freeform: Shape 82"/>
              <p:cNvSpPr/>
              <p:nvPr/>
            </p:nvSpPr>
            <p:spPr bwMode="auto">
              <a:xfrm>
                <a:off x="6608997" y="3048642"/>
                <a:ext cx="445563" cy="44991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12911" y="8688"/>
                    </a:moveTo>
                    <a:lnTo>
                      <a:pt x="10802" y="0"/>
                    </a:lnTo>
                    <a:lnTo>
                      <a:pt x="8686" y="8688"/>
                    </a:lnTo>
                    <a:lnTo>
                      <a:pt x="0" y="10800"/>
                    </a:lnTo>
                    <a:lnTo>
                      <a:pt x="8686" y="12912"/>
                    </a:lnTo>
                    <a:lnTo>
                      <a:pt x="10802" y="21600"/>
                    </a:lnTo>
                    <a:lnTo>
                      <a:pt x="12915" y="12912"/>
                    </a:lnTo>
                    <a:lnTo>
                      <a:pt x="21600" y="10800"/>
                    </a:lnTo>
                    <a:lnTo>
                      <a:pt x="12911" y="8688"/>
                    </a:lnTo>
                    <a:close/>
                    <a:moveTo>
                      <a:pt x="10800" y="11860"/>
                    </a:moveTo>
                    <a:cubicBezTo>
                      <a:pt x="10218" y="11860"/>
                      <a:pt x="9746" y="11388"/>
                      <a:pt x="9746" y="10807"/>
                    </a:cubicBezTo>
                    <a:cubicBezTo>
                      <a:pt x="9746" y="10224"/>
                      <a:pt x="10218" y="9752"/>
                      <a:pt x="10800" y="9752"/>
                    </a:cubicBezTo>
                    <a:cubicBezTo>
                      <a:pt x="11382" y="9752"/>
                      <a:pt x="11854" y="10224"/>
                      <a:pt x="11854" y="10807"/>
                    </a:cubicBezTo>
                    <a:cubicBezTo>
                      <a:pt x="11854" y="11388"/>
                      <a:pt x="11382" y="11860"/>
                      <a:pt x="10800" y="11860"/>
                    </a:cubicBezTo>
                    <a:close/>
                    <a:moveTo>
                      <a:pt x="10800" y="11860"/>
                    </a:moveTo>
                  </a:path>
                </a:pathLst>
              </a:custGeom>
              <a:solidFill>
                <a:srgbClr val="FFFFFF"/>
              </a:solidFill>
              <a:ln>
                <a:noFill/>
              </a:ln>
            </p:spPr>
            <p:txBody>
              <a:bodyPr anchor="ctr"/>
              <a:lstStyle/>
              <a:p>
                <a:pPr algn="ctr"/>
              </a:p>
            </p:txBody>
          </p:sp>
        </p:grpSp>
      </p:grpSp>
      <p:grpSp>
        <p:nvGrpSpPr>
          <p:cNvPr id="43" name="组合 42"/>
          <p:cNvGrpSpPr/>
          <p:nvPr/>
        </p:nvGrpSpPr>
        <p:grpSpPr>
          <a:xfrm>
            <a:off x="794306" y="1676854"/>
            <a:ext cx="2864962" cy="1964690"/>
            <a:chOff x="794306" y="1963874"/>
            <a:chExt cx="2864962" cy="1964690"/>
          </a:xfrm>
        </p:grpSpPr>
        <p:cxnSp>
          <p:nvCxnSpPr>
            <p:cNvPr id="7" name="Connector: Elbow 138"/>
            <p:cNvCxnSpPr/>
            <p:nvPr/>
          </p:nvCxnSpPr>
          <p:spPr>
            <a:xfrm rot="10800000" flipV="1">
              <a:off x="2756967" y="2049599"/>
              <a:ext cx="902301" cy="244918"/>
            </a:xfrm>
            <a:prstGeom prst="bentConnector3">
              <a:avLst>
                <a:gd name="adj1" fmla="val 50000"/>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8" name="Group 35"/>
            <p:cNvGrpSpPr/>
            <p:nvPr/>
          </p:nvGrpSpPr>
          <p:grpSpPr>
            <a:xfrm>
              <a:off x="794306" y="1963874"/>
              <a:ext cx="1962785" cy="1964690"/>
              <a:chOff x="515864" y="4681641"/>
              <a:chExt cx="1906506" cy="2619588"/>
            </a:xfrm>
          </p:grpSpPr>
          <p:sp>
            <p:nvSpPr>
              <p:cNvPr id="15" name="TextBox 36"/>
              <p:cNvSpPr txBox="1"/>
              <p:nvPr/>
            </p:nvSpPr>
            <p:spPr>
              <a:xfrm>
                <a:off x="794037" y="4681641"/>
                <a:ext cx="1157720" cy="430107"/>
              </a:xfrm>
              <a:prstGeom prst="rect">
                <a:avLst/>
              </a:prstGeom>
            </p:spPr>
            <p:txBody>
              <a:bodyPr vert="horz" wrap="none" lIns="144000" tIns="0" rIns="144000" bIns="0" anchor="ctr">
                <a:normAutofit/>
              </a:bodyPr>
              <a:lstStyle/>
              <a:p>
                <a:pPr algn="ctr">
                  <a:spcBef>
                    <a:spcPct val="0"/>
                  </a:spcBef>
                </a:pPr>
                <a:r>
                  <a:rPr lang="zh-CN" altLang="en-US" sz="1600" b="1" dirty="0">
                    <a:solidFill>
                      <a:schemeClr val="accent2"/>
                    </a:solidFill>
                    <a:latin typeface="Arial Unicode MS" panose="020B0604020202020204" charset="-122"/>
                    <a:ea typeface="Arial Unicode MS" panose="020B0604020202020204" charset="-122"/>
                  </a:rPr>
                  <a:t>组合标志</a:t>
                </a:r>
                <a:endParaRPr lang="zh-CN" altLang="en-US" sz="1600" b="1" dirty="0">
                  <a:solidFill>
                    <a:schemeClr val="accent2"/>
                  </a:solidFill>
                  <a:latin typeface="Arial Unicode MS" panose="020B0604020202020204" charset="-122"/>
                  <a:ea typeface="Arial Unicode MS" panose="020B0604020202020204" charset="-122"/>
                </a:endParaRPr>
              </a:p>
            </p:txBody>
          </p:sp>
          <p:sp>
            <p:nvSpPr>
              <p:cNvPr id="16" name="TextBox 37"/>
              <p:cNvSpPr txBox="1"/>
              <p:nvPr/>
            </p:nvSpPr>
            <p:spPr>
              <a:xfrm>
                <a:off x="515864" y="5111748"/>
                <a:ext cx="1906506" cy="2189481"/>
              </a:xfrm>
              <a:prstGeom prst="rect">
                <a:avLst/>
              </a:prstGeom>
            </p:spPr>
            <p:txBody>
              <a:bodyPr vert="horz" wrap="square" lIns="144000" tIns="0" rIns="144000" bIns="0" anchor="ctr">
                <a:noAutofit/>
              </a:bodyPr>
              <a:lstStyle/>
              <a:p>
                <a:pPr marL="171450" indent="-171450" algn="l">
                  <a:lnSpc>
                    <a:spcPct val="150000"/>
                  </a:lnSpc>
                  <a:buFont typeface="Wingdings" panose="05000000000000000000" charset="0"/>
                  <a:buChar char=""/>
                </a:pPr>
                <a:r>
                  <a:rPr lang="zh-CN" altLang="en-US" sz="1200" dirty="0">
                    <a:solidFill>
                      <a:schemeClr val="tx1"/>
                    </a:solidFill>
                    <a:latin typeface="Arial Unicode MS" panose="020B0604020202020204" charset="-122"/>
                    <a:ea typeface="Arial Unicode MS" panose="020B0604020202020204" charset="-122"/>
                  </a:rPr>
                  <a:t>把文字和图案组合而成的标志</a:t>
                </a:r>
                <a:endParaRPr lang="zh-CN" altLang="en-US" sz="1200" dirty="0">
                  <a:solidFill>
                    <a:schemeClr val="tx1"/>
                  </a:solidFill>
                  <a:latin typeface="Arial Unicode MS" panose="020B0604020202020204" charset="-122"/>
                  <a:ea typeface="Arial Unicode MS" panose="020B0604020202020204" charset="-122"/>
                </a:endParaRPr>
              </a:p>
              <a:p>
                <a:pPr marL="171450" indent="-171450" algn="l">
                  <a:lnSpc>
                    <a:spcPct val="150000"/>
                  </a:lnSpc>
                  <a:buFont typeface="Wingdings" panose="05000000000000000000" charset="0"/>
                  <a:buChar char=""/>
                </a:pPr>
                <a:r>
                  <a:rPr lang="zh-CN" altLang="en-US" sz="1200" dirty="0">
                    <a:solidFill>
                      <a:schemeClr val="tx1"/>
                    </a:solidFill>
                    <a:latin typeface="Arial Unicode MS" panose="020B0604020202020204" charset="-122"/>
                    <a:ea typeface="Arial Unicode MS" panose="020B0604020202020204" charset="-122"/>
                  </a:rPr>
                  <a:t>发挥了文字及图案标志的优点，图文并茂，形象生动，又易于识别</a:t>
                </a:r>
                <a:endParaRPr lang="zh-CN" altLang="en-US" sz="1200" dirty="0">
                  <a:solidFill>
                    <a:schemeClr val="tx1"/>
                  </a:solidFill>
                  <a:latin typeface="Arial Unicode MS" panose="020B0604020202020204" charset="-122"/>
                  <a:ea typeface="Arial Unicode MS" panose="020B0604020202020204" charset="-122"/>
                </a:endParaRPr>
              </a:p>
            </p:txBody>
          </p:sp>
        </p:grpSp>
      </p:grpSp>
      <p:grpSp>
        <p:nvGrpSpPr>
          <p:cNvPr id="2" name="组合 1"/>
          <p:cNvGrpSpPr/>
          <p:nvPr/>
        </p:nvGrpSpPr>
        <p:grpSpPr>
          <a:xfrm>
            <a:off x="5343234" y="1601085"/>
            <a:ext cx="3424491" cy="2763568"/>
            <a:chOff x="5343234" y="1888105"/>
            <a:chExt cx="3424491" cy="2763568"/>
          </a:xfrm>
        </p:grpSpPr>
        <p:cxnSp>
          <p:nvCxnSpPr>
            <p:cNvPr id="5" name="Connector: Elbow 136"/>
            <p:cNvCxnSpPr/>
            <p:nvPr/>
          </p:nvCxnSpPr>
          <p:spPr>
            <a:xfrm>
              <a:off x="5343234" y="2083341"/>
              <a:ext cx="1034742" cy="391685"/>
            </a:xfrm>
            <a:prstGeom prst="bentConnector3">
              <a:avLst>
                <a:gd name="adj1" fmla="val 50000"/>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 name="Connector: Elbow 137"/>
            <p:cNvCxnSpPr/>
            <p:nvPr/>
          </p:nvCxnSpPr>
          <p:spPr>
            <a:xfrm flipV="1">
              <a:off x="5997649" y="3210005"/>
              <a:ext cx="368393" cy="354616"/>
            </a:xfrm>
            <a:prstGeom prst="bentConnector3">
              <a:avLst>
                <a:gd name="adj1" fmla="val 50000"/>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grpSp>
          <p:nvGrpSpPr>
            <p:cNvPr id="9" name="Group 38"/>
            <p:cNvGrpSpPr/>
            <p:nvPr/>
          </p:nvGrpSpPr>
          <p:grpSpPr>
            <a:xfrm>
              <a:off x="6489344" y="1888105"/>
              <a:ext cx="2278380" cy="1184909"/>
              <a:chOff x="868053" y="4319268"/>
              <a:chExt cx="2213051" cy="1579880"/>
            </a:xfrm>
          </p:grpSpPr>
          <p:sp>
            <p:nvSpPr>
              <p:cNvPr id="13" name="TextBox 39"/>
              <p:cNvSpPr txBox="1"/>
              <p:nvPr/>
            </p:nvSpPr>
            <p:spPr>
              <a:xfrm>
                <a:off x="1197420" y="4319268"/>
                <a:ext cx="1308833" cy="430954"/>
              </a:xfrm>
              <a:prstGeom prst="rect">
                <a:avLst/>
              </a:prstGeom>
            </p:spPr>
            <p:txBody>
              <a:bodyPr vert="horz" wrap="none" lIns="144000" tIns="0" rIns="144000" bIns="0" anchor="ctr">
                <a:normAutofit/>
              </a:bodyPr>
              <a:lstStyle/>
              <a:p>
                <a:pPr algn="ctr">
                  <a:spcBef>
                    <a:spcPct val="0"/>
                  </a:spcBef>
                </a:pPr>
                <a:r>
                  <a:rPr lang="zh-CN" altLang="en-US" sz="1600" b="1">
                    <a:solidFill>
                      <a:srgbClr val="FFC000"/>
                    </a:solidFill>
                    <a:latin typeface="Arial Unicode MS" panose="020B0604020202020204" charset="-122"/>
                    <a:ea typeface="Arial Unicode MS" panose="020B0604020202020204" charset="-122"/>
                  </a:rPr>
                  <a:t>文字的标志</a:t>
                </a:r>
                <a:endParaRPr lang="zh-CN" altLang="en-US" sz="1600" b="1">
                  <a:solidFill>
                    <a:srgbClr val="FFC000"/>
                  </a:solidFill>
                  <a:latin typeface="Arial Unicode MS" panose="020B0604020202020204" charset="-122"/>
                  <a:ea typeface="Arial Unicode MS" panose="020B0604020202020204" charset="-122"/>
                </a:endParaRPr>
              </a:p>
            </p:txBody>
          </p:sp>
          <p:sp>
            <p:nvSpPr>
              <p:cNvPr id="14" name="TextBox 40"/>
              <p:cNvSpPr txBox="1"/>
              <p:nvPr/>
            </p:nvSpPr>
            <p:spPr>
              <a:xfrm>
                <a:off x="868053" y="4635074"/>
                <a:ext cx="2213051" cy="1264074"/>
              </a:xfrm>
              <a:prstGeom prst="rect">
                <a:avLst/>
              </a:prstGeom>
            </p:spPr>
            <p:txBody>
              <a:bodyPr vert="horz" wrap="square" lIns="144000" tIns="0" rIns="144000" bIns="0" anchor="ctr">
                <a:noAutofit/>
              </a:bodyPr>
              <a:lstStyle/>
              <a:p>
                <a:pPr marL="171450" indent="-171450" fontAlgn="auto">
                  <a:lnSpc>
                    <a:spcPct val="150000"/>
                  </a:lnSpc>
                  <a:spcBef>
                    <a:spcPct val="0"/>
                  </a:spcBef>
                  <a:buFont typeface="Wingdings" panose="05000000000000000000" charset="0"/>
                  <a:buChar char=""/>
                </a:pPr>
                <a:r>
                  <a:rPr lang="zh-CN" altLang="en-US" sz="1200" dirty="0">
                    <a:solidFill>
                      <a:schemeClr val="tx1"/>
                    </a:solidFill>
                    <a:latin typeface="Arial Unicode MS" panose="020B0604020202020204" charset="-122"/>
                    <a:ea typeface="Arial Unicode MS" panose="020B0604020202020204" charset="-122"/>
                  </a:rPr>
                  <a:t>主要是以文字和拼音字母等单独构成</a:t>
                </a:r>
                <a:endParaRPr lang="zh-CN" altLang="en-US" sz="1200" dirty="0">
                  <a:solidFill>
                    <a:schemeClr val="tx1"/>
                  </a:solidFill>
                  <a:latin typeface="Arial Unicode MS" panose="020B0604020202020204" charset="-122"/>
                  <a:ea typeface="Arial Unicode MS" panose="020B0604020202020204" charset="-122"/>
                </a:endParaRPr>
              </a:p>
              <a:p>
                <a:pPr marL="171450" indent="-171450" fontAlgn="auto">
                  <a:lnSpc>
                    <a:spcPct val="150000"/>
                  </a:lnSpc>
                  <a:spcBef>
                    <a:spcPct val="0"/>
                  </a:spcBef>
                  <a:buFont typeface="Wingdings" panose="05000000000000000000" charset="0"/>
                  <a:buChar char=""/>
                </a:pPr>
                <a:r>
                  <a:rPr lang="zh-CN" altLang="en-US" sz="1200" dirty="0">
                    <a:solidFill>
                      <a:schemeClr val="tx1"/>
                    </a:solidFill>
                    <a:latin typeface="Arial Unicode MS" panose="020B0604020202020204" charset="-122"/>
                    <a:ea typeface="Arial Unicode MS" panose="020B0604020202020204" charset="-122"/>
                  </a:rPr>
                  <a:t>多种传播方式</a:t>
                </a:r>
                <a:endParaRPr lang="zh-CN" altLang="en-US" sz="1200" dirty="0">
                  <a:solidFill>
                    <a:schemeClr val="tx1"/>
                  </a:solidFill>
                  <a:latin typeface="Arial Unicode MS" panose="020B0604020202020204" charset="-122"/>
                  <a:ea typeface="Arial Unicode MS" panose="020B0604020202020204" charset="-122"/>
                </a:endParaRPr>
              </a:p>
            </p:txBody>
          </p:sp>
        </p:grpSp>
        <p:grpSp>
          <p:nvGrpSpPr>
            <p:cNvPr id="10" name="Group 41"/>
            <p:cNvGrpSpPr/>
            <p:nvPr/>
          </p:nvGrpSpPr>
          <p:grpSpPr>
            <a:xfrm>
              <a:off x="6489344" y="3073063"/>
              <a:ext cx="2278380" cy="1578611"/>
              <a:chOff x="868053" y="4932254"/>
              <a:chExt cx="2213051" cy="2104816"/>
            </a:xfrm>
          </p:grpSpPr>
          <p:sp>
            <p:nvSpPr>
              <p:cNvPr id="11" name="TextBox 42"/>
              <p:cNvSpPr txBox="1"/>
              <p:nvPr/>
            </p:nvSpPr>
            <p:spPr>
              <a:xfrm>
                <a:off x="1233194" y="4932254"/>
                <a:ext cx="1237285" cy="356447"/>
              </a:xfrm>
              <a:prstGeom prst="rect">
                <a:avLst/>
              </a:prstGeom>
            </p:spPr>
            <p:txBody>
              <a:bodyPr vert="horz" wrap="none" lIns="144000" tIns="0" rIns="144000" bIns="0" anchor="ctr">
                <a:normAutofit/>
              </a:bodyPr>
              <a:lstStyle/>
              <a:p>
                <a:pPr algn="ctr">
                  <a:spcBef>
                    <a:spcPct val="0"/>
                  </a:spcBef>
                </a:pPr>
                <a:r>
                  <a:rPr lang="zh-CN" altLang="en-US" sz="1600" b="1">
                    <a:solidFill>
                      <a:schemeClr val="accent1"/>
                    </a:solidFill>
                    <a:latin typeface="Arial Unicode MS" panose="020B0604020202020204" charset="-122"/>
                    <a:ea typeface="Arial Unicode MS" panose="020B0604020202020204" charset="-122"/>
                  </a:rPr>
                  <a:t>图案标志</a:t>
                </a:r>
                <a:endParaRPr lang="zh-CN" altLang="en-US" sz="1600" b="1">
                  <a:solidFill>
                    <a:schemeClr val="accent1"/>
                  </a:solidFill>
                  <a:latin typeface="Arial Unicode MS" panose="020B0604020202020204" charset="-122"/>
                  <a:ea typeface="Arial Unicode MS" panose="020B0604020202020204" charset="-122"/>
                </a:endParaRPr>
              </a:p>
            </p:txBody>
          </p:sp>
          <p:sp>
            <p:nvSpPr>
              <p:cNvPr id="12" name="TextBox 43"/>
              <p:cNvSpPr txBox="1"/>
              <p:nvPr/>
            </p:nvSpPr>
            <p:spPr>
              <a:xfrm>
                <a:off x="868053" y="5325109"/>
                <a:ext cx="2213051" cy="1711961"/>
              </a:xfrm>
              <a:prstGeom prst="rect">
                <a:avLst/>
              </a:prstGeom>
            </p:spPr>
            <p:txBody>
              <a:bodyPr vert="horz" wrap="square" lIns="144000" tIns="0" rIns="144000" bIns="0" anchor="ctr">
                <a:noAutofit/>
              </a:bodyPr>
              <a:lstStyle/>
              <a:p>
                <a:pPr marL="171450" indent="-171450" algn="l">
                  <a:lnSpc>
                    <a:spcPct val="150000"/>
                  </a:lnSpc>
                  <a:buFont typeface="Wingdings" panose="05000000000000000000" charset="0"/>
                  <a:buChar char=""/>
                </a:pPr>
                <a:r>
                  <a:rPr lang="zh-CN" altLang="en-US" sz="1200" dirty="0">
                    <a:solidFill>
                      <a:schemeClr val="tx1"/>
                    </a:solidFill>
                    <a:latin typeface="Arial Unicode MS" panose="020B0604020202020204" charset="-122"/>
                    <a:ea typeface="Arial Unicode MS" panose="020B0604020202020204" charset="-122"/>
                  </a:rPr>
                  <a:t>仅用图形构成标志</a:t>
                </a:r>
                <a:endParaRPr lang="zh-CN" altLang="en-US" sz="1200" dirty="0">
                  <a:solidFill>
                    <a:schemeClr val="tx1"/>
                  </a:solidFill>
                  <a:latin typeface="Arial Unicode MS" panose="020B0604020202020204" charset="-122"/>
                  <a:ea typeface="Arial Unicode MS" panose="020B0604020202020204" charset="-122"/>
                </a:endParaRPr>
              </a:p>
              <a:p>
                <a:pPr marL="171450" indent="-171450" algn="l">
                  <a:lnSpc>
                    <a:spcPct val="150000"/>
                  </a:lnSpc>
                  <a:buFont typeface="Wingdings" panose="05000000000000000000" charset="0"/>
                  <a:buChar char=""/>
                </a:pPr>
                <a:r>
                  <a:rPr lang="zh-CN" altLang="en-US" sz="1200" dirty="0">
                    <a:solidFill>
                      <a:schemeClr val="tx1"/>
                    </a:solidFill>
                    <a:latin typeface="Arial Unicode MS" panose="020B0604020202020204" charset="-122"/>
                    <a:ea typeface="Arial Unicode MS" panose="020B0604020202020204" charset="-122"/>
                  </a:rPr>
                  <a:t>形象生动，色彩明快，且不受语言限制，非常易于识别</a:t>
                </a:r>
                <a:endParaRPr lang="zh-CN" altLang="en-US" sz="1200" dirty="0">
                  <a:solidFill>
                    <a:schemeClr val="tx1"/>
                  </a:solidFill>
                  <a:latin typeface="Arial Unicode MS" panose="020B0604020202020204" charset="-122"/>
                  <a:ea typeface="Arial Unicode MS" panose="020B0604020202020204" charset="-122"/>
                </a:endParaRPr>
              </a:p>
              <a:p>
                <a:pPr marL="171450" indent="-171450" algn="l">
                  <a:lnSpc>
                    <a:spcPct val="150000"/>
                  </a:lnSpc>
                  <a:buFont typeface="Wingdings" panose="05000000000000000000" charset="0"/>
                  <a:buChar char=""/>
                </a:pPr>
                <a:r>
                  <a:rPr lang="zh-CN" altLang="en-US" sz="1200" dirty="0">
                    <a:solidFill>
                      <a:schemeClr val="tx1"/>
                    </a:solidFill>
                    <a:latin typeface="Arial Unicode MS" panose="020B0604020202020204" charset="-122"/>
                    <a:ea typeface="Arial Unicode MS" panose="020B0604020202020204" charset="-122"/>
                  </a:rPr>
                  <a:t>表意不如文字标志准确</a:t>
                </a:r>
                <a:endParaRPr lang="zh-CN" altLang="en-US" sz="1200" dirty="0">
                  <a:solidFill>
                    <a:schemeClr val="tx1"/>
                  </a:solidFill>
                  <a:latin typeface="Arial Unicode MS" panose="020B0604020202020204" charset="-122"/>
                  <a:ea typeface="Arial Unicode MS" panose="020B0604020202020204" charset="-122"/>
                </a:endParaRPr>
              </a:p>
            </p:txBody>
          </p:sp>
        </p:grpSp>
      </p:grpSp>
      <p:sp>
        <p:nvSpPr>
          <p:cNvPr id="42"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店铺logo设计</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wipe(right)">
                                      <p:cBhvr>
                                        <p:cTn id="1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34733" y="1160151"/>
            <a:ext cx="3069589" cy="2621676"/>
            <a:chOff x="839416" y="2132856"/>
            <a:chExt cx="3706065" cy="3165279"/>
          </a:xfrm>
        </p:grpSpPr>
        <p:grpSp>
          <p:nvGrpSpPr>
            <p:cNvPr id="6" name="组合 5"/>
            <p:cNvGrpSpPr/>
            <p:nvPr/>
          </p:nvGrpSpPr>
          <p:grpSpPr>
            <a:xfrm>
              <a:off x="839416" y="2132856"/>
              <a:ext cx="3706065" cy="658233"/>
              <a:chOff x="1487488" y="2204864"/>
              <a:chExt cx="3706065" cy="658233"/>
            </a:xfrm>
          </p:grpSpPr>
          <p:sp>
            <p:nvSpPr>
              <p:cNvPr id="28" name="矩形: 圆角 27"/>
              <p:cNvSpPr/>
              <p:nvPr/>
            </p:nvSpPr>
            <p:spPr>
              <a:xfrm>
                <a:off x="1487488" y="2312964"/>
                <a:ext cx="2609733" cy="442367"/>
              </a:xfrm>
              <a:prstGeom prst="roundRect">
                <a:avLst>
                  <a:gd name="adj" fmla="val 21525"/>
                </a:avLst>
              </a:prstGeom>
              <a:blipFill dpi="0" rotWithShape="1">
                <a:blip r:embed="rId1">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sp>
            <p:nvSpPr>
              <p:cNvPr id="29" name="任意多边形: 形状 28"/>
              <p:cNvSpPr/>
              <p:nvPr/>
            </p:nvSpPr>
            <p:spPr>
              <a:xfrm>
                <a:off x="1769354" y="220486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sp>
            <p:nvSpPr>
              <p:cNvPr id="30" name="矩形 29"/>
              <p:cNvSpPr/>
              <p:nvPr/>
            </p:nvSpPr>
            <p:spPr>
              <a:xfrm>
                <a:off x="2474954" y="2404964"/>
                <a:ext cx="2718599" cy="350367"/>
              </a:xfrm>
              <a:prstGeom prst="rect">
                <a:avLst/>
              </a:prstGeom>
              <a:noFill/>
              <a:ln w="12700" cap="flat">
                <a:noFill/>
                <a:miter lim="400000"/>
              </a:ln>
              <a:effectLst/>
            </p:spPr>
            <p:txBody>
              <a:bodyPr wrap="none" lIns="0" tIns="0" rIns="0" bIns="0" anchor="ctr">
                <a:normAutofit/>
              </a:bodyPr>
              <a:lstStyle/>
              <a:p>
                <a:pPr lvl="0" algn="l">
                  <a:defRPr sz="1800">
                    <a:solidFill>
                      <a:srgbClr val="000000"/>
                    </a:solidFill>
                  </a:defRPr>
                </a:pPr>
                <a:r>
                  <a:rPr lang="zh-CN" altLang="en-US" sz="1600">
                    <a:solidFill>
                      <a:schemeClr val="tx2"/>
                    </a:solidFill>
                    <a:latin typeface="Arial Unicode MS" panose="020B0604020202020204" charset="-122"/>
                    <a:ea typeface="Arial Unicode MS" panose="020B0604020202020204" charset="-122"/>
                  </a:rPr>
                  <a:t>文字的标志</a:t>
                </a:r>
                <a:endParaRPr lang="zh-CN" altLang="en-US" sz="1600">
                  <a:solidFill>
                    <a:schemeClr val="tx2"/>
                  </a:solidFill>
                  <a:latin typeface="Arial Unicode MS" panose="020B0604020202020204" charset="-122"/>
                  <a:ea typeface="Arial Unicode MS" panose="020B0604020202020204" charset="-122"/>
                </a:endParaRPr>
              </a:p>
            </p:txBody>
          </p:sp>
          <p:sp>
            <p:nvSpPr>
              <p:cNvPr id="32" name="任意多边形: 形状 31"/>
              <p:cNvSpPr/>
              <p:nvPr/>
            </p:nvSpPr>
            <p:spPr>
              <a:xfrm>
                <a:off x="1877220" y="2312730"/>
                <a:ext cx="442502" cy="4425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4"/>
                </a:solidFill>
                <a:prstDash val="solid"/>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grpSp>
        <p:sp>
          <p:nvSpPr>
            <p:cNvPr id="23" name="任意多边形: 形状 22"/>
            <p:cNvSpPr/>
            <p:nvPr/>
          </p:nvSpPr>
          <p:spPr>
            <a:xfrm>
              <a:off x="1121282" y="2896216"/>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grpSp>
          <p:nvGrpSpPr>
            <p:cNvPr id="8" name="组合 7"/>
            <p:cNvGrpSpPr/>
            <p:nvPr/>
          </p:nvGrpSpPr>
          <p:grpSpPr>
            <a:xfrm>
              <a:off x="839416" y="3359810"/>
              <a:ext cx="2589033" cy="658233"/>
              <a:chOff x="1487488" y="3110284"/>
              <a:chExt cx="2589033" cy="658233"/>
            </a:xfrm>
          </p:grpSpPr>
          <p:sp>
            <p:nvSpPr>
              <p:cNvPr id="16" name="矩形: 圆角 15"/>
              <p:cNvSpPr/>
              <p:nvPr/>
            </p:nvSpPr>
            <p:spPr>
              <a:xfrm>
                <a:off x="1487488" y="3218384"/>
                <a:ext cx="2589033" cy="442367"/>
              </a:xfrm>
              <a:prstGeom prst="roundRect">
                <a:avLst>
                  <a:gd name="adj" fmla="val 21525"/>
                </a:avLst>
              </a:prstGeom>
              <a:blipFill dpi="0" rotWithShape="1">
                <a:blip r:embed="rId2">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sp>
            <p:nvSpPr>
              <p:cNvPr id="17" name="任意多边形: 形状 16"/>
              <p:cNvSpPr/>
              <p:nvPr/>
            </p:nvSpPr>
            <p:spPr>
              <a:xfrm>
                <a:off x="1754787" y="3110284"/>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sp>
            <p:nvSpPr>
              <p:cNvPr id="18" name="矩形 17"/>
              <p:cNvSpPr/>
              <p:nvPr/>
            </p:nvSpPr>
            <p:spPr>
              <a:xfrm>
                <a:off x="2474954" y="3267451"/>
                <a:ext cx="1601566" cy="343467"/>
              </a:xfrm>
              <a:prstGeom prst="rect">
                <a:avLst/>
              </a:prstGeom>
              <a:noFill/>
              <a:ln w="12700" cap="flat">
                <a:noFill/>
                <a:miter lim="400000"/>
              </a:ln>
              <a:effectLst/>
            </p:spPr>
            <p:txBody>
              <a:bodyPr wrap="none" lIns="0" tIns="0" rIns="0" bIns="0" anchor="ctr">
                <a:normAutofit/>
              </a:bodyPr>
              <a:lstStyle/>
              <a:p>
                <a:pPr lvl="0" algn="l">
                  <a:defRPr sz="1800">
                    <a:solidFill>
                      <a:srgbClr val="000000"/>
                    </a:solidFill>
                  </a:defRPr>
                </a:pPr>
                <a:r>
                  <a:rPr lang="zh-CN" altLang="en-US" sz="1600">
                    <a:solidFill>
                      <a:schemeClr val="tx2"/>
                    </a:solidFill>
                    <a:latin typeface="Arial Unicode MS" panose="020B0604020202020204" charset="-122"/>
                    <a:ea typeface="Arial Unicode MS" panose="020B0604020202020204" charset="-122"/>
                  </a:rPr>
                  <a:t>图案标志</a:t>
                </a:r>
                <a:endParaRPr lang="zh-CN" altLang="en-US" sz="1600">
                  <a:solidFill>
                    <a:schemeClr val="tx2"/>
                  </a:solidFill>
                  <a:latin typeface="Arial Unicode MS" panose="020B0604020202020204" charset="-122"/>
                  <a:ea typeface="Arial Unicode MS" panose="020B0604020202020204" charset="-122"/>
                </a:endParaRPr>
              </a:p>
            </p:txBody>
          </p:sp>
          <p:sp>
            <p:nvSpPr>
              <p:cNvPr id="20" name="任意多边形: 形状 19"/>
              <p:cNvSpPr/>
              <p:nvPr/>
            </p:nvSpPr>
            <p:spPr>
              <a:xfrm>
                <a:off x="1862653" y="3218148"/>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2"/>
                </a:solidFill>
                <a:prstDash val="solid"/>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grpSp>
        <p:grpSp>
          <p:nvGrpSpPr>
            <p:cNvPr id="9" name="组合 8"/>
            <p:cNvGrpSpPr/>
            <p:nvPr/>
          </p:nvGrpSpPr>
          <p:grpSpPr>
            <a:xfrm>
              <a:off x="839416" y="4639902"/>
              <a:ext cx="2609733" cy="658233"/>
              <a:chOff x="1487488" y="4229610"/>
              <a:chExt cx="2609733" cy="658233"/>
            </a:xfrm>
          </p:grpSpPr>
          <p:sp>
            <p:nvSpPr>
              <p:cNvPr id="10" name="矩形: 圆角 9"/>
              <p:cNvSpPr/>
              <p:nvPr/>
            </p:nvSpPr>
            <p:spPr>
              <a:xfrm>
                <a:off x="1487488" y="4338477"/>
                <a:ext cx="2609733" cy="442367"/>
              </a:xfrm>
              <a:prstGeom prst="roundRect">
                <a:avLst>
                  <a:gd name="adj" fmla="val 21525"/>
                </a:avLst>
              </a:prstGeom>
              <a:blipFill dpi="0" rotWithShape="1">
                <a:blip r:embed="rId3">
                  <a:extLst>
                    <a:ext uri="{28A0092B-C50C-407E-A947-70E740481C1C}">
                      <a14:useLocalDpi xmlns:a14="http://schemas.microsoft.com/office/drawing/2010/main" val="0"/>
                    </a:ext>
                  </a:extLst>
                </a:blip>
                <a:srcRect/>
                <a:stretch>
                  <a:fillRect/>
                </a:stretch>
              </a:blipFill>
              <a:ln w="12700" cap="flat">
                <a:noFill/>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sp>
            <p:nvSpPr>
              <p:cNvPr id="11" name="任意多边形: 形状 10"/>
              <p:cNvSpPr/>
              <p:nvPr/>
            </p:nvSpPr>
            <p:spPr>
              <a:xfrm>
                <a:off x="1754787" y="4229610"/>
                <a:ext cx="658232" cy="65823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sp>
            <p:nvSpPr>
              <p:cNvPr id="12" name="矩形 11"/>
              <p:cNvSpPr/>
              <p:nvPr/>
            </p:nvSpPr>
            <p:spPr>
              <a:xfrm>
                <a:off x="2474954" y="4382943"/>
                <a:ext cx="1167633" cy="352667"/>
              </a:xfrm>
              <a:prstGeom prst="rect">
                <a:avLst/>
              </a:prstGeom>
              <a:noFill/>
              <a:ln w="12700" cap="flat">
                <a:noFill/>
                <a:miter lim="400000"/>
              </a:ln>
              <a:effectLst/>
            </p:spPr>
            <p:txBody>
              <a:bodyPr wrap="none" lIns="0" tIns="0" rIns="0" bIns="0" anchor="ctr">
                <a:normAutofit/>
              </a:bodyPr>
              <a:lstStyle/>
              <a:p>
                <a:pPr lvl="0" algn="l">
                  <a:defRPr sz="1800">
                    <a:solidFill>
                      <a:srgbClr val="000000"/>
                    </a:solidFill>
                  </a:defRPr>
                </a:pPr>
                <a:r>
                  <a:rPr lang="zh-CN" altLang="en-US" sz="1600">
                    <a:solidFill>
                      <a:schemeClr val="tx2"/>
                    </a:solidFill>
                    <a:latin typeface="Arial Unicode MS" panose="020B0604020202020204" charset="-122"/>
                    <a:ea typeface="Arial Unicode MS" panose="020B0604020202020204" charset="-122"/>
                  </a:rPr>
                  <a:t>组合标志</a:t>
                </a:r>
                <a:endParaRPr lang="zh-CN" altLang="en-US" sz="1600">
                  <a:solidFill>
                    <a:schemeClr val="tx2"/>
                  </a:solidFill>
                  <a:latin typeface="Arial Unicode MS" panose="020B0604020202020204" charset="-122"/>
                  <a:ea typeface="Arial Unicode MS" panose="020B0604020202020204" charset="-122"/>
                </a:endParaRPr>
              </a:p>
            </p:txBody>
          </p:sp>
          <p:sp>
            <p:nvSpPr>
              <p:cNvPr id="14" name="任意多边形: 形状 13"/>
              <p:cNvSpPr/>
              <p:nvPr/>
            </p:nvSpPr>
            <p:spPr>
              <a:xfrm>
                <a:off x="1862653" y="4337475"/>
                <a:ext cx="442502" cy="44250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63500" cap="flat">
                <a:solidFill>
                  <a:schemeClr val="accent3"/>
                </a:solidFill>
                <a:prstDash val="solid"/>
                <a:miter lim="400000"/>
              </a:ln>
              <a:effectLst/>
            </p:spPr>
            <p:txBody>
              <a:bodyPr anchor="ctr"/>
              <a:lstStyle/>
              <a:p>
                <a:pPr algn="ctr"/>
                <a:endParaRPr sz="1600">
                  <a:solidFill>
                    <a:schemeClr val="tx2"/>
                  </a:solidFill>
                  <a:latin typeface="Arial Unicode MS" panose="020B0604020202020204" charset="-122"/>
                  <a:ea typeface="Arial Unicode MS" panose="020B0604020202020204" charset="-122"/>
                </a:endParaRPr>
              </a:p>
            </p:txBody>
          </p:sp>
        </p:grpSp>
      </p:grpSp>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店铺logo设计</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5" name="组合 84"/>
          <p:cNvGrpSpPr/>
          <p:nvPr/>
        </p:nvGrpSpPr>
        <p:grpSpPr>
          <a:xfrm>
            <a:off x="4391025" y="945515"/>
            <a:ext cx="4215317" cy="965200"/>
            <a:chOff x="6930" y="4877"/>
            <a:chExt cx="6774" cy="1520"/>
          </a:xfrm>
        </p:grpSpPr>
        <p:pic>
          <p:nvPicPr>
            <p:cNvPr id="83" name="图片 82" descr="C:\Users\Jasmine\Desktop\第一章 图片\26.png26"/>
            <p:cNvPicPr>
              <a:picLocks noChangeAspect="1"/>
            </p:cNvPicPr>
            <p:nvPr/>
          </p:nvPicPr>
          <p:blipFill>
            <a:blip r:embed="rId4"/>
            <a:srcRect/>
            <a:stretch>
              <a:fillRect/>
            </a:stretch>
          </p:blipFill>
          <p:spPr>
            <a:xfrm>
              <a:off x="7143" y="5038"/>
              <a:ext cx="6105" cy="1359"/>
            </a:xfrm>
            <a:prstGeom prst="rect">
              <a:avLst/>
            </a:prstGeom>
            <a:noFill/>
          </p:spPr>
        </p:pic>
        <p:sp>
          <p:nvSpPr>
            <p:cNvPr id="84" name="文本框 83"/>
            <p:cNvSpPr txBox="1"/>
            <p:nvPr/>
          </p:nvSpPr>
          <p:spPr>
            <a:xfrm>
              <a:off x="6930" y="4877"/>
              <a:ext cx="6774" cy="1482"/>
            </a:xfrm>
            <a:prstGeom prst="frame">
              <a:avLst/>
            </a:prstGeom>
            <a:solidFill>
              <a:schemeClr val="accent1">
                <a:alpha val="52000"/>
              </a:schemeClr>
            </a:solidFill>
          </p:spPr>
          <p:txBody>
            <a:bodyPr wrap="squar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4391025" y="2084070"/>
            <a:ext cx="4215130" cy="878667"/>
            <a:chOff x="6930" y="4918"/>
            <a:chExt cx="6774" cy="1271"/>
          </a:xfrm>
        </p:grpSpPr>
        <p:pic>
          <p:nvPicPr>
            <p:cNvPr id="87" name="图片 86" descr="C:\Users\Jasmine\Desktop\第一章 图片\27.png27"/>
            <p:cNvPicPr>
              <a:picLocks noChangeAspect="1"/>
            </p:cNvPicPr>
            <p:nvPr/>
          </p:nvPicPr>
          <p:blipFill>
            <a:blip r:embed="rId5"/>
            <a:srcRect/>
            <a:stretch>
              <a:fillRect/>
            </a:stretch>
          </p:blipFill>
          <p:spPr>
            <a:xfrm>
              <a:off x="7370" y="5067"/>
              <a:ext cx="5879" cy="975"/>
            </a:xfrm>
            <a:prstGeom prst="rect">
              <a:avLst/>
            </a:prstGeom>
            <a:noFill/>
          </p:spPr>
        </p:pic>
        <p:sp>
          <p:nvSpPr>
            <p:cNvPr id="88" name="文本框 87"/>
            <p:cNvSpPr txBox="1"/>
            <p:nvPr/>
          </p:nvSpPr>
          <p:spPr>
            <a:xfrm>
              <a:off x="6930" y="4918"/>
              <a:ext cx="6774" cy="1271"/>
            </a:xfrm>
            <a:prstGeom prst="frame">
              <a:avLst/>
            </a:prstGeom>
            <a:solidFill>
              <a:schemeClr val="accent2">
                <a:alpha val="52000"/>
              </a:schemeClr>
            </a:solidFill>
          </p:spPr>
          <p:txBody>
            <a:bodyPr wrap="squar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2" name="图片 1" descr="1187332"/>
          <p:cNvPicPr>
            <a:picLocks noChangeAspect="1"/>
          </p:cNvPicPr>
          <p:nvPr/>
        </p:nvPicPr>
        <p:blipFill>
          <a:blip r:embed="rId6"/>
          <a:stretch>
            <a:fillRect/>
          </a:stretch>
        </p:blipFill>
        <p:spPr>
          <a:xfrm>
            <a:off x="1426845" y="1332865"/>
            <a:ext cx="200660" cy="200660"/>
          </a:xfrm>
          <a:prstGeom prst="rect">
            <a:avLst/>
          </a:prstGeom>
        </p:spPr>
      </p:pic>
      <p:pic>
        <p:nvPicPr>
          <p:cNvPr id="3" name="图片 2" descr="1171271"/>
          <p:cNvPicPr>
            <a:picLocks noChangeAspect="1"/>
          </p:cNvPicPr>
          <p:nvPr/>
        </p:nvPicPr>
        <p:blipFill>
          <a:blip r:embed="rId7"/>
          <a:stretch>
            <a:fillRect/>
          </a:stretch>
        </p:blipFill>
        <p:spPr>
          <a:xfrm>
            <a:off x="1403985" y="2352675"/>
            <a:ext cx="247015" cy="191770"/>
          </a:xfrm>
          <a:prstGeom prst="rect">
            <a:avLst/>
          </a:prstGeom>
        </p:spPr>
      </p:pic>
      <p:pic>
        <p:nvPicPr>
          <p:cNvPr id="4" name="图片 3" descr="1115437"/>
          <p:cNvPicPr>
            <a:picLocks noChangeAspect="1"/>
          </p:cNvPicPr>
          <p:nvPr/>
        </p:nvPicPr>
        <p:blipFill>
          <a:blip r:embed="rId8"/>
          <a:stretch>
            <a:fillRect/>
          </a:stretch>
        </p:blipFill>
        <p:spPr>
          <a:xfrm>
            <a:off x="1403985" y="3375660"/>
            <a:ext cx="280035" cy="280035"/>
          </a:xfrm>
          <a:prstGeom prst="rect">
            <a:avLst/>
          </a:prstGeom>
        </p:spPr>
      </p:pic>
      <p:grpSp>
        <p:nvGrpSpPr>
          <p:cNvPr id="7" name="组合 6"/>
          <p:cNvGrpSpPr/>
          <p:nvPr/>
        </p:nvGrpSpPr>
        <p:grpSpPr>
          <a:xfrm>
            <a:off x="4391025" y="3163570"/>
            <a:ext cx="4215130" cy="879358"/>
            <a:chOff x="6930" y="4918"/>
            <a:chExt cx="6774" cy="1272"/>
          </a:xfrm>
        </p:grpSpPr>
        <p:pic>
          <p:nvPicPr>
            <p:cNvPr id="22" name="图片 21" descr="C:\Users\Jasmine\Desktop\第一章 图片\28.png28"/>
            <p:cNvPicPr>
              <a:picLocks noChangeAspect="1"/>
            </p:cNvPicPr>
            <p:nvPr/>
          </p:nvPicPr>
          <p:blipFill>
            <a:blip r:embed="rId9"/>
            <a:srcRect/>
            <a:stretch>
              <a:fillRect/>
            </a:stretch>
          </p:blipFill>
          <p:spPr>
            <a:xfrm>
              <a:off x="7142" y="5067"/>
              <a:ext cx="6293" cy="1123"/>
            </a:xfrm>
            <a:prstGeom prst="rect">
              <a:avLst/>
            </a:prstGeom>
            <a:noFill/>
          </p:spPr>
        </p:pic>
        <p:sp>
          <p:nvSpPr>
            <p:cNvPr id="24" name="文本框 23"/>
            <p:cNvSpPr txBox="1"/>
            <p:nvPr/>
          </p:nvSpPr>
          <p:spPr>
            <a:xfrm>
              <a:off x="6930" y="4918"/>
              <a:ext cx="6774" cy="1271"/>
            </a:xfrm>
            <a:prstGeom prst="frame">
              <a:avLst/>
            </a:prstGeom>
            <a:solidFill>
              <a:schemeClr val="accent3">
                <a:alpha val="52000"/>
              </a:schemeClr>
            </a:solidFill>
          </p:spPr>
          <p:txBody>
            <a:bodyPr wrap="square" rtlCol="0">
              <a:spAutoFit/>
            </a:bodyPr>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5" fill="hold" nodeType="after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blinds(vertical)">
                                      <p:cBhvr>
                                        <p:cTn id="12" dur="2000"/>
                                        <p:tgtEl>
                                          <p:spTgt spid="85"/>
                                        </p:tgtEl>
                                      </p:cBhvr>
                                    </p:animEffect>
                                  </p:childTnLst>
                                </p:cTn>
                              </p:par>
                            </p:childTnLst>
                          </p:cTn>
                        </p:par>
                        <p:par>
                          <p:cTn id="13" fill="hold">
                            <p:stCondLst>
                              <p:cond delay="2500"/>
                            </p:stCondLst>
                            <p:childTnLst>
                              <p:par>
                                <p:cTn id="14" presetID="3" presetClass="entr" presetSubtype="5" fill="hold" nodeType="after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blinds(vertical)">
                                      <p:cBhvr>
                                        <p:cTn id="16" dur="2000"/>
                                        <p:tgtEl>
                                          <p:spTgt spid="86"/>
                                        </p:tgtEl>
                                      </p:cBhvr>
                                    </p:animEffect>
                                  </p:childTnLst>
                                </p:cTn>
                              </p:par>
                            </p:childTnLst>
                          </p:cTn>
                        </p:par>
                        <p:par>
                          <p:cTn id="17" fill="hold">
                            <p:stCondLst>
                              <p:cond delay="4500"/>
                            </p:stCondLst>
                            <p:childTnLst>
                              <p:par>
                                <p:cTn id="18" presetID="3" presetClass="entr" presetSubtype="5"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vertical)">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itle 1"/>
          <p:cNvSpPr txBox="1"/>
          <p:nvPr/>
        </p:nvSpPr>
        <p:spPr>
          <a:xfrm>
            <a:off x="592510" y="166118"/>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rPr>
              <a:t>小组评价</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aphicFrame>
        <p:nvGraphicFramePr>
          <p:cNvPr id="0" name="表格 -1"/>
          <p:cNvGraphicFramePr/>
          <p:nvPr/>
        </p:nvGraphicFramePr>
        <p:xfrm>
          <a:off x="824865" y="965835"/>
          <a:ext cx="7741285" cy="3268980"/>
        </p:xfrm>
        <a:graphic>
          <a:graphicData uri="http://schemas.openxmlformats.org/drawingml/2006/table">
            <a:tbl>
              <a:tblPr firstRow="1" bandRow="1">
                <a:tableStyleId>{5940675A-B579-460E-94D1-54222C63F5DA}</a:tableStyleId>
              </a:tblPr>
              <a:tblGrid>
                <a:gridCol w="2646045"/>
                <a:gridCol w="1273810"/>
                <a:gridCol w="1528445"/>
                <a:gridCol w="1402715"/>
                <a:gridCol w="890270"/>
              </a:tblGrid>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主要内容</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gridSpan="4">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小组评价等级（在符合的情况下面打“</a:t>
                      </a:r>
                      <a:r>
                        <a:rPr lang="en-US" altLang="zh-CN" sz="1600" b="0">
                          <a:latin typeface="Arial Unicode MS" panose="020B0604020202020204" charset="-122"/>
                          <a:ea typeface="Arial Unicode MS" panose="020B0604020202020204" charset="-122"/>
                          <a:cs typeface="幼圆" panose="02010509060101010101" charset="-122"/>
                        </a:rPr>
                        <a:t>√”</a:t>
                      </a:r>
                      <a:r>
                        <a:rPr lang="zh-CN" altLang="en-US" sz="1600" b="0">
                          <a:latin typeface="Arial Unicode MS" panose="020B0604020202020204" charset="-122"/>
                          <a:ea typeface="Arial Unicode MS" panose="020B0604020202020204" charset="-122"/>
                          <a:cs typeface="幼圆" panose="02010509060101010101" charset="-122"/>
                        </a:rPr>
                        <a:t>）</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089660">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全都做到了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大部分（</a:t>
                      </a:r>
                      <a:r>
                        <a:rPr lang="en-US" altLang="zh-CN" sz="1600" b="0">
                          <a:latin typeface="Arial Unicode MS" panose="020B0604020202020204" charset="-122"/>
                          <a:ea typeface="Arial Unicode MS" panose="020B0604020202020204" charset="-122"/>
                          <a:cs typeface="幼圆" panose="02010509060101010101" charset="-122"/>
                        </a:rPr>
                        <a:t>80%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基本（</a:t>
                      </a:r>
                      <a:r>
                        <a:rPr lang="en-US" altLang="zh-CN" sz="1600" b="0">
                          <a:latin typeface="Arial Unicode MS" panose="020B0604020202020204" charset="-122"/>
                          <a:ea typeface="Arial Unicode MS" panose="020B0604020202020204" charset="-122"/>
                          <a:cs typeface="幼圆" panose="02010509060101010101" charset="-122"/>
                        </a:rPr>
                        <a:t>60%</a:t>
                      </a:r>
                      <a:r>
                        <a:rPr lang="zh-CN" altLang="en-US" sz="1600" b="0">
                          <a:latin typeface="Arial Unicode MS" panose="020B0604020202020204" charset="-122"/>
                          <a:ea typeface="Arial Unicode MS" panose="020B0604020202020204" charset="-122"/>
                          <a:cs typeface="幼圆" panose="02010509060101010101" charset="-122"/>
                        </a:rPr>
                        <a:t>）做到了</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没做到</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1"/>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熟悉开店的软硬件准备</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理解店铺资质的重要性</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r h="544830">
                <a:tc>
                  <a:txBody>
                    <a:bodyPr/>
                    <a:p>
                      <a:pPr indent="0" algn="ctr">
                        <a:buNone/>
                      </a:pPr>
                      <a:r>
                        <a:rPr lang="zh-CN" altLang="en-US" sz="1600" b="0">
                          <a:latin typeface="Arial Unicode MS" panose="020B0604020202020204" charset="-122"/>
                          <a:ea typeface="Arial Unicode MS" panose="020B0604020202020204" charset="-122"/>
                          <a:cs typeface="幼圆" panose="02010509060101010101" charset="-122"/>
                        </a:rPr>
                        <a:t>了解店铺</a:t>
                      </a:r>
                      <a:r>
                        <a:rPr lang="en-US" altLang="zh-CN" sz="1600" b="0">
                          <a:latin typeface="Arial Unicode MS" panose="020B0604020202020204" charset="-122"/>
                          <a:ea typeface="Arial Unicode MS" panose="020B0604020202020204" charset="-122"/>
                          <a:cs typeface="幼圆" panose="02010509060101010101" charset="-122"/>
                        </a:rPr>
                        <a:t>LOGO</a:t>
                      </a:r>
                      <a:r>
                        <a:rPr lang="zh-CN" altLang="en-US" sz="1600" b="0">
                          <a:latin typeface="Arial Unicode MS" panose="020B0604020202020204" charset="-122"/>
                          <a:ea typeface="Arial Unicode MS" panose="020B0604020202020204" charset="-122"/>
                          <a:cs typeface="幼圆" panose="02010509060101010101" charset="-122"/>
                        </a:rPr>
                        <a:t>的设计</a:t>
                      </a: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9525" cap="flat" cmpd="sng">
                      <a:solidFill>
                        <a:srgbClr val="00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r>
                        <a:rPr lang="en-US" altLang="zh-CN" sz="1600" b="0">
                          <a:latin typeface="Arial Unicode MS" panose="020B0604020202020204" charset="-122"/>
                          <a:ea typeface="Arial Unicode MS" panose="020B0604020202020204" charset="-122"/>
                          <a:cs typeface="幼圆" panose="02010509060101010101" charset="-122"/>
                        </a:rPr>
                        <a:t> </a:t>
                      </a:r>
                      <a:endParaRPr lang="en-US" altLang="zh-CN"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c>
                  <a:txBody>
                    <a:bodyPr/>
                    <a:p>
                      <a:pPr indent="0" algn="ctr">
                        <a:buNone/>
                      </a:pPr>
                      <a:endParaRPr lang="zh-CN" altLang="en-US" sz="1600" b="0">
                        <a:latin typeface="Arial Unicode MS" panose="020B0604020202020204" charset="-122"/>
                        <a:ea typeface="Arial Unicode MS" panose="020B0604020202020204" charset="-122"/>
                        <a:cs typeface="幼圆" panose="02010509060101010101" charset="-122"/>
                      </a:endParaRPr>
                    </a:p>
                  </a:txBody>
                  <a:tcPr marL="0" marR="0" marT="0" marB="1" vert="horz" anchor="ctr" anchorCtr="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blipFill>
                      <a:blip r:embed="rId2"/>
                      <a:stretch>
                        <a:fillRect/>
                      </a:stretch>
                    </a:blipFill>
                  </a:tcPr>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80"/>
          <p:cNvPicPr>
            <a:picLocks noChangeAspect="1"/>
          </p:cNvPicPr>
          <p:nvPr/>
        </p:nvPicPr>
        <p:blipFill>
          <a:blip r:embed="rId1"/>
          <a:stretch>
            <a:fillRect/>
          </a:stretch>
        </p:blipFill>
        <p:spPr>
          <a:xfrm>
            <a:off x="1573530" y="115570"/>
            <a:ext cx="6209665" cy="3647440"/>
          </a:xfrm>
          <a:prstGeom prst="rect">
            <a:avLst/>
          </a:prstGeom>
        </p:spPr>
      </p:pic>
      <p:pic>
        <p:nvPicPr>
          <p:cNvPr id="43" name="Lenka - The Show">
            <a:hlinkClick r:id="" action="ppaction://media"/>
          </p:cNvPr>
          <p:cNvPicPr>
            <a:picLocks noChangeAspect="1"/>
          </p:cNvPicPr>
          <p:nvPr>
            <a:audioFile r:link="rId2"/>
            <p:extLst>
              <p:ext uri="{DAA4B4D4-6D71-4841-9C94-3DE7FCFB9230}">
                <p14:media xmlns:p14="http://schemas.microsoft.com/office/powerpoint/2010/main" r:embed="rId3"/>
              </p:ext>
            </p:extLst>
          </p:nvPr>
        </p:nvPicPr>
        <p:blipFill>
          <a:blip r:embed="rId4"/>
          <a:stretch>
            <a:fillRect/>
          </a:stretch>
        </p:blipFill>
        <p:spPr>
          <a:xfrm>
            <a:off x="8369334" y="-2324794"/>
            <a:ext cx="457200" cy="457200"/>
          </a:xfrm>
          <a:prstGeom prst="rect">
            <a:avLst/>
          </a:prstGeom>
        </p:spPr>
      </p:pic>
      <p:sp>
        <p:nvSpPr>
          <p:cNvPr id="15" name="矩形 14"/>
          <p:cNvSpPr/>
          <p:nvPr/>
        </p:nvSpPr>
        <p:spPr>
          <a:xfrm>
            <a:off x="2350770" y="3978275"/>
            <a:ext cx="4655185" cy="706755"/>
          </a:xfrm>
          <a:prstGeom prst="rect">
            <a:avLst/>
          </a:prstGeom>
        </p:spPr>
        <p:txBody>
          <a:bodyPr wrap="square">
            <a:spAutoFit/>
          </a:bodyPr>
          <a:lstStyle/>
          <a:p>
            <a:pPr algn="ctr"/>
            <a:r>
              <a:rPr lang="en-US" altLang="zh-CN" sz="4000" b="1" spc="300" dirty="0">
                <a:solidFill>
                  <a:schemeClr val="accent2"/>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rPr>
              <a:t>Thank You</a:t>
            </a:r>
            <a:endParaRPr lang="en-US" altLang="zh-CN" sz="4000" b="1" spc="300" dirty="0">
              <a:solidFill>
                <a:schemeClr val="accent2"/>
              </a:solidFill>
              <a:latin typeface="微软雅黑 Light" panose="020B0502040204020203" charset="-122"/>
              <a:ea typeface="微软雅黑 Light" panose="020B0502040204020203" charset="-122"/>
              <a:cs typeface="Adobe Arabic" panose="02040503050201020203" pitchFamily="18" charset="-78"/>
              <a:sym typeface="微软雅黑" panose="020B0503020204020204" pitchFamily="34" charset="-122"/>
            </a:endParaRPr>
          </a:p>
        </p:txBody>
      </p:sp>
      <p:cxnSp>
        <p:nvCxnSpPr>
          <p:cNvPr id="12" name="直接连接符 11"/>
          <p:cNvCxnSpPr/>
          <p:nvPr/>
        </p:nvCxnSpPr>
        <p:spPr>
          <a:xfrm>
            <a:off x="3033673" y="4684989"/>
            <a:ext cx="3289781" cy="0"/>
          </a:xfrm>
          <a:prstGeom prst="line">
            <a:avLst/>
          </a:prstGeom>
        </p:spPr>
        <p:style>
          <a:lnRef idx="1">
            <a:schemeClr val="accent2"/>
          </a:lnRef>
          <a:fillRef idx="0">
            <a:schemeClr val="accent2"/>
          </a:fillRef>
          <a:effectRef idx="0">
            <a:schemeClr val="accent2"/>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3"/>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par>
                          <p:cTn id="13" fill="hold">
                            <p:stCondLst>
                              <p:cond delay="500"/>
                            </p:stCondLst>
                            <p:childTnLst>
                              <p:par>
                                <p:cTn id="14" presetID="16" presetClass="entr" presetSubtype="21"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17" repeatCount="indefinite" fill="hold" display="0">
                  <p:stCondLst>
                    <p:cond delay="indefinite"/>
                  </p:stCondLst>
                  <p:endCondLst>
                    <p:cond evt="onStopAudio" delay="0">
                      <p:tgtEl>
                        <p:sldTgt/>
                      </p:tgtEl>
                    </p:cond>
                  </p:endCondLst>
                </p:cTn>
                <p:tgtEl>
                  <p:spTgt spid="43"/>
                </p:tgtEl>
              </p:cMediaNode>
            </p:audio>
          </p:childTnLst>
        </p:cTn>
      </p:par>
    </p:tnLst>
    <p:bldLst>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32002" y="1608040"/>
            <a:ext cx="1080120" cy="768350"/>
          </a:xfrm>
          <a:prstGeom prst="rect">
            <a:avLst/>
          </a:prstGeom>
        </p:spPr>
        <p:txBody>
          <a:bodyPr wrap="square">
            <a:spAutoFit/>
          </a:bodyPr>
          <a:lstStyle/>
          <a:p>
            <a:pPr algn="ct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01</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363470" y="2302510"/>
            <a:ext cx="4416425" cy="922020"/>
          </a:xfrm>
          <a:prstGeom prst="rect">
            <a:avLst/>
          </a:prstGeom>
          <a:noFill/>
        </p:spPr>
        <p:txBody>
          <a:bodyPr wrap="square" rtlCol="0">
            <a:spAutoFit/>
          </a:bodyPr>
          <a:lstStyle/>
          <a:p>
            <a:pPr algn="ctr" fontAlgn="auto">
              <a:lnSpc>
                <a:spcPct val="150000"/>
              </a:lnSpc>
            </a:pPr>
            <a:r>
              <a:rPr lang="zh-CN" altLang="en-US" sz="3600" b="1" dirty="0">
                <a:solidFill>
                  <a:schemeClr val="tx2"/>
                </a:solidFill>
                <a:latin typeface="Arial Unicode MS" panose="020B0604020202020204" charset="-122"/>
                <a:ea typeface="Arial Unicode MS" panose="020B0604020202020204" charset="-122"/>
                <a:cs typeface="+mn-ea"/>
                <a:sym typeface="+mn-lt"/>
              </a:rPr>
              <a:t>开店的硬件准备</a:t>
            </a:r>
            <a:endParaRPr lang="zh-CN" altLang="en-US" sz="3600" b="1" dirty="0">
              <a:solidFill>
                <a:schemeClr val="tx2"/>
              </a:solidFill>
              <a:latin typeface="Arial Unicode MS" panose="020B0604020202020204" charset="-122"/>
              <a:ea typeface="Arial Unicode MS" panose="020B060402020202020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43782" y="1544007"/>
            <a:ext cx="2439507" cy="2205325"/>
            <a:chOff x="4591709" y="2058677"/>
            <a:chExt cx="3252676" cy="2940433"/>
          </a:xfrm>
        </p:grpSpPr>
        <p:grpSp>
          <p:nvGrpSpPr>
            <p:cNvPr id="20" name="Group 4"/>
            <p:cNvGrpSpPr/>
            <p:nvPr/>
          </p:nvGrpSpPr>
          <p:grpSpPr>
            <a:xfrm>
              <a:off x="4591709" y="2058677"/>
              <a:ext cx="3252676" cy="2940433"/>
              <a:chOff x="4683153" y="2682940"/>
              <a:chExt cx="2890404" cy="2612939"/>
            </a:xfrm>
          </p:grpSpPr>
          <p:sp>
            <p:nvSpPr>
              <p:cNvPr id="24" name="Freeform: Shape 5"/>
              <p:cNvSpPr/>
              <p:nvPr/>
            </p:nvSpPr>
            <p:spPr bwMode="auto">
              <a:xfrm>
                <a:off x="7178492" y="3765234"/>
                <a:ext cx="161701" cy="113926"/>
              </a:xfrm>
              <a:custGeom>
                <a:avLst/>
                <a:gdLst>
                  <a:gd name="T0" fmla="*/ 88 w 88"/>
                  <a:gd name="T1" fmla="*/ 0 h 62"/>
                  <a:gd name="T2" fmla="*/ 0 w 88"/>
                  <a:gd name="T3" fmla="*/ 9 h 62"/>
                  <a:gd name="T4" fmla="*/ 61 w 88"/>
                  <a:gd name="T5" fmla="*/ 62 h 62"/>
                  <a:gd name="T6" fmla="*/ 88 w 88"/>
                  <a:gd name="T7" fmla="*/ 0 h 62"/>
                  <a:gd name="T8" fmla="*/ 88 w 88"/>
                  <a:gd name="T9" fmla="*/ 0 h 62"/>
                </a:gdLst>
                <a:ahLst/>
                <a:cxnLst>
                  <a:cxn ang="0">
                    <a:pos x="T0" y="T1"/>
                  </a:cxn>
                  <a:cxn ang="0">
                    <a:pos x="T2" y="T3"/>
                  </a:cxn>
                  <a:cxn ang="0">
                    <a:pos x="T4" y="T5"/>
                  </a:cxn>
                  <a:cxn ang="0">
                    <a:pos x="T6" y="T7"/>
                  </a:cxn>
                  <a:cxn ang="0">
                    <a:pos x="T8" y="T9"/>
                  </a:cxn>
                </a:cxnLst>
                <a:rect l="0" t="0" r="r" b="b"/>
                <a:pathLst>
                  <a:path w="88" h="62">
                    <a:moveTo>
                      <a:pt x="88" y="0"/>
                    </a:moveTo>
                    <a:lnTo>
                      <a:pt x="0" y="9"/>
                    </a:lnTo>
                    <a:lnTo>
                      <a:pt x="61" y="62"/>
                    </a:lnTo>
                    <a:lnTo>
                      <a:pt x="88" y="0"/>
                    </a:lnTo>
                    <a:lnTo>
                      <a:pt x="88"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Freeform: Shape 6"/>
              <p:cNvSpPr/>
              <p:nvPr/>
            </p:nvSpPr>
            <p:spPr bwMode="auto">
              <a:xfrm>
                <a:off x="5827922" y="4955940"/>
                <a:ext cx="139651" cy="126789"/>
              </a:xfrm>
              <a:custGeom>
                <a:avLst/>
                <a:gdLst>
                  <a:gd name="T0" fmla="*/ 29 w 76"/>
                  <a:gd name="T1" fmla="*/ 0 h 69"/>
                  <a:gd name="T2" fmla="*/ 76 w 76"/>
                  <a:gd name="T3" fmla="*/ 55 h 69"/>
                  <a:gd name="T4" fmla="*/ 12 w 76"/>
                  <a:gd name="T5" fmla="*/ 69 h 69"/>
                  <a:gd name="T6" fmla="*/ 0 w 76"/>
                  <a:gd name="T7" fmla="*/ 69 h 69"/>
                  <a:gd name="T8" fmla="*/ 29 w 76"/>
                  <a:gd name="T9" fmla="*/ 0 h 69"/>
                  <a:gd name="T10" fmla="*/ 29 w 76"/>
                  <a:gd name="T11" fmla="*/ 0 h 69"/>
                </a:gdLst>
                <a:ahLst/>
                <a:cxnLst>
                  <a:cxn ang="0">
                    <a:pos x="T0" y="T1"/>
                  </a:cxn>
                  <a:cxn ang="0">
                    <a:pos x="T2" y="T3"/>
                  </a:cxn>
                  <a:cxn ang="0">
                    <a:pos x="T4" y="T5"/>
                  </a:cxn>
                  <a:cxn ang="0">
                    <a:pos x="T6" y="T7"/>
                  </a:cxn>
                  <a:cxn ang="0">
                    <a:pos x="T8" y="T9"/>
                  </a:cxn>
                  <a:cxn ang="0">
                    <a:pos x="T10" y="T11"/>
                  </a:cxn>
                </a:cxnLst>
                <a:rect l="0" t="0" r="r" b="b"/>
                <a:pathLst>
                  <a:path w="76" h="69">
                    <a:moveTo>
                      <a:pt x="29" y="0"/>
                    </a:moveTo>
                    <a:lnTo>
                      <a:pt x="76" y="55"/>
                    </a:lnTo>
                    <a:lnTo>
                      <a:pt x="12" y="69"/>
                    </a:lnTo>
                    <a:lnTo>
                      <a:pt x="0" y="69"/>
                    </a:lnTo>
                    <a:lnTo>
                      <a:pt x="29" y="0"/>
                    </a:lnTo>
                    <a:lnTo>
                      <a:pt x="29"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Freeform: Shape 7"/>
              <p:cNvSpPr/>
              <p:nvPr/>
            </p:nvSpPr>
            <p:spPr bwMode="auto">
              <a:xfrm>
                <a:off x="5436532" y="4838340"/>
                <a:ext cx="143326" cy="134139"/>
              </a:xfrm>
              <a:custGeom>
                <a:avLst/>
                <a:gdLst>
                  <a:gd name="T0" fmla="*/ 78 w 78"/>
                  <a:gd name="T1" fmla="*/ 0 h 73"/>
                  <a:gd name="T2" fmla="*/ 0 w 78"/>
                  <a:gd name="T3" fmla="*/ 14 h 73"/>
                  <a:gd name="T4" fmla="*/ 50 w 78"/>
                  <a:gd name="T5" fmla="*/ 73 h 73"/>
                  <a:gd name="T6" fmla="*/ 78 w 78"/>
                  <a:gd name="T7" fmla="*/ 0 h 73"/>
                  <a:gd name="T8" fmla="*/ 78 w 78"/>
                  <a:gd name="T9" fmla="*/ 0 h 73"/>
                </a:gdLst>
                <a:ahLst/>
                <a:cxnLst>
                  <a:cxn ang="0">
                    <a:pos x="T0" y="T1"/>
                  </a:cxn>
                  <a:cxn ang="0">
                    <a:pos x="T2" y="T3"/>
                  </a:cxn>
                  <a:cxn ang="0">
                    <a:pos x="T4" y="T5"/>
                  </a:cxn>
                  <a:cxn ang="0">
                    <a:pos x="T6" y="T7"/>
                  </a:cxn>
                  <a:cxn ang="0">
                    <a:pos x="T8" y="T9"/>
                  </a:cxn>
                </a:cxnLst>
                <a:rect l="0" t="0" r="r" b="b"/>
                <a:pathLst>
                  <a:path w="78" h="73">
                    <a:moveTo>
                      <a:pt x="78" y="0"/>
                    </a:moveTo>
                    <a:lnTo>
                      <a:pt x="0" y="14"/>
                    </a:lnTo>
                    <a:lnTo>
                      <a:pt x="50" y="73"/>
                    </a:lnTo>
                    <a:lnTo>
                      <a:pt x="78" y="0"/>
                    </a:lnTo>
                    <a:lnTo>
                      <a:pt x="78"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Freeform: Shape 8"/>
              <p:cNvSpPr/>
              <p:nvPr/>
            </p:nvSpPr>
            <p:spPr bwMode="auto">
              <a:xfrm>
                <a:off x="5118643" y="2682940"/>
                <a:ext cx="2454914" cy="999605"/>
              </a:xfrm>
              <a:custGeom>
                <a:avLst/>
                <a:gdLst>
                  <a:gd name="T0" fmla="*/ 232 w 1336"/>
                  <a:gd name="T1" fmla="*/ 38 h 544"/>
                  <a:gd name="T2" fmla="*/ 723 w 1336"/>
                  <a:gd name="T3" fmla="*/ 43 h 544"/>
                  <a:gd name="T4" fmla="*/ 1130 w 1336"/>
                  <a:gd name="T5" fmla="*/ 361 h 544"/>
                  <a:gd name="T6" fmla="*/ 1123 w 1336"/>
                  <a:gd name="T7" fmla="*/ 380 h 544"/>
                  <a:gd name="T8" fmla="*/ 1175 w 1336"/>
                  <a:gd name="T9" fmla="*/ 423 h 544"/>
                  <a:gd name="T10" fmla="*/ 1102 w 1336"/>
                  <a:gd name="T11" fmla="*/ 427 h 544"/>
                  <a:gd name="T12" fmla="*/ 611 w 1336"/>
                  <a:gd name="T13" fmla="*/ 463 h 544"/>
                  <a:gd name="T14" fmla="*/ 609 w 1336"/>
                  <a:gd name="T15" fmla="*/ 463 h 544"/>
                  <a:gd name="T16" fmla="*/ 607 w 1336"/>
                  <a:gd name="T17" fmla="*/ 461 h 544"/>
                  <a:gd name="T18" fmla="*/ 211 w 1336"/>
                  <a:gd name="T19" fmla="*/ 104 h 544"/>
                  <a:gd name="T20" fmla="*/ 211 w 1336"/>
                  <a:gd name="T21" fmla="*/ 104 h 544"/>
                  <a:gd name="T22" fmla="*/ 156 w 1336"/>
                  <a:gd name="T23" fmla="*/ 57 h 544"/>
                  <a:gd name="T24" fmla="*/ 225 w 1336"/>
                  <a:gd name="T25" fmla="*/ 57 h 544"/>
                  <a:gd name="T26" fmla="*/ 232 w 1336"/>
                  <a:gd name="T27" fmla="*/ 38 h 544"/>
                  <a:gd name="T28" fmla="*/ 232 w 1336"/>
                  <a:gd name="T29" fmla="*/ 38 h 544"/>
                  <a:gd name="T30" fmla="*/ 730 w 1336"/>
                  <a:gd name="T31" fmla="*/ 12 h 544"/>
                  <a:gd name="T32" fmla="*/ 1336 w 1336"/>
                  <a:gd name="T33" fmla="*/ 480 h 544"/>
                  <a:gd name="T34" fmla="*/ 590 w 1336"/>
                  <a:gd name="T35" fmla="*/ 544 h 544"/>
                  <a:gd name="T36" fmla="*/ 0 w 1336"/>
                  <a:gd name="T37" fmla="*/ 0 h 544"/>
                  <a:gd name="T38" fmla="*/ 730 w 1336"/>
                  <a:gd name="T39" fmla="*/ 12 h 544"/>
                  <a:gd name="T40" fmla="*/ 730 w 1336"/>
                  <a:gd name="T41"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6" h="544">
                    <a:moveTo>
                      <a:pt x="232" y="38"/>
                    </a:moveTo>
                    <a:lnTo>
                      <a:pt x="723" y="43"/>
                    </a:lnTo>
                    <a:lnTo>
                      <a:pt x="1130" y="361"/>
                    </a:lnTo>
                    <a:lnTo>
                      <a:pt x="1123" y="380"/>
                    </a:lnTo>
                    <a:lnTo>
                      <a:pt x="1175" y="423"/>
                    </a:lnTo>
                    <a:lnTo>
                      <a:pt x="1102" y="427"/>
                    </a:lnTo>
                    <a:lnTo>
                      <a:pt x="611" y="463"/>
                    </a:lnTo>
                    <a:lnTo>
                      <a:pt x="609" y="463"/>
                    </a:lnTo>
                    <a:lnTo>
                      <a:pt x="607" y="461"/>
                    </a:lnTo>
                    <a:lnTo>
                      <a:pt x="211" y="104"/>
                    </a:lnTo>
                    <a:lnTo>
                      <a:pt x="211" y="104"/>
                    </a:lnTo>
                    <a:lnTo>
                      <a:pt x="156" y="57"/>
                    </a:lnTo>
                    <a:lnTo>
                      <a:pt x="225" y="57"/>
                    </a:lnTo>
                    <a:lnTo>
                      <a:pt x="232" y="38"/>
                    </a:lnTo>
                    <a:lnTo>
                      <a:pt x="232" y="38"/>
                    </a:lnTo>
                    <a:close/>
                    <a:moveTo>
                      <a:pt x="730" y="12"/>
                    </a:moveTo>
                    <a:lnTo>
                      <a:pt x="1336" y="480"/>
                    </a:lnTo>
                    <a:lnTo>
                      <a:pt x="590" y="544"/>
                    </a:lnTo>
                    <a:lnTo>
                      <a:pt x="0" y="0"/>
                    </a:lnTo>
                    <a:lnTo>
                      <a:pt x="730" y="12"/>
                    </a:lnTo>
                    <a:lnTo>
                      <a:pt x="730" y="12"/>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28" name="Freeform: Shape 9"/>
              <p:cNvSpPr/>
              <p:nvPr/>
            </p:nvSpPr>
            <p:spPr bwMode="auto">
              <a:xfrm>
                <a:off x="5544946" y="2752765"/>
                <a:ext cx="1650084" cy="644967"/>
              </a:xfrm>
              <a:custGeom>
                <a:avLst/>
                <a:gdLst>
                  <a:gd name="T0" fmla="*/ 0 w 898"/>
                  <a:gd name="T1" fmla="*/ 0 h 351"/>
                  <a:gd name="T2" fmla="*/ 491 w 898"/>
                  <a:gd name="T3" fmla="*/ 5 h 351"/>
                  <a:gd name="T4" fmla="*/ 898 w 898"/>
                  <a:gd name="T5" fmla="*/ 323 h 351"/>
                  <a:gd name="T6" fmla="*/ 401 w 898"/>
                  <a:gd name="T7" fmla="*/ 351 h 351"/>
                  <a:gd name="T8" fmla="*/ 0 w 898"/>
                  <a:gd name="T9" fmla="*/ 0 h 351"/>
                  <a:gd name="T10" fmla="*/ 0 w 898"/>
                  <a:gd name="T11" fmla="*/ 0 h 351"/>
                </a:gdLst>
                <a:ahLst/>
                <a:cxnLst>
                  <a:cxn ang="0">
                    <a:pos x="T0" y="T1"/>
                  </a:cxn>
                  <a:cxn ang="0">
                    <a:pos x="T2" y="T3"/>
                  </a:cxn>
                  <a:cxn ang="0">
                    <a:pos x="T4" y="T5"/>
                  </a:cxn>
                  <a:cxn ang="0">
                    <a:pos x="T6" y="T7"/>
                  </a:cxn>
                  <a:cxn ang="0">
                    <a:pos x="T8" y="T9"/>
                  </a:cxn>
                  <a:cxn ang="0">
                    <a:pos x="T10" y="T11"/>
                  </a:cxn>
                </a:cxnLst>
                <a:rect l="0" t="0" r="r" b="b"/>
                <a:pathLst>
                  <a:path w="898" h="351">
                    <a:moveTo>
                      <a:pt x="0" y="0"/>
                    </a:moveTo>
                    <a:lnTo>
                      <a:pt x="491" y="5"/>
                    </a:lnTo>
                    <a:lnTo>
                      <a:pt x="898" y="323"/>
                    </a:lnTo>
                    <a:lnTo>
                      <a:pt x="401" y="351"/>
                    </a:lnTo>
                    <a:lnTo>
                      <a:pt x="0" y="0"/>
                    </a:lnTo>
                    <a:lnTo>
                      <a:pt x="0"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Freeform: Shape 10"/>
              <p:cNvSpPr/>
              <p:nvPr/>
            </p:nvSpPr>
            <p:spPr bwMode="auto">
              <a:xfrm>
                <a:off x="5592721" y="2769304"/>
                <a:ext cx="1554534" cy="611891"/>
              </a:xfrm>
              <a:custGeom>
                <a:avLst/>
                <a:gdLst>
                  <a:gd name="T0" fmla="*/ 0 w 846"/>
                  <a:gd name="T1" fmla="*/ 0 h 333"/>
                  <a:gd name="T2" fmla="*/ 460 w 846"/>
                  <a:gd name="T3" fmla="*/ 5 h 333"/>
                  <a:gd name="T4" fmla="*/ 846 w 846"/>
                  <a:gd name="T5" fmla="*/ 307 h 333"/>
                  <a:gd name="T6" fmla="*/ 377 w 846"/>
                  <a:gd name="T7" fmla="*/ 333 h 333"/>
                  <a:gd name="T8" fmla="*/ 0 w 846"/>
                  <a:gd name="T9" fmla="*/ 0 h 333"/>
                </a:gdLst>
                <a:ahLst/>
                <a:cxnLst>
                  <a:cxn ang="0">
                    <a:pos x="T0" y="T1"/>
                  </a:cxn>
                  <a:cxn ang="0">
                    <a:pos x="T2" y="T3"/>
                  </a:cxn>
                  <a:cxn ang="0">
                    <a:pos x="T4" y="T5"/>
                  </a:cxn>
                  <a:cxn ang="0">
                    <a:pos x="T6" y="T7"/>
                  </a:cxn>
                  <a:cxn ang="0">
                    <a:pos x="T8" y="T9"/>
                  </a:cxn>
                </a:cxnLst>
                <a:rect l="0" t="0" r="r" b="b"/>
                <a:pathLst>
                  <a:path w="846" h="333">
                    <a:moveTo>
                      <a:pt x="0" y="0"/>
                    </a:moveTo>
                    <a:lnTo>
                      <a:pt x="460" y="5"/>
                    </a:lnTo>
                    <a:lnTo>
                      <a:pt x="846" y="307"/>
                    </a:lnTo>
                    <a:lnTo>
                      <a:pt x="377" y="333"/>
                    </a:lnTo>
                    <a:lnTo>
                      <a:pt x="0" y="0"/>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0" name="Freeform: Shape 11"/>
              <p:cNvSpPr/>
              <p:nvPr/>
            </p:nvSpPr>
            <p:spPr bwMode="auto">
              <a:xfrm>
                <a:off x="6234012" y="3346282"/>
                <a:ext cx="961017" cy="187426"/>
              </a:xfrm>
              <a:custGeom>
                <a:avLst/>
                <a:gdLst>
                  <a:gd name="T0" fmla="*/ 523 w 523"/>
                  <a:gd name="T1" fmla="*/ 0 h 102"/>
                  <a:gd name="T2" fmla="*/ 516 w 523"/>
                  <a:gd name="T3" fmla="*/ 19 h 102"/>
                  <a:gd name="T4" fmla="*/ 495 w 523"/>
                  <a:gd name="T5" fmla="*/ 66 h 102"/>
                  <a:gd name="T6" fmla="*/ 4 w 523"/>
                  <a:gd name="T7" fmla="*/ 102 h 102"/>
                  <a:gd name="T8" fmla="*/ 2 w 523"/>
                  <a:gd name="T9" fmla="*/ 102 h 102"/>
                  <a:gd name="T10" fmla="*/ 0 w 523"/>
                  <a:gd name="T11" fmla="*/ 100 h 102"/>
                  <a:gd name="T12" fmla="*/ 26 w 523"/>
                  <a:gd name="T13" fmla="*/ 28 h 102"/>
                  <a:gd name="T14" fmla="*/ 523 w 523"/>
                  <a:gd name="T15" fmla="*/ 0 h 102"/>
                  <a:gd name="T16" fmla="*/ 523 w 523"/>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102">
                    <a:moveTo>
                      <a:pt x="523" y="0"/>
                    </a:moveTo>
                    <a:lnTo>
                      <a:pt x="516" y="19"/>
                    </a:lnTo>
                    <a:lnTo>
                      <a:pt x="495" y="66"/>
                    </a:lnTo>
                    <a:lnTo>
                      <a:pt x="4" y="102"/>
                    </a:lnTo>
                    <a:lnTo>
                      <a:pt x="2" y="102"/>
                    </a:lnTo>
                    <a:lnTo>
                      <a:pt x="0" y="100"/>
                    </a:lnTo>
                    <a:lnTo>
                      <a:pt x="26" y="28"/>
                    </a:lnTo>
                    <a:lnTo>
                      <a:pt x="523" y="0"/>
                    </a:lnTo>
                    <a:lnTo>
                      <a:pt x="523" y="0"/>
                    </a:lnTo>
                    <a:close/>
                  </a:path>
                </a:pathLst>
              </a:custGeom>
              <a:gradFill flip="none" rotWithShape="1">
                <a:gsLst>
                  <a:gs pos="0">
                    <a:schemeClr val="accent2"/>
                  </a:gs>
                  <a:gs pos="46000">
                    <a:schemeClr val="accent2"/>
                  </a:gs>
                  <a:gs pos="82000">
                    <a:schemeClr val="tx1">
                      <a:lumMod val="85000"/>
                      <a:lumOff val="15000"/>
                    </a:schemeClr>
                  </a:gs>
                  <a:gs pos="100000">
                    <a:schemeClr val="tx1">
                      <a:lumMod val="85000"/>
                      <a:lumOff val="15000"/>
                    </a:schemeClr>
                  </a:gs>
                </a:gsLst>
                <a:lin ang="5160000" scaled="0"/>
                <a:tileRect/>
              </a:gradFill>
              <a:ln>
                <a:noFill/>
              </a:ln>
            </p:spPr>
            <p:txBody>
              <a:bodyPr anchor="ctr"/>
              <a:lstStyle/>
              <a:p>
                <a:pPr algn="ctr"/>
              </a:p>
            </p:txBody>
          </p:sp>
          <p:sp>
            <p:nvSpPr>
              <p:cNvPr id="31" name="Freeform: Shape 12"/>
              <p:cNvSpPr/>
              <p:nvPr/>
            </p:nvSpPr>
            <p:spPr bwMode="auto">
              <a:xfrm>
                <a:off x="5506358" y="2752765"/>
                <a:ext cx="775429" cy="777267"/>
              </a:xfrm>
              <a:custGeom>
                <a:avLst/>
                <a:gdLst>
                  <a:gd name="T0" fmla="*/ 21 w 422"/>
                  <a:gd name="T1" fmla="*/ 0 h 423"/>
                  <a:gd name="T2" fmla="*/ 14 w 422"/>
                  <a:gd name="T3" fmla="*/ 19 h 423"/>
                  <a:gd name="T4" fmla="*/ 14 w 422"/>
                  <a:gd name="T5" fmla="*/ 19 h 423"/>
                  <a:gd name="T6" fmla="*/ 0 w 422"/>
                  <a:gd name="T7" fmla="*/ 66 h 423"/>
                  <a:gd name="T8" fmla="*/ 0 w 422"/>
                  <a:gd name="T9" fmla="*/ 66 h 423"/>
                  <a:gd name="T10" fmla="*/ 396 w 422"/>
                  <a:gd name="T11" fmla="*/ 423 h 423"/>
                  <a:gd name="T12" fmla="*/ 422 w 422"/>
                  <a:gd name="T13" fmla="*/ 351 h 423"/>
                  <a:gd name="T14" fmla="*/ 21 w 422"/>
                  <a:gd name="T15" fmla="*/ 0 h 423"/>
                  <a:gd name="T16" fmla="*/ 21 w 422"/>
                  <a:gd name="T1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2" h="423">
                    <a:moveTo>
                      <a:pt x="21" y="0"/>
                    </a:moveTo>
                    <a:lnTo>
                      <a:pt x="14" y="19"/>
                    </a:lnTo>
                    <a:lnTo>
                      <a:pt x="14" y="19"/>
                    </a:lnTo>
                    <a:lnTo>
                      <a:pt x="0" y="66"/>
                    </a:lnTo>
                    <a:lnTo>
                      <a:pt x="0" y="66"/>
                    </a:lnTo>
                    <a:lnTo>
                      <a:pt x="396" y="423"/>
                    </a:lnTo>
                    <a:lnTo>
                      <a:pt x="422" y="351"/>
                    </a:lnTo>
                    <a:lnTo>
                      <a:pt x="21" y="0"/>
                    </a:lnTo>
                    <a:lnTo>
                      <a:pt x="21" y="0"/>
                    </a:lnTo>
                    <a:close/>
                  </a:path>
                </a:pathLst>
              </a:custGeom>
              <a:gradFill flip="none" rotWithShape="1">
                <a:gsLst>
                  <a:gs pos="0">
                    <a:schemeClr val="accent2"/>
                  </a:gs>
                  <a:gs pos="46000">
                    <a:schemeClr val="accent2"/>
                  </a:gs>
                  <a:gs pos="61000">
                    <a:schemeClr val="tx1">
                      <a:lumMod val="85000"/>
                      <a:lumOff val="15000"/>
                    </a:schemeClr>
                  </a:gs>
                  <a:gs pos="100000">
                    <a:schemeClr val="tx1">
                      <a:lumMod val="85000"/>
                      <a:lumOff val="15000"/>
                    </a:schemeClr>
                  </a:gs>
                </a:gsLst>
                <a:lin ang="7740000" scaled="0"/>
                <a:tileRect/>
              </a:gradFill>
              <a:ln>
                <a:noFill/>
              </a:ln>
            </p:spPr>
            <p:txBody>
              <a:bodyPr anchor="ctr"/>
              <a:lstStyle/>
              <a:p>
                <a:pPr algn="ctr"/>
              </a:p>
            </p:txBody>
          </p:sp>
          <p:sp>
            <p:nvSpPr>
              <p:cNvPr id="32" name="Freeform: Shape 13"/>
              <p:cNvSpPr/>
              <p:nvPr/>
            </p:nvSpPr>
            <p:spPr bwMode="auto">
              <a:xfrm>
                <a:off x="5405295" y="2787679"/>
                <a:ext cx="126788" cy="86364"/>
              </a:xfrm>
              <a:custGeom>
                <a:avLst/>
                <a:gdLst>
                  <a:gd name="T0" fmla="*/ 69 w 69"/>
                  <a:gd name="T1" fmla="*/ 0 h 47"/>
                  <a:gd name="T2" fmla="*/ 69 w 69"/>
                  <a:gd name="T3" fmla="*/ 0 h 47"/>
                  <a:gd name="T4" fmla="*/ 55 w 69"/>
                  <a:gd name="T5" fmla="*/ 47 h 47"/>
                  <a:gd name="T6" fmla="*/ 0 w 69"/>
                  <a:gd name="T7" fmla="*/ 0 h 47"/>
                  <a:gd name="T8" fmla="*/ 69 w 69"/>
                  <a:gd name="T9" fmla="*/ 0 h 47"/>
                  <a:gd name="T10" fmla="*/ 69 w 69"/>
                  <a:gd name="T11" fmla="*/ 0 h 47"/>
                </a:gdLst>
                <a:ahLst/>
                <a:cxnLst>
                  <a:cxn ang="0">
                    <a:pos x="T0" y="T1"/>
                  </a:cxn>
                  <a:cxn ang="0">
                    <a:pos x="T2" y="T3"/>
                  </a:cxn>
                  <a:cxn ang="0">
                    <a:pos x="T4" y="T5"/>
                  </a:cxn>
                  <a:cxn ang="0">
                    <a:pos x="T6" y="T7"/>
                  </a:cxn>
                  <a:cxn ang="0">
                    <a:pos x="T8" y="T9"/>
                  </a:cxn>
                  <a:cxn ang="0">
                    <a:pos x="T10" y="T11"/>
                  </a:cxn>
                </a:cxnLst>
                <a:rect l="0" t="0" r="r" b="b"/>
                <a:pathLst>
                  <a:path w="69" h="47">
                    <a:moveTo>
                      <a:pt x="69" y="0"/>
                    </a:moveTo>
                    <a:lnTo>
                      <a:pt x="69" y="0"/>
                    </a:lnTo>
                    <a:lnTo>
                      <a:pt x="55" y="47"/>
                    </a:lnTo>
                    <a:lnTo>
                      <a:pt x="0" y="0"/>
                    </a:lnTo>
                    <a:lnTo>
                      <a:pt x="69" y="0"/>
                    </a:lnTo>
                    <a:lnTo>
                      <a:pt x="69"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Freeform: Shape 14"/>
              <p:cNvSpPr/>
              <p:nvPr/>
            </p:nvSpPr>
            <p:spPr bwMode="auto">
              <a:xfrm>
                <a:off x="7143580" y="3381194"/>
                <a:ext cx="134138" cy="86364"/>
              </a:xfrm>
              <a:custGeom>
                <a:avLst/>
                <a:gdLst>
                  <a:gd name="T0" fmla="*/ 21 w 73"/>
                  <a:gd name="T1" fmla="*/ 0 h 47"/>
                  <a:gd name="T2" fmla="*/ 0 w 73"/>
                  <a:gd name="T3" fmla="*/ 47 h 47"/>
                  <a:gd name="T4" fmla="*/ 73 w 73"/>
                  <a:gd name="T5" fmla="*/ 43 h 47"/>
                  <a:gd name="T6" fmla="*/ 21 w 73"/>
                  <a:gd name="T7" fmla="*/ 0 h 47"/>
                  <a:gd name="T8" fmla="*/ 21 w 73"/>
                  <a:gd name="T9" fmla="*/ 0 h 47"/>
                </a:gdLst>
                <a:ahLst/>
                <a:cxnLst>
                  <a:cxn ang="0">
                    <a:pos x="T0" y="T1"/>
                  </a:cxn>
                  <a:cxn ang="0">
                    <a:pos x="T2" y="T3"/>
                  </a:cxn>
                  <a:cxn ang="0">
                    <a:pos x="T4" y="T5"/>
                  </a:cxn>
                  <a:cxn ang="0">
                    <a:pos x="T6" y="T7"/>
                  </a:cxn>
                  <a:cxn ang="0">
                    <a:pos x="T8" y="T9"/>
                  </a:cxn>
                </a:cxnLst>
                <a:rect l="0" t="0" r="r" b="b"/>
                <a:pathLst>
                  <a:path w="73" h="47">
                    <a:moveTo>
                      <a:pt x="21" y="0"/>
                    </a:moveTo>
                    <a:lnTo>
                      <a:pt x="0" y="47"/>
                    </a:lnTo>
                    <a:lnTo>
                      <a:pt x="73" y="43"/>
                    </a:lnTo>
                    <a:lnTo>
                      <a:pt x="21" y="0"/>
                    </a:lnTo>
                    <a:lnTo>
                      <a:pt x="21"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Freeform: Shape 15"/>
              <p:cNvSpPr/>
              <p:nvPr/>
            </p:nvSpPr>
            <p:spPr bwMode="auto">
              <a:xfrm>
                <a:off x="5589046" y="3564945"/>
                <a:ext cx="1984511" cy="1730934"/>
              </a:xfrm>
              <a:custGeom>
                <a:avLst/>
                <a:gdLst>
                  <a:gd name="T0" fmla="*/ 953 w 1080"/>
                  <a:gd name="T1" fmla="*/ 109 h 942"/>
                  <a:gd name="T2" fmla="*/ 865 w 1080"/>
                  <a:gd name="T3" fmla="*/ 118 h 942"/>
                  <a:gd name="T4" fmla="*/ 389 w 1080"/>
                  <a:gd name="T5" fmla="*/ 171 h 942"/>
                  <a:gd name="T6" fmla="*/ 384 w 1080"/>
                  <a:gd name="T7" fmla="*/ 185 h 942"/>
                  <a:gd name="T8" fmla="*/ 159 w 1080"/>
                  <a:gd name="T9" fmla="*/ 757 h 942"/>
                  <a:gd name="T10" fmla="*/ 130 w 1080"/>
                  <a:gd name="T11" fmla="*/ 826 h 942"/>
                  <a:gd name="T12" fmla="*/ 142 w 1080"/>
                  <a:gd name="T13" fmla="*/ 826 h 942"/>
                  <a:gd name="T14" fmla="*/ 206 w 1080"/>
                  <a:gd name="T15" fmla="*/ 812 h 942"/>
                  <a:gd name="T16" fmla="*/ 213 w 1080"/>
                  <a:gd name="T17" fmla="*/ 816 h 942"/>
                  <a:gd name="T18" fmla="*/ 213 w 1080"/>
                  <a:gd name="T19" fmla="*/ 816 h 942"/>
                  <a:gd name="T20" fmla="*/ 223 w 1080"/>
                  <a:gd name="T21" fmla="*/ 814 h 942"/>
                  <a:gd name="T22" fmla="*/ 697 w 1080"/>
                  <a:gd name="T23" fmla="*/ 707 h 942"/>
                  <a:gd name="T24" fmla="*/ 941 w 1080"/>
                  <a:gd name="T25" fmla="*/ 180 h 942"/>
                  <a:gd name="T26" fmla="*/ 926 w 1080"/>
                  <a:gd name="T27" fmla="*/ 171 h 942"/>
                  <a:gd name="T28" fmla="*/ 953 w 1080"/>
                  <a:gd name="T29" fmla="*/ 109 h 942"/>
                  <a:gd name="T30" fmla="*/ 953 w 1080"/>
                  <a:gd name="T31" fmla="*/ 109 h 942"/>
                  <a:gd name="T32" fmla="*/ 334 w 1080"/>
                  <a:gd name="T33" fmla="*/ 64 h 942"/>
                  <a:gd name="T34" fmla="*/ 1080 w 1080"/>
                  <a:gd name="T35" fmla="*/ 0 h 942"/>
                  <a:gd name="T36" fmla="*/ 720 w 1080"/>
                  <a:gd name="T37" fmla="*/ 771 h 942"/>
                  <a:gd name="T38" fmla="*/ 0 w 1080"/>
                  <a:gd name="T39" fmla="*/ 942 h 942"/>
                  <a:gd name="T40" fmla="*/ 334 w 1080"/>
                  <a:gd name="T41" fmla="*/ 64 h 942"/>
                  <a:gd name="T42" fmla="*/ 334 w 1080"/>
                  <a:gd name="T43" fmla="*/ 64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0" h="942">
                    <a:moveTo>
                      <a:pt x="953" y="109"/>
                    </a:moveTo>
                    <a:lnTo>
                      <a:pt x="865" y="118"/>
                    </a:lnTo>
                    <a:lnTo>
                      <a:pt x="389" y="171"/>
                    </a:lnTo>
                    <a:lnTo>
                      <a:pt x="384" y="185"/>
                    </a:lnTo>
                    <a:lnTo>
                      <a:pt x="159" y="757"/>
                    </a:lnTo>
                    <a:lnTo>
                      <a:pt x="130" y="826"/>
                    </a:lnTo>
                    <a:lnTo>
                      <a:pt x="142" y="826"/>
                    </a:lnTo>
                    <a:lnTo>
                      <a:pt x="206" y="812"/>
                    </a:lnTo>
                    <a:lnTo>
                      <a:pt x="213" y="816"/>
                    </a:lnTo>
                    <a:lnTo>
                      <a:pt x="213" y="816"/>
                    </a:lnTo>
                    <a:lnTo>
                      <a:pt x="223" y="814"/>
                    </a:lnTo>
                    <a:lnTo>
                      <a:pt x="697" y="707"/>
                    </a:lnTo>
                    <a:lnTo>
                      <a:pt x="941" y="180"/>
                    </a:lnTo>
                    <a:lnTo>
                      <a:pt x="926" y="171"/>
                    </a:lnTo>
                    <a:lnTo>
                      <a:pt x="953" y="109"/>
                    </a:lnTo>
                    <a:lnTo>
                      <a:pt x="953" y="109"/>
                    </a:lnTo>
                    <a:close/>
                    <a:moveTo>
                      <a:pt x="334" y="64"/>
                    </a:moveTo>
                    <a:lnTo>
                      <a:pt x="1080" y="0"/>
                    </a:lnTo>
                    <a:lnTo>
                      <a:pt x="720" y="771"/>
                    </a:lnTo>
                    <a:lnTo>
                      <a:pt x="0" y="942"/>
                    </a:lnTo>
                    <a:lnTo>
                      <a:pt x="334" y="64"/>
                    </a:lnTo>
                    <a:lnTo>
                      <a:pt x="334" y="64"/>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5" name="Freeform: Shape 16"/>
              <p:cNvSpPr/>
              <p:nvPr/>
            </p:nvSpPr>
            <p:spPr bwMode="auto">
              <a:xfrm>
                <a:off x="6294650" y="3781771"/>
                <a:ext cx="1023493" cy="227851"/>
              </a:xfrm>
              <a:custGeom>
                <a:avLst/>
                <a:gdLst>
                  <a:gd name="T0" fmla="*/ 542 w 557"/>
                  <a:gd name="T1" fmla="*/ 53 h 124"/>
                  <a:gd name="T2" fmla="*/ 481 w 557"/>
                  <a:gd name="T3" fmla="*/ 0 h 124"/>
                  <a:gd name="T4" fmla="*/ 5 w 557"/>
                  <a:gd name="T5" fmla="*/ 53 h 124"/>
                  <a:gd name="T6" fmla="*/ 0 w 557"/>
                  <a:gd name="T7" fmla="*/ 67 h 124"/>
                  <a:gd name="T8" fmla="*/ 61 w 557"/>
                  <a:gd name="T9" fmla="*/ 124 h 124"/>
                  <a:gd name="T10" fmla="*/ 557 w 557"/>
                  <a:gd name="T11" fmla="*/ 62 h 124"/>
                  <a:gd name="T12" fmla="*/ 542 w 557"/>
                  <a:gd name="T13" fmla="*/ 53 h 124"/>
                  <a:gd name="T14" fmla="*/ 542 w 557"/>
                  <a:gd name="T15" fmla="*/ 53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7" h="124">
                    <a:moveTo>
                      <a:pt x="542" y="53"/>
                    </a:moveTo>
                    <a:lnTo>
                      <a:pt x="481" y="0"/>
                    </a:lnTo>
                    <a:lnTo>
                      <a:pt x="5" y="53"/>
                    </a:lnTo>
                    <a:lnTo>
                      <a:pt x="0" y="67"/>
                    </a:lnTo>
                    <a:lnTo>
                      <a:pt x="61" y="124"/>
                    </a:lnTo>
                    <a:lnTo>
                      <a:pt x="557" y="62"/>
                    </a:lnTo>
                    <a:lnTo>
                      <a:pt x="542" y="53"/>
                    </a:lnTo>
                    <a:lnTo>
                      <a:pt x="542" y="53"/>
                    </a:lnTo>
                    <a:close/>
                  </a:path>
                </a:pathLst>
              </a:custGeom>
              <a:gradFill flip="none" rotWithShape="1">
                <a:gsLst>
                  <a:gs pos="46000">
                    <a:schemeClr val="accent3"/>
                  </a:gs>
                  <a:gs pos="0">
                    <a:schemeClr val="accent3"/>
                  </a:gs>
                  <a:gs pos="76000">
                    <a:schemeClr val="tx1">
                      <a:lumMod val="85000"/>
                      <a:lumOff val="15000"/>
                    </a:schemeClr>
                  </a:gs>
                  <a:gs pos="100000">
                    <a:schemeClr val="tx1">
                      <a:lumMod val="85000"/>
                      <a:lumOff val="15000"/>
                    </a:schemeClr>
                  </a:gs>
                </a:gsLst>
                <a:lin ang="15780000" scaled="0"/>
                <a:tileRect/>
              </a:gradFill>
              <a:ln>
                <a:noFill/>
              </a:ln>
            </p:spPr>
            <p:txBody>
              <a:bodyPr anchor="ctr"/>
              <a:lstStyle/>
              <a:p>
                <a:pPr algn="ctr"/>
              </a:p>
            </p:txBody>
          </p:sp>
          <p:sp>
            <p:nvSpPr>
              <p:cNvPr id="36" name="Freeform: Shape 17"/>
              <p:cNvSpPr/>
              <p:nvPr/>
            </p:nvSpPr>
            <p:spPr bwMode="auto">
              <a:xfrm>
                <a:off x="4683153" y="2682940"/>
                <a:ext cx="1519620" cy="2612939"/>
              </a:xfrm>
              <a:custGeom>
                <a:avLst/>
                <a:gdLst>
                  <a:gd name="T0" fmla="*/ 247 w 827"/>
                  <a:gd name="T1" fmla="*/ 230 h 1422"/>
                  <a:gd name="T2" fmla="*/ 266 w 827"/>
                  <a:gd name="T3" fmla="*/ 173 h 1422"/>
                  <a:gd name="T4" fmla="*/ 699 w 827"/>
                  <a:gd name="T5" fmla="*/ 596 h 1422"/>
                  <a:gd name="T6" fmla="*/ 699 w 827"/>
                  <a:gd name="T7" fmla="*/ 596 h 1422"/>
                  <a:gd name="T8" fmla="*/ 699 w 827"/>
                  <a:gd name="T9" fmla="*/ 596 h 1422"/>
                  <a:gd name="T10" fmla="*/ 488 w 827"/>
                  <a:gd name="T11" fmla="*/ 1173 h 1422"/>
                  <a:gd name="T12" fmla="*/ 460 w 827"/>
                  <a:gd name="T13" fmla="*/ 1246 h 1422"/>
                  <a:gd name="T14" fmla="*/ 410 w 827"/>
                  <a:gd name="T15" fmla="*/ 1187 h 1422"/>
                  <a:gd name="T16" fmla="*/ 405 w 827"/>
                  <a:gd name="T17" fmla="*/ 1187 h 1422"/>
                  <a:gd name="T18" fmla="*/ 66 w 827"/>
                  <a:gd name="T19" fmla="*/ 788 h 1422"/>
                  <a:gd name="T20" fmla="*/ 102 w 827"/>
                  <a:gd name="T21" fmla="*/ 672 h 1422"/>
                  <a:gd name="T22" fmla="*/ 102 w 827"/>
                  <a:gd name="T23" fmla="*/ 670 h 1422"/>
                  <a:gd name="T24" fmla="*/ 104 w 827"/>
                  <a:gd name="T25" fmla="*/ 660 h 1422"/>
                  <a:gd name="T26" fmla="*/ 104 w 827"/>
                  <a:gd name="T27" fmla="*/ 660 h 1422"/>
                  <a:gd name="T28" fmla="*/ 232 w 827"/>
                  <a:gd name="T29" fmla="*/ 230 h 1422"/>
                  <a:gd name="T30" fmla="*/ 247 w 827"/>
                  <a:gd name="T31" fmla="*/ 230 h 1422"/>
                  <a:gd name="T32" fmla="*/ 247 w 827"/>
                  <a:gd name="T33" fmla="*/ 230 h 1422"/>
                  <a:gd name="T34" fmla="*/ 827 w 827"/>
                  <a:gd name="T35" fmla="*/ 544 h 1422"/>
                  <a:gd name="T36" fmla="*/ 237 w 827"/>
                  <a:gd name="T37" fmla="*/ 0 h 1422"/>
                  <a:gd name="T38" fmla="*/ 0 w 827"/>
                  <a:gd name="T39" fmla="*/ 819 h 1422"/>
                  <a:gd name="T40" fmla="*/ 493 w 827"/>
                  <a:gd name="T41" fmla="*/ 1422 h 1422"/>
                  <a:gd name="T42" fmla="*/ 827 w 827"/>
                  <a:gd name="T43" fmla="*/ 544 h 1422"/>
                  <a:gd name="T44" fmla="*/ 827 w 827"/>
                  <a:gd name="T45" fmla="*/ 5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7" h="1422">
                    <a:moveTo>
                      <a:pt x="247" y="230"/>
                    </a:moveTo>
                    <a:lnTo>
                      <a:pt x="266" y="173"/>
                    </a:lnTo>
                    <a:lnTo>
                      <a:pt x="699" y="596"/>
                    </a:lnTo>
                    <a:lnTo>
                      <a:pt x="699" y="596"/>
                    </a:lnTo>
                    <a:lnTo>
                      <a:pt x="699" y="596"/>
                    </a:lnTo>
                    <a:lnTo>
                      <a:pt x="488" y="1173"/>
                    </a:lnTo>
                    <a:lnTo>
                      <a:pt x="460" y="1246"/>
                    </a:lnTo>
                    <a:lnTo>
                      <a:pt x="410" y="1187"/>
                    </a:lnTo>
                    <a:lnTo>
                      <a:pt x="405" y="1187"/>
                    </a:lnTo>
                    <a:lnTo>
                      <a:pt x="66" y="788"/>
                    </a:lnTo>
                    <a:lnTo>
                      <a:pt x="102" y="672"/>
                    </a:lnTo>
                    <a:lnTo>
                      <a:pt x="102" y="670"/>
                    </a:lnTo>
                    <a:lnTo>
                      <a:pt x="104" y="660"/>
                    </a:lnTo>
                    <a:lnTo>
                      <a:pt x="104" y="660"/>
                    </a:lnTo>
                    <a:lnTo>
                      <a:pt x="232" y="230"/>
                    </a:lnTo>
                    <a:lnTo>
                      <a:pt x="247" y="230"/>
                    </a:lnTo>
                    <a:lnTo>
                      <a:pt x="247" y="230"/>
                    </a:lnTo>
                    <a:close/>
                    <a:moveTo>
                      <a:pt x="827" y="544"/>
                    </a:moveTo>
                    <a:lnTo>
                      <a:pt x="237" y="0"/>
                    </a:lnTo>
                    <a:lnTo>
                      <a:pt x="0" y="819"/>
                    </a:lnTo>
                    <a:lnTo>
                      <a:pt x="493" y="1422"/>
                    </a:lnTo>
                    <a:lnTo>
                      <a:pt x="827" y="544"/>
                    </a:lnTo>
                    <a:lnTo>
                      <a:pt x="827" y="544"/>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7" name="Freeform: Shape 18"/>
              <p:cNvSpPr/>
              <p:nvPr/>
            </p:nvSpPr>
            <p:spPr bwMode="auto">
              <a:xfrm>
                <a:off x="5137019" y="3000830"/>
                <a:ext cx="134138" cy="104739"/>
              </a:xfrm>
              <a:custGeom>
                <a:avLst/>
                <a:gdLst>
                  <a:gd name="T0" fmla="*/ 0 w 73"/>
                  <a:gd name="T1" fmla="*/ 57 h 57"/>
                  <a:gd name="T2" fmla="*/ 19 w 73"/>
                  <a:gd name="T3" fmla="*/ 0 h 57"/>
                  <a:gd name="T4" fmla="*/ 73 w 73"/>
                  <a:gd name="T5" fmla="*/ 55 h 57"/>
                  <a:gd name="T6" fmla="*/ 0 w 73"/>
                  <a:gd name="T7" fmla="*/ 57 h 57"/>
                  <a:gd name="T8" fmla="*/ 0 w 73"/>
                  <a:gd name="T9" fmla="*/ 57 h 57"/>
                </a:gdLst>
                <a:ahLst/>
                <a:cxnLst>
                  <a:cxn ang="0">
                    <a:pos x="T0" y="T1"/>
                  </a:cxn>
                  <a:cxn ang="0">
                    <a:pos x="T2" y="T3"/>
                  </a:cxn>
                  <a:cxn ang="0">
                    <a:pos x="T4" y="T5"/>
                  </a:cxn>
                  <a:cxn ang="0">
                    <a:pos x="T6" y="T7"/>
                  </a:cxn>
                  <a:cxn ang="0">
                    <a:pos x="T8" y="T9"/>
                  </a:cxn>
                </a:cxnLst>
                <a:rect l="0" t="0" r="r" b="b"/>
                <a:pathLst>
                  <a:path w="73" h="57">
                    <a:moveTo>
                      <a:pt x="0" y="57"/>
                    </a:moveTo>
                    <a:lnTo>
                      <a:pt x="19" y="0"/>
                    </a:lnTo>
                    <a:lnTo>
                      <a:pt x="73" y="55"/>
                    </a:lnTo>
                    <a:lnTo>
                      <a:pt x="0" y="57"/>
                    </a:lnTo>
                    <a:lnTo>
                      <a:pt x="0" y="57"/>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Freeform: Shape 19"/>
              <p:cNvSpPr/>
              <p:nvPr/>
            </p:nvSpPr>
            <p:spPr bwMode="auto">
              <a:xfrm>
                <a:off x="5113130" y="3101489"/>
                <a:ext cx="858117" cy="692742"/>
              </a:xfrm>
              <a:custGeom>
                <a:avLst/>
                <a:gdLst>
                  <a:gd name="T0" fmla="*/ 15 w 467"/>
                  <a:gd name="T1" fmla="*/ 2 h 377"/>
                  <a:gd name="T2" fmla="*/ 88 w 467"/>
                  <a:gd name="T3" fmla="*/ 0 h 377"/>
                  <a:gd name="T4" fmla="*/ 467 w 467"/>
                  <a:gd name="T5" fmla="*/ 368 h 377"/>
                  <a:gd name="T6" fmla="*/ 467 w 467"/>
                  <a:gd name="T7" fmla="*/ 368 h 377"/>
                  <a:gd name="T8" fmla="*/ 382 w 467"/>
                  <a:gd name="T9" fmla="*/ 377 h 377"/>
                  <a:gd name="T10" fmla="*/ 0 w 467"/>
                  <a:gd name="T11" fmla="*/ 2 h 377"/>
                  <a:gd name="T12" fmla="*/ 15 w 467"/>
                  <a:gd name="T13" fmla="*/ 2 h 377"/>
                  <a:gd name="T14" fmla="*/ 15 w 467"/>
                  <a:gd name="T15" fmla="*/ 2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7" h="377">
                    <a:moveTo>
                      <a:pt x="15" y="2"/>
                    </a:moveTo>
                    <a:lnTo>
                      <a:pt x="88" y="0"/>
                    </a:lnTo>
                    <a:lnTo>
                      <a:pt x="467" y="368"/>
                    </a:lnTo>
                    <a:lnTo>
                      <a:pt x="467" y="368"/>
                    </a:lnTo>
                    <a:lnTo>
                      <a:pt x="382" y="377"/>
                    </a:lnTo>
                    <a:lnTo>
                      <a:pt x="0" y="2"/>
                    </a:lnTo>
                    <a:lnTo>
                      <a:pt x="15" y="2"/>
                    </a:lnTo>
                    <a:lnTo>
                      <a:pt x="15" y="2"/>
                    </a:lnTo>
                    <a:close/>
                  </a:path>
                </a:pathLst>
              </a:custGeom>
              <a:gradFill flip="none" rotWithShape="1">
                <a:gsLst>
                  <a:gs pos="0">
                    <a:schemeClr val="accent1"/>
                  </a:gs>
                  <a:gs pos="46000">
                    <a:schemeClr val="accent1"/>
                  </a:gs>
                  <a:gs pos="60000">
                    <a:schemeClr val="tx1">
                      <a:lumMod val="85000"/>
                      <a:lumOff val="15000"/>
                    </a:schemeClr>
                  </a:gs>
                  <a:gs pos="100000">
                    <a:schemeClr val="tx1">
                      <a:lumMod val="85000"/>
                      <a:lumOff val="15000"/>
                    </a:schemeClr>
                  </a:gs>
                </a:gsLst>
                <a:lin ang="19140000" scaled="0"/>
                <a:tileRect/>
              </a:gradFill>
              <a:ln>
                <a:noFill/>
              </a:ln>
            </p:spPr>
            <p:txBody>
              <a:bodyPr anchor="ctr"/>
              <a:lstStyle/>
              <a:p>
                <a:pPr algn="ctr"/>
              </a:p>
            </p:txBody>
          </p:sp>
          <p:sp>
            <p:nvSpPr>
              <p:cNvPr id="39" name="Freeform: Shape 20"/>
              <p:cNvSpPr/>
              <p:nvPr/>
            </p:nvSpPr>
            <p:spPr bwMode="auto">
              <a:xfrm>
                <a:off x="5881210" y="3904885"/>
                <a:ext cx="525528" cy="1159469"/>
              </a:xfrm>
              <a:custGeom>
                <a:avLst/>
                <a:gdLst>
                  <a:gd name="T0" fmla="*/ 286 w 286"/>
                  <a:gd name="T1" fmla="*/ 57 h 631"/>
                  <a:gd name="T2" fmla="*/ 225 w 286"/>
                  <a:gd name="T3" fmla="*/ 0 h 631"/>
                  <a:gd name="T4" fmla="*/ 0 w 286"/>
                  <a:gd name="T5" fmla="*/ 572 h 631"/>
                  <a:gd name="T6" fmla="*/ 47 w 286"/>
                  <a:gd name="T7" fmla="*/ 627 h 631"/>
                  <a:gd name="T8" fmla="*/ 54 w 286"/>
                  <a:gd name="T9" fmla="*/ 631 h 631"/>
                  <a:gd name="T10" fmla="*/ 286 w 286"/>
                  <a:gd name="T11" fmla="*/ 57 h 631"/>
                  <a:gd name="T12" fmla="*/ 286 w 286"/>
                  <a:gd name="T13" fmla="*/ 57 h 631"/>
                </a:gdLst>
                <a:ahLst/>
                <a:cxnLst>
                  <a:cxn ang="0">
                    <a:pos x="T0" y="T1"/>
                  </a:cxn>
                  <a:cxn ang="0">
                    <a:pos x="T2" y="T3"/>
                  </a:cxn>
                  <a:cxn ang="0">
                    <a:pos x="T4" y="T5"/>
                  </a:cxn>
                  <a:cxn ang="0">
                    <a:pos x="T6" y="T7"/>
                  </a:cxn>
                  <a:cxn ang="0">
                    <a:pos x="T8" y="T9"/>
                  </a:cxn>
                  <a:cxn ang="0">
                    <a:pos x="T10" y="T11"/>
                  </a:cxn>
                  <a:cxn ang="0">
                    <a:pos x="T12" y="T13"/>
                  </a:cxn>
                </a:cxnLst>
                <a:rect l="0" t="0" r="r" b="b"/>
                <a:pathLst>
                  <a:path w="286" h="631">
                    <a:moveTo>
                      <a:pt x="286" y="57"/>
                    </a:moveTo>
                    <a:lnTo>
                      <a:pt x="225" y="0"/>
                    </a:lnTo>
                    <a:lnTo>
                      <a:pt x="0" y="572"/>
                    </a:lnTo>
                    <a:lnTo>
                      <a:pt x="47" y="627"/>
                    </a:lnTo>
                    <a:lnTo>
                      <a:pt x="54" y="631"/>
                    </a:lnTo>
                    <a:lnTo>
                      <a:pt x="286" y="57"/>
                    </a:lnTo>
                    <a:lnTo>
                      <a:pt x="286" y="57"/>
                    </a:lnTo>
                    <a:close/>
                  </a:path>
                </a:pathLst>
              </a:custGeom>
              <a:gradFill flip="none" rotWithShape="1">
                <a:gsLst>
                  <a:gs pos="0">
                    <a:schemeClr val="accent3"/>
                  </a:gs>
                  <a:gs pos="46000">
                    <a:schemeClr val="accent3"/>
                  </a:gs>
                  <a:gs pos="67000">
                    <a:schemeClr val="tx1">
                      <a:lumMod val="85000"/>
                      <a:lumOff val="15000"/>
                    </a:schemeClr>
                  </a:gs>
                  <a:gs pos="100000">
                    <a:schemeClr val="tx1">
                      <a:lumMod val="85000"/>
                      <a:lumOff val="15000"/>
                    </a:schemeClr>
                  </a:gs>
                </a:gsLst>
                <a:lin ang="12060000" scaled="0"/>
                <a:tileRect/>
              </a:gradFill>
              <a:ln>
                <a:noFill/>
              </a:ln>
            </p:spPr>
            <p:txBody>
              <a:bodyPr anchor="ctr"/>
              <a:lstStyle/>
              <a:p>
                <a:pPr algn="ctr"/>
                <a:endParaRPr dirty="0"/>
              </a:p>
            </p:txBody>
          </p:sp>
          <p:sp>
            <p:nvSpPr>
              <p:cNvPr id="40" name="Freeform: Shape 21"/>
              <p:cNvSpPr/>
              <p:nvPr/>
            </p:nvSpPr>
            <p:spPr bwMode="auto">
              <a:xfrm>
                <a:off x="5980435" y="3895696"/>
                <a:ext cx="1337707" cy="1168656"/>
              </a:xfrm>
              <a:custGeom>
                <a:avLst/>
                <a:gdLst>
                  <a:gd name="T0" fmla="*/ 232 w 728"/>
                  <a:gd name="T1" fmla="*/ 62 h 636"/>
                  <a:gd name="T2" fmla="*/ 728 w 728"/>
                  <a:gd name="T3" fmla="*/ 0 h 636"/>
                  <a:gd name="T4" fmla="*/ 484 w 728"/>
                  <a:gd name="T5" fmla="*/ 527 h 636"/>
                  <a:gd name="T6" fmla="*/ 10 w 728"/>
                  <a:gd name="T7" fmla="*/ 634 h 636"/>
                  <a:gd name="T8" fmla="*/ 0 w 728"/>
                  <a:gd name="T9" fmla="*/ 636 h 636"/>
                  <a:gd name="T10" fmla="*/ 0 w 728"/>
                  <a:gd name="T11" fmla="*/ 636 h 636"/>
                  <a:gd name="T12" fmla="*/ 232 w 728"/>
                  <a:gd name="T13" fmla="*/ 62 h 636"/>
                  <a:gd name="T14" fmla="*/ 232 w 728"/>
                  <a:gd name="T15" fmla="*/ 62 h 6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8" h="636">
                    <a:moveTo>
                      <a:pt x="232" y="62"/>
                    </a:moveTo>
                    <a:lnTo>
                      <a:pt x="728" y="0"/>
                    </a:lnTo>
                    <a:lnTo>
                      <a:pt x="484" y="527"/>
                    </a:lnTo>
                    <a:lnTo>
                      <a:pt x="10" y="634"/>
                    </a:lnTo>
                    <a:lnTo>
                      <a:pt x="0" y="636"/>
                    </a:lnTo>
                    <a:lnTo>
                      <a:pt x="0" y="636"/>
                    </a:lnTo>
                    <a:lnTo>
                      <a:pt x="232" y="62"/>
                    </a:lnTo>
                    <a:lnTo>
                      <a:pt x="232" y="62"/>
                    </a:lnTo>
                    <a:close/>
                  </a:path>
                </a:pathLst>
              </a:custGeom>
              <a:solidFill>
                <a:srgbClr val="F8F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Freeform: Shape 22"/>
              <p:cNvSpPr/>
              <p:nvPr/>
            </p:nvSpPr>
            <p:spPr bwMode="auto">
              <a:xfrm>
                <a:off x="6009169" y="3904957"/>
                <a:ext cx="1280744" cy="1124556"/>
              </a:xfrm>
              <a:custGeom>
                <a:avLst/>
                <a:gdLst>
                  <a:gd name="T0" fmla="*/ 223 w 697"/>
                  <a:gd name="T1" fmla="*/ 59 h 612"/>
                  <a:gd name="T2" fmla="*/ 697 w 697"/>
                  <a:gd name="T3" fmla="*/ 0 h 612"/>
                  <a:gd name="T4" fmla="*/ 463 w 697"/>
                  <a:gd name="T5" fmla="*/ 508 h 612"/>
                  <a:gd name="T6" fmla="*/ 0 w 697"/>
                  <a:gd name="T7" fmla="*/ 612 h 612"/>
                  <a:gd name="T8" fmla="*/ 223 w 697"/>
                  <a:gd name="T9" fmla="*/ 59 h 612"/>
                </a:gdLst>
                <a:ahLst/>
                <a:cxnLst>
                  <a:cxn ang="0">
                    <a:pos x="T0" y="T1"/>
                  </a:cxn>
                  <a:cxn ang="0">
                    <a:pos x="T2" y="T3"/>
                  </a:cxn>
                  <a:cxn ang="0">
                    <a:pos x="T4" y="T5"/>
                  </a:cxn>
                  <a:cxn ang="0">
                    <a:pos x="T6" y="T7"/>
                  </a:cxn>
                  <a:cxn ang="0">
                    <a:pos x="T8" y="T9"/>
                  </a:cxn>
                </a:cxnLst>
                <a:rect l="0" t="0" r="r" b="b"/>
                <a:pathLst>
                  <a:path w="697" h="612">
                    <a:moveTo>
                      <a:pt x="223" y="59"/>
                    </a:moveTo>
                    <a:lnTo>
                      <a:pt x="697" y="0"/>
                    </a:lnTo>
                    <a:lnTo>
                      <a:pt x="463" y="508"/>
                    </a:lnTo>
                    <a:lnTo>
                      <a:pt x="0" y="612"/>
                    </a:lnTo>
                    <a:lnTo>
                      <a:pt x="223" y="59"/>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2" name="Freeform: Shape 23"/>
              <p:cNvSpPr/>
              <p:nvPr/>
            </p:nvSpPr>
            <p:spPr bwMode="auto">
              <a:xfrm>
                <a:off x="4804429" y="3105567"/>
                <a:ext cx="1006956" cy="1758498"/>
              </a:xfrm>
              <a:custGeom>
                <a:avLst/>
                <a:gdLst>
                  <a:gd name="T0" fmla="*/ 548 w 548"/>
                  <a:gd name="T1" fmla="*/ 375 h 957"/>
                  <a:gd name="T2" fmla="*/ 166 w 548"/>
                  <a:gd name="T3" fmla="*/ 0 h 957"/>
                  <a:gd name="T4" fmla="*/ 38 w 548"/>
                  <a:gd name="T5" fmla="*/ 430 h 957"/>
                  <a:gd name="T6" fmla="*/ 38 w 548"/>
                  <a:gd name="T7" fmla="*/ 430 h 957"/>
                  <a:gd name="T8" fmla="*/ 36 w 548"/>
                  <a:gd name="T9" fmla="*/ 440 h 957"/>
                  <a:gd name="T10" fmla="*/ 36 w 548"/>
                  <a:gd name="T11" fmla="*/ 442 h 957"/>
                  <a:gd name="T12" fmla="*/ 0 w 548"/>
                  <a:gd name="T13" fmla="*/ 558 h 957"/>
                  <a:gd name="T14" fmla="*/ 339 w 548"/>
                  <a:gd name="T15" fmla="*/ 957 h 957"/>
                  <a:gd name="T16" fmla="*/ 548 w 548"/>
                  <a:gd name="T17" fmla="*/ 375 h 957"/>
                  <a:gd name="T18" fmla="*/ 548 w 548"/>
                  <a:gd name="T19" fmla="*/ 375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957">
                    <a:moveTo>
                      <a:pt x="548" y="375"/>
                    </a:moveTo>
                    <a:lnTo>
                      <a:pt x="166" y="0"/>
                    </a:lnTo>
                    <a:lnTo>
                      <a:pt x="38" y="430"/>
                    </a:lnTo>
                    <a:lnTo>
                      <a:pt x="38" y="430"/>
                    </a:lnTo>
                    <a:lnTo>
                      <a:pt x="36" y="440"/>
                    </a:lnTo>
                    <a:lnTo>
                      <a:pt x="36" y="442"/>
                    </a:lnTo>
                    <a:lnTo>
                      <a:pt x="0" y="558"/>
                    </a:lnTo>
                    <a:lnTo>
                      <a:pt x="339" y="957"/>
                    </a:lnTo>
                    <a:lnTo>
                      <a:pt x="548" y="375"/>
                    </a:lnTo>
                    <a:lnTo>
                      <a:pt x="548" y="375"/>
                    </a:lnTo>
                    <a:close/>
                  </a:path>
                </a:pathLst>
              </a:custGeom>
              <a:solidFill>
                <a:srgbClr val="E1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Freeform: Shape 24"/>
              <p:cNvSpPr/>
              <p:nvPr/>
            </p:nvSpPr>
            <p:spPr bwMode="auto">
              <a:xfrm>
                <a:off x="4830154" y="3136403"/>
                <a:ext cx="962855" cy="1696022"/>
              </a:xfrm>
              <a:custGeom>
                <a:avLst/>
                <a:gdLst>
                  <a:gd name="T0" fmla="*/ 0 w 524"/>
                  <a:gd name="T1" fmla="*/ 539 h 923"/>
                  <a:gd name="T2" fmla="*/ 33 w 524"/>
                  <a:gd name="T3" fmla="*/ 425 h 923"/>
                  <a:gd name="T4" fmla="*/ 33 w 524"/>
                  <a:gd name="T5" fmla="*/ 425 h 923"/>
                  <a:gd name="T6" fmla="*/ 159 w 524"/>
                  <a:gd name="T7" fmla="*/ 0 h 923"/>
                  <a:gd name="T8" fmla="*/ 524 w 524"/>
                  <a:gd name="T9" fmla="*/ 361 h 923"/>
                  <a:gd name="T10" fmla="*/ 323 w 524"/>
                  <a:gd name="T11" fmla="*/ 923 h 923"/>
                  <a:gd name="T12" fmla="*/ 0 w 524"/>
                  <a:gd name="T13" fmla="*/ 539 h 923"/>
                </a:gdLst>
                <a:ahLst/>
                <a:cxnLst>
                  <a:cxn ang="0">
                    <a:pos x="T0" y="T1"/>
                  </a:cxn>
                  <a:cxn ang="0">
                    <a:pos x="T2" y="T3"/>
                  </a:cxn>
                  <a:cxn ang="0">
                    <a:pos x="T4" y="T5"/>
                  </a:cxn>
                  <a:cxn ang="0">
                    <a:pos x="T6" y="T7"/>
                  </a:cxn>
                  <a:cxn ang="0">
                    <a:pos x="T8" y="T9"/>
                  </a:cxn>
                  <a:cxn ang="0">
                    <a:pos x="T10" y="T11"/>
                  </a:cxn>
                  <a:cxn ang="0">
                    <a:pos x="T12" y="T13"/>
                  </a:cxn>
                </a:cxnLst>
                <a:rect l="0" t="0" r="r" b="b"/>
                <a:pathLst>
                  <a:path w="524" h="923">
                    <a:moveTo>
                      <a:pt x="0" y="539"/>
                    </a:moveTo>
                    <a:lnTo>
                      <a:pt x="33" y="425"/>
                    </a:lnTo>
                    <a:lnTo>
                      <a:pt x="33" y="425"/>
                    </a:lnTo>
                    <a:lnTo>
                      <a:pt x="159" y="0"/>
                    </a:lnTo>
                    <a:lnTo>
                      <a:pt x="524" y="361"/>
                    </a:lnTo>
                    <a:lnTo>
                      <a:pt x="323" y="923"/>
                    </a:lnTo>
                    <a:lnTo>
                      <a:pt x="0" y="539"/>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4" name="Freeform: Shape 25"/>
              <p:cNvSpPr/>
              <p:nvPr/>
            </p:nvSpPr>
            <p:spPr bwMode="auto">
              <a:xfrm>
                <a:off x="5431020" y="3777693"/>
                <a:ext cx="540228" cy="1085969"/>
              </a:xfrm>
              <a:custGeom>
                <a:avLst/>
                <a:gdLst>
                  <a:gd name="T0" fmla="*/ 209 w 294"/>
                  <a:gd name="T1" fmla="*/ 9 h 591"/>
                  <a:gd name="T2" fmla="*/ 294 w 294"/>
                  <a:gd name="T3" fmla="*/ 0 h 591"/>
                  <a:gd name="T4" fmla="*/ 83 w 294"/>
                  <a:gd name="T5" fmla="*/ 577 h 591"/>
                  <a:gd name="T6" fmla="*/ 5 w 294"/>
                  <a:gd name="T7" fmla="*/ 591 h 591"/>
                  <a:gd name="T8" fmla="*/ 0 w 294"/>
                  <a:gd name="T9" fmla="*/ 591 h 591"/>
                  <a:gd name="T10" fmla="*/ 209 w 294"/>
                  <a:gd name="T11" fmla="*/ 9 h 591"/>
                  <a:gd name="T12" fmla="*/ 209 w 294"/>
                  <a:gd name="T13" fmla="*/ 9 h 591"/>
                </a:gdLst>
                <a:ahLst/>
                <a:cxnLst>
                  <a:cxn ang="0">
                    <a:pos x="T0" y="T1"/>
                  </a:cxn>
                  <a:cxn ang="0">
                    <a:pos x="T2" y="T3"/>
                  </a:cxn>
                  <a:cxn ang="0">
                    <a:pos x="T4" y="T5"/>
                  </a:cxn>
                  <a:cxn ang="0">
                    <a:pos x="T6" y="T7"/>
                  </a:cxn>
                  <a:cxn ang="0">
                    <a:pos x="T8" y="T9"/>
                  </a:cxn>
                  <a:cxn ang="0">
                    <a:pos x="T10" y="T11"/>
                  </a:cxn>
                  <a:cxn ang="0">
                    <a:pos x="T12" y="T13"/>
                  </a:cxn>
                </a:cxnLst>
                <a:rect l="0" t="0" r="r" b="b"/>
                <a:pathLst>
                  <a:path w="294" h="591">
                    <a:moveTo>
                      <a:pt x="209" y="9"/>
                    </a:moveTo>
                    <a:lnTo>
                      <a:pt x="294" y="0"/>
                    </a:lnTo>
                    <a:lnTo>
                      <a:pt x="83" y="577"/>
                    </a:lnTo>
                    <a:lnTo>
                      <a:pt x="5" y="591"/>
                    </a:lnTo>
                    <a:lnTo>
                      <a:pt x="0" y="591"/>
                    </a:lnTo>
                    <a:lnTo>
                      <a:pt x="209" y="9"/>
                    </a:lnTo>
                    <a:lnTo>
                      <a:pt x="209" y="9"/>
                    </a:lnTo>
                    <a:close/>
                  </a:path>
                </a:pathLst>
              </a:custGeom>
              <a:gradFill flip="none" rotWithShape="1">
                <a:gsLst>
                  <a:gs pos="0">
                    <a:schemeClr val="accent1"/>
                  </a:gs>
                  <a:gs pos="46000">
                    <a:schemeClr val="accent1"/>
                  </a:gs>
                  <a:gs pos="60000">
                    <a:schemeClr val="tx1">
                      <a:lumMod val="85000"/>
                      <a:lumOff val="15000"/>
                    </a:schemeClr>
                  </a:gs>
                  <a:gs pos="100000">
                    <a:schemeClr val="tx1">
                      <a:lumMod val="85000"/>
                      <a:lumOff val="15000"/>
                    </a:schemeClr>
                  </a:gs>
                </a:gsLst>
                <a:lin ang="1200000" scaled="0"/>
                <a:tileRect/>
              </a:gradFill>
              <a:ln>
                <a:noFill/>
              </a:ln>
            </p:spPr>
            <p:txBody>
              <a:bodyPr anchor="ctr"/>
              <a:lstStyle/>
              <a:p>
                <a:pPr algn="ctr"/>
              </a:p>
            </p:txBody>
          </p:sp>
          <p:sp>
            <p:nvSpPr>
              <p:cNvPr id="45" name="Freeform: Shape 26"/>
              <p:cNvSpPr/>
              <p:nvPr/>
            </p:nvSpPr>
            <p:spPr bwMode="auto">
              <a:xfrm>
                <a:off x="6603352" y="2818916"/>
                <a:ext cx="970205" cy="746029"/>
              </a:xfrm>
              <a:custGeom>
                <a:avLst/>
                <a:gdLst>
                  <a:gd name="T0" fmla="*/ 0 w 528"/>
                  <a:gd name="T1" fmla="*/ 0 h 406"/>
                  <a:gd name="T2" fmla="*/ 0 w 528"/>
                  <a:gd name="T3" fmla="*/ 0 h 406"/>
                  <a:gd name="T4" fmla="*/ 528 w 528"/>
                  <a:gd name="T5" fmla="*/ 406 h 406"/>
                  <a:gd name="T6" fmla="*/ 0 w 528"/>
                  <a:gd name="T7" fmla="*/ 0 h 406"/>
                </a:gdLst>
                <a:ahLst/>
                <a:cxnLst>
                  <a:cxn ang="0">
                    <a:pos x="T0" y="T1"/>
                  </a:cxn>
                  <a:cxn ang="0">
                    <a:pos x="T2" y="T3"/>
                  </a:cxn>
                  <a:cxn ang="0">
                    <a:pos x="T4" y="T5"/>
                  </a:cxn>
                  <a:cxn ang="0">
                    <a:pos x="T6" y="T7"/>
                  </a:cxn>
                </a:cxnLst>
                <a:rect l="0" t="0" r="r" b="b"/>
                <a:pathLst>
                  <a:path w="528" h="406">
                    <a:moveTo>
                      <a:pt x="0" y="0"/>
                    </a:moveTo>
                    <a:lnTo>
                      <a:pt x="0" y="0"/>
                    </a:lnTo>
                    <a:lnTo>
                      <a:pt x="528" y="40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Freeform: Shape 27"/>
              <p:cNvSpPr/>
              <p:nvPr/>
            </p:nvSpPr>
            <p:spPr bwMode="auto">
              <a:xfrm>
                <a:off x="4718066" y="2682940"/>
                <a:ext cx="400577" cy="1378132"/>
              </a:xfrm>
              <a:custGeom>
                <a:avLst/>
                <a:gdLst>
                  <a:gd name="T0" fmla="*/ 0 w 218"/>
                  <a:gd name="T1" fmla="*/ 750 h 750"/>
                  <a:gd name="T2" fmla="*/ 0 w 218"/>
                  <a:gd name="T3" fmla="*/ 750 h 750"/>
                  <a:gd name="T4" fmla="*/ 218 w 218"/>
                  <a:gd name="T5" fmla="*/ 0 h 750"/>
                  <a:gd name="T6" fmla="*/ 0 w 218"/>
                  <a:gd name="T7" fmla="*/ 750 h 750"/>
                </a:gdLst>
                <a:ahLst/>
                <a:cxnLst>
                  <a:cxn ang="0">
                    <a:pos x="T0" y="T1"/>
                  </a:cxn>
                  <a:cxn ang="0">
                    <a:pos x="T2" y="T3"/>
                  </a:cxn>
                  <a:cxn ang="0">
                    <a:pos x="T4" y="T5"/>
                  </a:cxn>
                  <a:cxn ang="0">
                    <a:pos x="T6" y="T7"/>
                  </a:cxn>
                </a:cxnLst>
                <a:rect l="0" t="0" r="r" b="b"/>
                <a:pathLst>
                  <a:path w="218" h="750">
                    <a:moveTo>
                      <a:pt x="0" y="750"/>
                    </a:moveTo>
                    <a:lnTo>
                      <a:pt x="0" y="750"/>
                    </a:lnTo>
                    <a:lnTo>
                      <a:pt x="218" y="0"/>
                    </a:lnTo>
                    <a:lnTo>
                      <a:pt x="0" y="7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Freeform: Shape 28"/>
              <p:cNvSpPr/>
              <p:nvPr/>
            </p:nvSpPr>
            <p:spPr bwMode="auto">
              <a:xfrm>
                <a:off x="5114968" y="2682940"/>
                <a:ext cx="2458589" cy="2612939"/>
              </a:xfrm>
              <a:custGeom>
                <a:avLst/>
                <a:gdLst>
                  <a:gd name="T0" fmla="*/ 265 w 1338"/>
                  <a:gd name="T1" fmla="*/ 1420 h 1422"/>
                  <a:gd name="T2" fmla="*/ 597 w 1338"/>
                  <a:gd name="T3" fmla="*/ 548 h 1422"/>
                  <a:gd name="T4" fmla="*/ 1336 w 1338"/>
                  <a:gd name="T5" fmla="*/ 487 h 1422"/>
                  <a:gd name="T6" fmla="*/ 1338 w 1338"/>
                  <a:gd name="T7" fmla="*/ 480 h 1422"/>
                  <a:gd name="T8" fmla="*/ 1331 w 1338"/>
                  <a:gd name="T9" fmla="*/ 475 h 1422"/>
                  <a:gd name="T10" fmla="*/ 594 w 1338"/>
                  <a:gd name="T11" fmla="*/ 537 h 1422"/>
                  <a:gd name="T12" fmla="*/ 12 w 1338"/>
                  <a:gd name="T13" fmla="*/ 0 h 1422"/>
                  <a:gd name="T14" fmla="*/ 2 w 1338"/>
                  <a:gd name="T15" fmla="*/ 0 h 1422"/>
                  <a:gd name="T16" fmla="*/ 0 w 1338"/>
                  <a:gd name="T17" fmla="*/ 7 h 1422"/>
                  <a:gd name="T18" fmla="*/ 585 w 1338"/>
                  <a:gd name="T19" fmla="*/ 546 h 1422"/>
                  <a:gd name="T20" fmla="*/ 253 w 1338"/>
                  <a:gd name="T21" fmla="*/ 1417 h 1422"/>
                  <a:gd name="T22" fmla="*/ 258 w 1338"/>
                  <a:gd name="T23" fmla="*/ 1422 h 1422"/>
                  <a:gd name="T24" fmla="*/ 265 w 1338"/>
                  <a:gd name="T25" fmla="*/ 1420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8" h="1422">
                    <a:moveTo>
                      <a:pt x="265" y="1420"/>
                    </a:moveTo>
                    <a:lnTo>
                      <a:pt x="597" y="548"/>
                    </a:lnTo>
                    <a:lnTo>
                      <a:pt x="1336" y="487"/>
                    </a:lnTo>
                    <a:lnTo>
                      <a:pt x="1338" y="480"/>
                    </a:lnTo>
                    <a:lnTo>
                      <a:pt x="1331" y="475"/>
                    </a:lnTo>
                    <a:lnTo>
                      <a:pt x="594" y="537"/>
                    </a:lnTo>
                    <a:lnTo>
                      <a:pt x="12" y="0"/>
                    </a:lnTo>
                    <a:lnTo>
                      <a:pt x="2" y="0"/>
                    </a:lnTo>
                    <a:lnTo>
                      <a:pt x="0" y="7"/>
                    </a:lnTo>
                    <a:lnTo>
                      <a:pt x="585" y="546"/>
                    </a:lnTo>
                    <a:lnTo>
                      <a:pt x="253" y="1417"/>
                    </a:lnTo>
                    <a:lnTo>
                      <a:pt x="258" y="1422"/>
                    </a:lnTo>
                    <a:lnTo>
                      <a:pt x="265" y="1420"/>
                    </a:lnTo>
                    <a:close/>
                  </a:path>
                </a:pathLst>
              </a:custGeom>
              <a:solidFill>
                <a:srgbClr val="FFFB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1" name="Oval 32"/>
            <p:cNvSpPr/>
            <p:nvPr/>
          </p:nvSpPr>
          <p:spPr>
            <a:xfrm>
              <a:off x="4767402" y="3581365"/>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Oval 36"/>
            <p:cNvSpPr/>
            <p:nvPr/>
          </p:nvSpPr>
          <p:spPr>
            <a:xfrm flipH="1">
              <a:off x="6443377" y="2282607"/>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Oval 40"/>
            <p:cNvSpPr/>
            <p:nvPr/>
          </p:nvSpPr>
          <p:spPr>
            <a:xfrm flipH="1">
              <a:off x="6757089" y="4243304"/>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5" name="Straight Connector 30"/>
          <p:cNvSpPr/>
          <p:nvPr/>
        </p:nvSpPr>
        <p:spPr>
          <a:xfrm flipH="1" flipV="1">
            <a:off x="2262202" y="2368238"/>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6" name="Straight Connector 31"/>
          <p:cNvCxnSpPr/>
          <p:nvPr/>
        </p:nvCxnSpPr>
        <p:spPr>
          <a:xfrm flipH="1">
            <a:off x="2262202" y="2728576"/>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Straight Connector 34"/>
          <p:cNvSpPr/>
          <p:nvPr/>
        </p:nvSpPr>
        <p:spPr>
          <a:xfrm flipV="1">
            <a:off x="6199816" y="1394169"/>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8" name="Straight Connector 35"/>
          <p:cNvCxnSpPr/>
          <p:nvPr/>
        </p:nvCxnSpPr>
        <p:spPr>
          <a:xfrm>
            <a:off x="4890529" y="1754507"/>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Straight Connector 38"/>
          <p:cNvSpPr/>
          <p:nvPr/>
        </p:nvSpPr>
        <p:spPr>
          <a:xfrm flipV="1">
            <a:off x="6435100" y="2864692"/>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10" name="Straight Connector 39"/>
          <p:cNvCxnSpPr/>
          <p:nvPr/>
        </p:nvCxnSpPr>
        <p:spPr>
          <a:xfrm>
            <a:off x="5125813" y="3225030"/>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 name="Group 47"/>
          <p:cNvGrpSpPr/>
          <p:nvPr/>
        </p:nvGrpSpPr>
        <p:grpSpPr>
          <a:xfrm>
            <a:off x="421160" y="2262101"/>
            <a:ext cx="1950085" cy="1292224"/>
            <a:chOff x="728499" y="2333055"/>
            <a:chExt cx="2058135" cy="1722965"/>
          </a:xfrm>
        </p:grpSpPr>
        <p:sp>
          <p:nvSpPr>
            <p:cNvPr id="18" name="TextBox 50"/>
            <p:cNvSpPr txBox="1"/>
            <p:nvPr/>
          </p:nvSpPr>
          <p:spPr>
            <a:xfrm>
              <a:off x="728499" y="2778401"/>
              <a:ext cx="2058135" cy="1277619"/>
            </a:xfrm>
            <a:prstGeom prst="rect">
              <a:avLst/>
            </a:prstGeom>
            <a:noFill/>
          </p:spPr>
          <p:txBody>
            <a:bodyPr wrap="square" lIns="0" tIns="0" rIns="144000" bIns="0">
              <a:normAutofit fontScale="90000"/>
            </a:bodyPr>
            <a:lstStyle/>
            <a:p>
              <a:pPr algn="l">
                <a:lnSpc>
                  <a:spcPct val="150000"/>
                </a:lnSpc>
              </a:pPr>
              <a:r>
                <a:rPr lang="zh-CN" altLang="en-US" sz="1400">
                  <a:latin typeface="Arial Unicode MS" panose="020B0604020202020204" charset="-122"/>
                  <a:ea typeface="Arial Unicode MS" panose="020B0604020202020204" charset="-122"/>
                </a:rPr>
                <a:t>公司内部其他部门的人员联系，也需要和客户、经销商联系</a:t>
              </a:r>
              <a:endParaRPr lang="zh-CN" altLang="en-US" sz="1400">
                <a:latin typeface="Arial Unicode MS" panose="020B0604020202020204" charset="-122"/>
                <a:ea typeface="Arial Unicode MS" panose="020B0604020202020204" charset="-122"/>
              </a:endParaRPr>
            </a:p>
          </p:txBody>
        </p:sp>
        <p:sp>
          <p:nvSpPr>
            <p:cNvPr id="19" name="TextBox 51"/>
            <p:cNvSpPr txBox="1"/>
            <p:nvPr/>
          </p:nvSpPr>
          <p:spPr>
            <a:xfrm>
              <a:off x="786135" y="2333055"/>
              <a:ext cx="1942863" cy="333587"/>
            </a:xfrm>
            <a:prstGeom prst="rect">
              <a:avLst/>
            </a:prstGeom>
            <a:noFill/>
          </p:spPr>
          <p:txBody>
            <a:bodyPr wrap="none" lIns="0" tIns="0" rIns="144000" bIns="0">
              <a:normAutofit/>
            </a:bodyPr>
            <a:lstStyle/>
            <a:p>
              <a:pPr algn="ctr"/>
              <a:r>
                <a:rPr lang="zh-CN" altLang="en-US" sz="1600" b="1" dirty="0">
                  <a:solidFill>
                    <a:schemeClr val="accent1"/>
                  </a:solidFill>
                  <a:latin typeface="Arial Unicode MS" panose="020B0604020202020204" charset="-122"/>
                  <a:ea typeface="Arial Unicode MS" panose="020B0604020202020204" charset="-122"/>
                </a:rPr>
                <a:t>联系电话</a:t>
              </a:r>
              <a:endParaRPr lang="zh-CN" altLang="en-US" sz="1600" b="1" dirty="0">
                <a:solidFill>
                  <a:schemeClr val="accent1"/>
                </a:solidFill>
                <a:latin typeface="Arial Unicode MS" panose="020B0604020202020204" charset="-122"/>
                <a:ea typeface="Arial Unicode MS" panose="020B0604020202020204" charset="-122"/>
              </a:endParaRPr>
            </a:p>
          </p:txBody>
        </p:sp>
      </p:grpSp>
      <p:grpSp>
        <p:nvGrpSpPr>
          <p:cNvPr id="12" name="Group 52"/>
          <p:cNvGrpSpPr/>
          <p:nvPr/>
        </p:nvGrpSpPr>
        <p:grpSpPr>
          <a:xfrm>
            <a:off x="6199816" y="1272792"/>
            <a:ext cx="2287904" cy="1183641"/>
            <a:chOff x="728499" y="2312735"/>
            <a:chExt cx="1943188" cy="1578187"/>
          </a:xfrm>
        </p:grpSpPr>
        <p:sp>
          <p:nvSpPr>
            <p:cNvPr id="16" name="TextBox 53"/>
            <p:cNvSpPr txBox="1"/>
            <p:nvPr/>
          </p:nvSpPr>
          <p:spPr>
            <a:xfrm>
              <a:off x="728499" y="2753002"/>
              <a:ext cx="1841795" cy="1137920"/>
            </a:xfrm>
            <a:prstGeom prst="rect">
              <a:avLst/>
            </a:prstGeom>
            <a:noFill/>
          </p:spPr>
          <p:txBody>
            <a:bodyPr wrap="square" lIns="144000" tIns="0" rIns="0" bIns="0" anchor="ctr" anchorCtr="0">
              <a:noAutofit/>
            </a:bodyPr>
            <a:lstStyle/>
            <a:p>
              <a:pPr fontAlgn="auto">
                <a:lnSpc>
                  <a:spcPct val="150000"/>
                </a:lnSpc>
              </a:pPr>
              <a:r>
                <a:rPr lang="zh-CN" altLang="en-US" sz="1400">
                  <a:latin typeface="Arial Unicode MS" panose="020B0604020202020204" charset="-122"/>
                  <a:ea typeface="Arial Unicode MS" panose="020B0604020202020204" charset="-122"/>
                </a:rPr>
                <a:t>主要设备，几乎所有的网店操作都需要在电脑上完成</a:t>
              </a:r>
              <a:endParaRPr lang="zh-CN" altLang="en-US" sz="1400">
                <a:latin typeface="Arial Unicode MS" panose="020B0604020202020204" charset="-122"/>
                <a:ea typeface="Arial Unicode MS" panose="020B0604020202020204" charset="-122"/>
              </a:endParaRPr>
            </a:p>
          </p:txBody>
        </p:sp>
        <p:sp>
          <p:nvSpPr>
            <p:cNvPr id="17" name="TextBox 54"/>
            <p:cNvSpPr txBox="1"/>
            <p:nvPr/>
          </p:nvSpPr>
          <p:spPr>
            <a:xfrm>
              <a:off x="728499" y="2312735"/>
              <a:ext cx="1943188" cy="465666"/>
            </a:xfrm>
            <a:prstGeom prst="rect">
              <a:avLst/>
            </a:prstGeom>
            <a:noFill/>
          </p:spPr>
          <p:txBody>
            <a:bodyPr wrap="none" lIns="144000" tIns="0" rIns="0" bIns="0" anchor="ctr" anchorCtr="0">
              <a:normAutofit/>
            </a:bodyPr>
            <a:lstStyle/>
            <a:p>
              <a:pPr algn="l"/>
              <a:r>
                <a:rPr lang="zh-CN" altLang="en-US" sz="1600" b="1">
                  <a:solidFill>
                    <a:schemeClr val="accent2">
                      <a:lumMod val="100000"/>
                    </a:schemeClr>
                  </a:solidFill>
                  <a:latin typeface="Arial Unicode MS" panose="020B0604020202020204" charset="-122"/>
                  <a:ea typeface="Arial Unicode MS" panose="020B0604020202020204" charset="-122"/>
                </a:rPr>
                <a:t>电脑</a:t>
              </a:r>
              <a:endParaRPr lang="zh-CN" altLang="en-US" sz="1600" b="1">
                <a:solidFill>
                  <a:schemeClr val="accent2">
                    <a:lumMod val="100000"/>
                  </a:schemeClr>
                </a:solidFill>
                <a:latin typeface="Arial Unicode MS" panose="020B0604020202020204" charset="-122"/>
                <a:ea typeface="Arial Unicode MS" panose="020B0604020202020204" charset="-122"/>
              </a:endParaRPr>
            </a:p>
          </p:txBody>
        </p:sp>
      </p:grpSp>
      <p:grpSp>
        <p:nvGrpSpPr>
          <p:cNvPr id="13" name="Group 55"/>
          <p:cNvGrpSpPr/>
          <p:nvPr/>
        </p:nvGrpSpPr>
        <p:grpSpPr>
          <a:xfrm>
            <a:off x="6435100" y="2707756"/>
            <a:ext cx="2287904" cy="831215"/>
            <a:chOff x="728499" y="2265322"/>
            <a:chExt cx="1943188" cy="1108286"/>
          </a:xfrm>
        </p:grpSpPr>
        <p:sp>
          <p:nvSpPr>
            <p:cNvPr id="14" name="TextBox 56"/>
            <p:cNvSpPr txBox="1"/>
            <p:nvPr/>
          </p:nvSpPr>
          <p:spPr>
            <a:xfrm>
              <a:off x="728499" y="2778402"/>
              <a:ext cx="1743099" cy="595206"/>
            </a:xfrm>
            <a:prstGeom prst="rect">
              <a:avLst/>
            </a:prstGeom>
            <a:noFill/>
          </p:spPr>
          <p:txBody>
            <a:bodyPr wrap="square" lIns="144000" tIns="0" rIns="0" bIns="0" anchor="ctr" anchorCtr="0">
              <a:normAutofit/>
            </a:bodyPr>
            <a:lstStyle/>
            <a:p>
              <a:pPr algn="l">
                <a:lnSpc>
                  <a:spcPct val="150000"/>
                </a:lnSpc>
              </a:pPr>
              <a:r>
                <a:rPr lang="zh-CN" altLang="en-US" sz="1400">
                  <a:latin typeface="Arial Unicode MS" panose="020B0604020202020204" charset="-122"/>
                  <a:ea typeface="Arial Unicode MS" panose="020B0604020202020204" charset="-122"/>
                </a:rPr>
                <a:t>需要对商品进行拍摄</a:t>
              </a:r>
              <a:endParaRPr lang="zh-CN" altLang="en-US" sz="1400">
                <a:latin typeface="Arial Unicode MS" panose="020B0604020202020204" charset="-122"/>
                <a:ea typeface="Arial Unicode MS" panose="020B0604020202020204" charset="-122"/>
              </a:endParaRPr>
            </a:p>
          </p:txBody>
        </p:sp>
        <p:sp>
          <p:nvSpPr>
            <p:cNvPr id="15" name="TextBox 57"/>
            <p:cNvSpPr txBox="1"/>
            <p:nvPr/>
          </p:nvSpPr>
          <p:spPr>
            <a:xfrm>
              <a:off x="728499" y="2265322"/>
              <a:ext cx="1943188" cy="513080"/>
            </a:xfrm>
            <a:prstGeom prst="rect">
              <a:avLst/>
            </a:prstGeom>
            <a:noFill/>
          </p:spPr>
          <p:txBody>
            <a:bodyPr wrap="none" lIns="144000" tIns="0" rIns="0" bIns="0" anchor="ctr" anchorCtr="0">
              <a:normAutofit/>
            </a:bodyPr>
            <a:lstStyle/>
            <a:p>
              <a:pPr algn="l"/>
              <a:r>
                <a:rPr lang="zh-CN" altLang="en-US" sz="1600" b="1">
                  <a:solidFill>
                    <a:srgbClr val="FFC000"/>
                  </a:solidFill>
                  <a:latin typeface="Arial Unicode MS" panose="020B0604020202020204" charset="-122"/>
                  <a:ea typeface="Arial Unicode MS" panose="020B0604020202020204" charset="-122"/>
                </a:rPr>
                <a:t>数码相机</a:t>
              </a:r>
              <a:endParaRPr lang="zh-CN" altLang="en-US" sz="1600" b="1">
                <a:solidFill>
                  <a:srgbClr val="FFC000"/>
                </a:solidFill>
                <a:latin typeface="Arial Unicode MS" panose="020B0604020202020204" charset="-122"/>
                <a:ea typeface="Arial Unicode MS" panose="020B0604020202020204" charset="-122"/>
              </a:endParaRPr>
            </a:p>
          </p:txBody>
        </p:sp>
      </p:grpSp>
      <p:sp>
        <p:nvSpPr>
          <p:cNvPr id="48"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开店的硬件准备</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par>
                                <p:cTn id="27" presetID="16" presetClass="entr" presetSubtype="42"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outHorizontal)">
                                      <p:cBhvr>
                                        <p:cTn id="29" dur="500"/>
                                        <p:tgtEl>
                                          <p:spTgt spid="7"/>
                                        </p:tgtEl>
                                      </p:cBhvr>
                                    </p:animEffect>
                                  </p:childTnLst>
                                </p:cTn>
                              </p:par>
                              <p:par>
                                <p:cTn id="30" presetID="16" presetClass="entr" presetSubtype="42"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out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32002" y="1608040"/>
            <a:ext cx="1080120" cy="768350"/>
          </a:xfrm>
          <a:prstGeom prst="rect">
            <a:avLst/>
          </a:prstGeom>
        </p:spPr>
        <p:txBody>
          <a:bodyPr wrap="square">
            <a:spAutoFit/>
          </a:bodyPr>
          <a:lstStyle/>
          <a:p>
            <a:pPr algn="ct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02</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363470" y="2302510"/>
            <a:ext cx="4416425" cy="922020"/>
          </a:xfrm>
          <a:prstGeom prst="rect">
            <a:avLst/>
          </a:prstGeom>
          <a:noFill/>
        </p:spPr>
        <p:txBody>
          <a:bodyPr wrap="square" rtlCol="0">
            <a:spAutoFit/>
          </a:bodyPr>
          <a:lstStyle/>
          <a:p>
            <a:pPr algn="ctr" fontAlgn="auto">
              <a:lnSpc>
                <a:spcPct val="150000"/>
              </a:lnSpc>
            </a:pPr>
            <a:r>
              <a:rPr lang="zh-CN" altLang="en-US" sz="3600" b="1" dirty="0">
                <a:solidFill>
                  <a:schemeClr val="tx2"/>
                </a:solidFill>
                <a:latin typeface="Arial Unicode MS" panose="020B0604020202020204" charset="-122"/>
                <a:ea typeface="Arial Unicode MS" panose="020B0604020202020204" charset="-122"/>
                <a:cs typeface="+mn-ea"/>
                <a:sym typeface="+mn-lt"/>
              </a:rPr>
              <a:t>开店的软件准备</a:t>
            </a:r>
            <a:endParaRPr lang="zh-CN" altLang="en-US" sz="3600" b="1" dirty="0">
              <a:solidFill>
                <a:schemeClr val="tx2"/>
              </a:solidFill>
              <a:latin typeface="Arial Unicode MS" panose="020B0604020202020204" charset="-122"/>
              <a:ea typeface="Arial Unicode MS" panose="020B060402020202020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443782" y="1544007"/>
            <a:ext cx="2439507" cy="2205325"/>
            <a:chOff x="4591709" y="2058677"/>
            <a:chExt cx="3252676" cy="2940433"/>
          </a:xfrm>
        </p:grpSpPr>
        <p:grpSp>
          <p:nvGrpSpPr>
            <p:cNvPr id="20" name="Group 4"/>
            <p:cNvGrpSpPr/>
            <p:nvPr/>
          </p:nvGrpSpPr>
          <p:grpSpPr>
            <a:xfrm>
              <a:off x="4591709" y="2058677"/>
              <a:ext cx="3252676" cy="2940433"/>
              <a:chOff x="4683153" y="2682940"/>
              <a:chExt cx="2890404" cy="2612939"/>
            </a:xfrm>
          </p:grpSpPr>
          <p:sp>
            <p:nvSpPr>
              <p:cNvPr id="24" name="Freeform: Shape 5"/>
              <p:cNvSpPr/>
              <p:nvPr/>
            </p:nvSpPr>
            <p:spPr bwMode="auto">
              <a:xfrm>
                <a:off x="7178492" y="3765234"/>
                <a:ext cx="161701" cy="113926"/>
              </a:xfrm>
              <a:custGeom>
                <a:avLst/>
                <a:gdLst>
                  <a:gd name="T0" fmla="*/ 88 w 88"/>
                  <a:gd name="T1" fmla="*/ 0 h 62"/>
                  <a:gd name="T2" fmla="*/ 0 w 88"/>
                  <a:gd name="T3" fmla="*/ 9 h 62"/>
                  <a:gd name="T4" fmla="*/ 61 w 88"/>
                  <a:gd name="T5" fmla="*/ 62 h 62"/>
                  <a:gd name="T6" fmla="*/ 88 w 88"/>
                  <a:gd name="T7" fmla="*/ 0 h 62"/>
                  <a:gd name="T8" fmla="*/ 88 w 88"/>
                  <a:gd name="T9" fmla="*/ 0 h 62"/>
                </a:gdLst>
                <a:ahLst/>
                <a:cxnLst>
                  <a:cxn ang="0">
                    <a:pos x="T0" y="T1"/>
                  </a:cxn>
                  <a:cxn ang="0">
                    <a:pos x="T2" y="T3"/>
                  </a:cxn>
                  <a:cxn ang="0">
                    <a:pos x="T4" y="T5"/>
                  </a:cxn>
                  <a:cxn ang="0">
                    <a:pos x="T6" y="T7"/>
                  </a:cxn>
                  <a:cxn ang="0">
                    <a:pos x="T8" y="T9"/>
                  </a:cxn>
                </a:cxnLst>
                <a:rect l="0" t="0" r="r" b="b"/>
                <a:pathLst>
                  <a:path w="88" h="62">
                    <a:moveTo>
                      <a:pt x="88" y="0"/>
                    </a:moveTo>
                    <a:lnTo>
                      <a:pt x="0" y="9"/>
                    </a:lnTo>
                    <a:lnTo>
                      <a:pt x="61" y="62"/>
                    </a:lnTo>
                    <a:lnTo>
                      <a:pt x="88" y="0"/>
                    </a:lnTo>
                    <a:lnTo>
                      <a:pt x="88"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Freeform: Shape 6"/>
              <p:cNvSpPr/>
              <p:nvPr/>
            </p:nvSpPr>
            <p:spPr bwMode="auto">
              <a:xfrm>
                <a:off x="5827922" y="4955940"/>
                <a:ext cx="139651" cy="126789"/>
              </a:xfrm>
              <a:custGeom>
                <a:avLst/>
                <a:gdLst>
                  <a:gd name="T0" fmla="*/ 29 w 76"/>
                  <a:gd name="T1" fmla="*/ 0 h 69"/>
                  <a:gd name="T2" fmla="*/ 76 w 76"/>
                  <a:gd name="T3" fmla="*/ 55 h 69"/>
                  <a:gd name="T4" fmla="*/ 12 w 76"/>
                  <a:gd name="T5" fmla="*/ 69 h 69"/>
                  <a:gd name="T6" fmla="*/ 0 w 76"/>
                  <a:gd name="T7" fmla="*/ 69 h 69"/>
                  <a:gd name="T8" fmla="*/ 29 w 76"/>
                  <a:gd name="T9" fmla="*/ 0 h 69"/>
                  <a:gd name="T10" fmla="*/ 29 w 76"/>
                  <a:gd name="T11" fmla="*/ 0 h 69"/>
                </a:gdLst>
                <a:ahLst/>
                <a:cxnLst>
                  <a:cxn ang="0">
                    <a:pos x="T0" y="T1"/>
                  </a:cxn>
                  <a:cxn ang="0">
                    <a:pos x="T2" y="T3"/>
                  </a:cxn>
                  <a:cxn ang="0">
                    <a:pos x="T4" y="T5"/>
                  </a:cxn>
                  <a:cxn ang="0">
                    <a:pos x="T6" y="T7"/>
                  </a:cxn>
                  <a:cxn ang="0">
                    <a:pos x="T8" y="T9"/>
                  </a:cxn>
                  <a:cxn ang="0">
                    <a:pos x="T10" y="T11"/>
                  </a:cxn>
                </a:cxnLst>
                <a:rect l="0" t="0" r="r" b="b"/>
                <a:pathLst>
                  <a:path w="76" h="69">
                    <a:moveTo>
                      <a:pt x="29" y="0"/>
                    </a:moveTo>
                    <a:lnTo>
                      <a:pt x="76" y="55"/>
                    </a:lnTo>
                    <a:lnTo>
                      <a:pt x="12" y="69"/>
                    </a:lnTo>
                    <a:lnTo>
                      <a:pt x="0" y="69"/>
                    </a:lnTo>
                    <a:lnTo>
                      <a:pt x="29" y="0"/>
                    </a:lnTo>
                    <a:lnTo>
                      <a:pt x="29"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6" name="Freeform: Shape 7"/>
              <p:cNvSpPr/>
              <p:nvPr/>
            </p:nvSpPr>
            <p:spPr bwMode="auto">
              <a:xfrm>
                <a:off x="5436532" y="4838340"/>
                <a:ext cx="143326" cy="134139"/>
              </a:xfrm>
              <a:custGeom>
                <a:avLst/>
                <a:gdLst>
                  <a:gd name="T0" fmla="*/ 78 w 78"/>
                  <a:gd name="T1" fmla="*/ 0 h 73"/>
                  <a:gd name="T2" fmla="*/ 0 w 78"/>
                  <a:gd name="T3" fmla="*/ 14 h 73"/>
                  <a:gd name="T4" fmla="*/ 50 w 78"/>
                  <a:gd name="T5" fmla="*/ 73 h 73"/>
                  <a:gd name="T6" fmla="*/ 78 w 78"/>
                  <a:gd name="T7" fmla="*/ 0 h 73"/>
                  <a:gd name="T8" fmla="*/ 78 w 78"/>
                  <a:gd name="T9" fmla="*/ 0 h 73"/>
                </a:gdLst>
                <a:ahLst/>
                <a:cxnLst>
                  <a:cxn ang="0">
                    <a:pos x="T0" y="T1"/>
                  </a:cxn>
                  <a:cxn ang="0">
                    <a:pos x="T2" y="T3"/>
                  </a:cxn>
                  <a:cxn ang="0">
                    <a:pos x="T4" y="T5"/>
                  </a:cxn>
                  <a:cxn ang="0">
                    <a:pos x="T6" y="T7"/>
                  </a:cxn>
                  <a:cxn ang="0">
                    <a:pos x="T8" y="T9"/>
                  </a:cxn>
                </a:cxnLst>
                <a:rect l="0" t="0" r="r" b="b"/>
                <a:pathLst>
                  <a:path w="78" h="73">
                    <a:moveTo>
                      <a:pt x="78" y="0"/>
                    </a:moveTo>
                    <a:lnTo>
                      <a:pt x="0" y="14"/>
                    </a:lnTo>
                    <a:lnTo>
                      <a:pt x="50" y="73"/>
                    </a:lnTo>
                    <a:lnTo>
                      <a:pt x="78" y="0"/>
                    </a:lnTo>
                    <a:lnTo>
                      <a:pt x="78"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Freeform: Shape 8"/>
              <p:cNvSpPr/>
              <p:nvPr/>
            </p:nvSpPr>
            <p:spPr bwMode="auto">
              <a:xfrm>
                <a:off x="5118643" y="2682940"/>
                <a:ext cx="2454914" cy="999605"/>
              </a:xfrm>
              <a:custGeom>
                <a:avLst/>
                <a:gdLst>
                  <a:gd name="T0" fmla="*/ 232 w 1336"/>
                  <a:gd name="T1" fmla="*/ 38 h 544"/>
                  <a:gd name="T2" fmla="*/ 723 w 1336"/>
                  <a:gd name="T3" fmla="*/ 43 h 544"/>
                  <a:gd name="T4" fmla="*/ 1130 w 1336"/>
                  <a:gd name="T5" fmla="*/ 361 h 544"/>
                  <a:gd name="T6" fmla="*/ 1123 w 1336"/>
                  <a:gd name="T7" fmla="*/ 380 h 544"/>
                  <a:gd name="T8" fmla="*/ 1175 w 1336"/>
                  <a:gd name="T9" fmla="*/ 423 h 544"/>
                  <a:gd name="T10" fmla="*/ 1102 w 1336"/>
                  <a:gd name="T11" fmla="*/ 427 h 544"/>
                  <a:gd name="T12" fmla="*/ 611 w 1336"/>
                  <a:gd name="T13" fmla="*/ 463 h 544"/>
                  <a:gd name="T14" fmla="*/ 609 w 1336"/>
                  <a:gd name="T15" fmla="*/ 463 h 544"/>
                  <a:gd name="T16" fmla="*/ 607 w 1336"/>
                  <a:gd name="T17" fmla="*/ 461 h 544"/>
                  <a:gd name="T18" fmla="*/ 211 w 1336"/>
                  <a:gd name="T19" fmla="*/ 104 h 544"/>
                  <a:gd name="T20" fmla="*/ 211 w 1336"/>
                  <a:gd name="T21" fmla="*/ 104 h 544"/>
                  <a:gd name="T22" fmla="*/ 156 w 1336"/>
                  <a:gd name="T23" fmla="*/ 57 h 544"/>
                  <a:gd name="T24" fmla="*/ 225 w 1336"/>
                  <a:gd name="T25" fmla="*/ 57 h 544"/>
                  <a:gd name="T26" fmla="*/ 232 w 1336"/>
                  <a:gd name="T27" fmla="*/ 38 h 544"/>
                  <a:gd name="T28" fmla="*/ 232 w 1336"/>
                  <a:gd name="T29" fmla="*/ 38 h 544"/>
                  <a:gd name="T30" fmla="*/ 730 w 1336"/>
                  <a:gd name="T31" fmla="*/ 12 h 544"/>
                  <a:gd name="T32" fmla="*/ 1336 w 1336"/>
                  <a:gd name="T33" fmla="*/ 480 h 544"/>
                  <a:gd name="T34" fmla="*/ 590 w 1336"/>
                  <a:gd name="T35" fmla="*/ 544 h 544"/>
                  <a:gd name="T36" fmla="*/ 0 w 1336"/>
                  <a:gd name="T37" fmla="*/ 0 h 544"/>
                  <a:gd name="T38" fmla="*/ 730 w 1336"/>
                  <a:gd name="T39" fmla="*/ 12 h 544"/>
                  <a:gd name="T40" fmla="*/ 730 w 1336"/>
                  <a:gd name="T41" fmla="*/ 12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36" h="544">
                    <a:moveTo>
                      <a:pt x="232" y="38"/>
                    </a:moveTo>
                    <a:lnTo>
                      <a:pt x="723" y="43"/>
                    </a:lnTo>
                    <a:lnTo>
                      <a:pt x="1130" y="361"/>
                    </a:lnTo>
                    <a:lnTo>
                      <a:pt x="1123" y="380"/>
                    </a:lnTo>
                    <a:lnTo>
                      <a:pt x="1175" y="423"/>
                    </a:lnTo>
                    <a:lnTo>
                      <a:pt x="1102" y="427"/>
                    </a:lnTo>
                    <a:lnTo>
                      <a:pt x="611" y="463"/>
                    </a:lnTo>
                    <a:lnTo>
                      <a:pt x="609" y="463"/>
                    </a:lnTo>
                    <a:lnTo>
                      <a:pt x="607" y="461"/>
                    </a:lnTo>
                    <a:lnTo>
                      <a:pt x="211" y="104"/>
                    </a:lnTo>
                    <a:lnTo>
                      <a:pt x="211" y="104"/>
                    </a:lnTo>
                    <a:lnTo>
                      <a:pt x="156" y="57"/>
                    </a:lnTo>
                    <a:lnTo>
                      <a:pt x="225" y="57"/>
                    </a:lnTo>
                    <a:lnTo>
                      <a:pt x="232" y="38"/>
                    </a:lnTo>
                    <a:lnTo>
                      <a:pt x="232" y="38"/>
                    </a:lnTo>
                    <a:close/>
                    <a:moveTo>
                      <a:pt x="730" y="12"/>
                    </a:moveTo>
                    <a:lnTo>
                      <a:pt x="1336" y="480"/>
                    </a:lnTo>
                    <a:lnTo>
                      <a:pt x="590" y="544"/>
                    </a:lnTo>
                    <a:lnTo>
                      <a:pt x="0" y="0"/>
                    </a:lnTo>
                    <a:lnTo>
                      <a:pt x="730" y="12"/>
                    </a:lnTo>
                    <a:lnTo>
                      <a:pt x="730" y="12"/>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28" name="Freeform: Shape 9"/>
              <p:cNvSpPr/>
              <p:nvPr/>
            </p:nvSpPr>
            <p:spPr bwMode="auto">
              <a:xfrm>
                <a:off x="5544946" y="2752765"/>
                <a:ext cx="1650084" cy="644967"/>
              </a:xfrm>
              <a:custGeom>
                <a:avLst/>
                <a:gdLst>
                  <a:gd name="T0" fmla="*/ 0 w 898"/>
                  <a:gd name="T1" fmla="*/ 0 h 351"/>
                  <a:gd name="T2" fmla="*/ 491 w 898"/>
                  <a:gd name="T3" fmla="*/ 5 h 351"/>
                  <a:gd name="T4" fmla="*/ 898 w 898"/>
                  <a:gd name="T5" fmla="*/ 323 h 351"/>
                  <a:gd name="T6" fmla="*/ 401 w 898"/>
                  <a:gd name="T7" fmla="*/ 351 h 351"/>
                  <a:gd name="T8" fmla="*/ 0 w 898"/>
                  <a:gd name="T9" fmla="*/ 0 h 351"/>
                  <a:gd name="T10" fmla="*/ 0 w 898"/>
                  <a:gd name="T11" fmla="*/ 0 h 351"/>
                </a:gdLst>
                <a:ahLst/>
                <a:cxnLst>
                  <a:cxn ang="0">
                    <a:pos x="T0" y="T1"/>
                  </a:cxn>
                  <a:cxn ang="0">
                    <a:pos x="T2" y="T3"/>
                  </a:cxn>
                  <a:cxn ang="0">
                    <a:pos x="T4" y="T5"/>
                  </a:cxn>
                  <a:cxn ang="0">
                    <a:pos x="T6" y="T7"/>
                  </a:cxn>
                  <a:cxn ang="0">
                    <a:pos x="T8" y="T9"/>
                  </a:cxn>
                  <a:cxn ang="0">
                    <a:pos x="T10" y="T11"/>
                  </a:cxn>
                </a:cxnLst>
                <a:rect l="0" t="0" r="r" b="b"/>
                <a:pathLst>
                  <a:path w="898" h="351">
                    <a:moveTo>
                      <a:pt x="0" y="0"/>
                    </a:moveTo>
                    <a:lnTo>
                      <a:pt x="491" y="5"/>
                    </a:lnTo>
                    <a:lnTo>
                      <a:pt x="898" y="323"/>
                    </a:lnTo>
                    <a:lnTo>
                      <a:pt x="401" y="351"/>
                    </a:lnTo>
                    <a:lnTo>
                      <a:pt x="0" y="0"/>
                    </a:lnTo>
                    <a:lnTo>
                      <a:pt x="0" y="0"/>
                    </a:lnTo>
                    <a:close/>
                  </a:path>
                </a:pathLst>
              </a:custGeom>
              <a:solidFill>
                <a:srgbClr val="EBEBE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9" name="Freeform: Shape 10"/>
              <p:cNvSpPr/>
              <p:nvPr/>
            </p:nvSpPr>
            <p:spPr bwMode="auto">
              <a:xfrm>
                <a:off x="5592721" y="2769304"/>
                <a:ext cx="1554534" cy="611891"/>
              </a:xfrm>
              <a:custGeom>
                <a:avLst/>
                <a:gdLst>
                  <a:gd name="T0" fmla="*/ 0 w 846"/>
                  <a:gd name="T1" fmla="*/ 0 h 333"/>
                  <a:gd name="T2" fmla="*/ 460 w 846"/>
                  <a:gd name="T3" fmla="*/ 5 h 333"/>
                  <a:gd name="T4" fmla="*/ 846 w 846"/>
                  <a:gd name="T5" fmla="*/ 307 h 333"/>
                  <a:gd name="T6" fmla="*/ 377 w 846"/>
                  <a:gd name="T7" fmla="*/ 333 h 333"/>
                  <a:gd name="T8" fmla="*/ 0 w 846"/>
                  <a:gd name="T9" fmla="*/ 0 h 333"/>
                </a:gdLst>
                <a:ahLst/>
                <a:cxnLst>
                  <a:cxn ang="0">
                    <a:pos x="T0" y="T1"/>
                  </a:cxn>
                  <a:cxn ang="0">
                    <a:pos x="T2" y="T3"/>
                  </a:cxn>
                  <a:cxn ang="0">
                    <a:pos x="T4" y="T5"/>
                  </a:cxn>
                  <a:cxn ang="0">
                    <a:pos x="T6" y="T7"/>
                  </a:cxn>
                  <a:cxn ang="0">
                    <a:pos x="T8" y="T9"/>
                  </a:cxn>
                </a:cxnLst>
                <a:rect l="0" t="0" r="r" b="b"/>
                <a:pathLst>
                  <a:path w="846" h="333">
                    <a:moveTo>
                      <a:pt x="0" y="0"/>
                    </a:moveTo>
                    <a:lnTo>
                      <a:pt x="460" y="5"/>
                    </a:lnTo>
                    <a:lnTo>
                      <a:pt x="846" y="307"/>
                    </a:lnTo>
                    <a:lnTo>
                      <a:pt x="377" y="333"/>
                    </a:lnTo>
                    <a:lnTo>
                      <a:pt x="0" y="0"/>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0" name="Freeform: Shape 11"/>
              <p:cNvSpPr/>
              <p:nvPr/>
            </p:nvSpPr>
            <p:spPr bwMode="auto">
              <a:xfrm>
                <a:off x="6234012" y="3346282"/>
                <a:ext cx="961017" cy="187426"/>
              </a:xfrm>
              <a:custGeom>
                <a:avLst/>
                <a:gdLst>
                  <a:gd name="T0" fmla="*/ 523 w 523"/>
                  <a:gd name="T1" fmla="*/ 0 h 102"/>
                  <a:gd name="T2" fmla="*/ 516 w 523"/>
                  <a:gd name="T3" fmla="*/ 19 h 102"/>
                  <a:gd name="T4" fmla="*/ 495 w 523"/>
                  <a:gd name="T5" fmla="*/ 66 h 102"/>
                  <a:gd name="T6" fmla="*/ 4 w 523"/>
                  <a:gd name="T7" fmla="*/ 102 h 102"/>
                  <a:gd name="T8" fmla="*/ 2 w 523"/>
                  <a:gd name="T9" fmla="*/ 102 h 102"/>
                  <a:gd name="T10" fmla="*/ 0 w 523"/>
                  <a:gd name="T11" fmla="*/ 100 h 102"/>
                  <a:gd name="T12" fmla="*/ 26 w 523"/>
                  <a:gd name="T13" fmla="*/ 28 h 102"/>
                  <a:gd name="T14" fmla="*/ 523 w 523"/>
                  <a:gd name="T15" fmla="*/ 0 h 102"/>
                  <a:gd name="T16" fmla="*/ 523 w 523"/>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3" h="102">
                    <a:moveTo>
                      <a:pt x="523" y="0"/>
                    </a:moveTo>
                    <a:lnTo>
                      <a:pt x="516" y="19"/>
                    </a:lnTo>
                    <a:lnTo>
                      <a:pt x="495" y="66"/>
                    </a:lnTo>
                    <a:lnTo>
                      <a:pt x="4" y="102"/>
                    </a:lnTo>
                    <a:lnTo>
                      <a:pt x="2" y="102"/>
                    </a:lnTo>
                    <a:lnTo>
                      <a:pt x="0" y="100"/>
                    </a:lnTo>
                    <a:lnTo>
                      <a:pt x="26" y="28"/>
                    </a:lnTo>
                    <a:lnTo>
                      <a:pt x="523" y="0"/>
                    </a:lnTo>
                    <a:lnTo>
                      <a:pt x="523" y="0"/>
                    </a:lnTo>
                    <a:close/>
                  </a:path>
                </a:pathLst>
              </a:custGeom>
              <a:gradFill flip="none" rotWithShape="1">
                <a:gsLst>
                  <a:gs pos="0">
                    <a:schemeClr val="accent2"/>
                  </a:gs>
                  <a:gs pos="46000">
                    <a:schemeClr val="accent2"/>
                  </a:gs>
                  <a:gs pos="82000">
                    <a:schemeClr val="tx1">
                      <a:lumMod val="85000"/>
                      <a:lumOff val="15000"/>
                    </a:schemeClr>
                  </a:gs>
                  <a:gs pos="100000">
                    <a:schemeClr val="tx1">
                      <a:lumMod val="85000"/>
                      <a:lumOff val="15000"/>
                    </a:schemeClr>
                  </a:gs>
                </a:gsLst>
                <a:lin ang="5160000" scaled="0"/>
                <a:tileRect/>
              </a:gradFill>
              <a:ln>
                <a:noFill/>
              </a:ln>
            </p:spPr>
            <p:txBody>
              <a:bodyPr anchor="ctr"/>
              <a:lstStyle/>
              <a:p>
                <a:pPr algn="ctr"/>
              </a:p>
            </p:txBody>
          </p:sp>
          <p:sp>
            <p:nvSpPr>
              <p:cNvPr id="31" name="Freeform: Shape 12"/>
              <p:cNvSpPr/>
              <p:nvPr/>
            </p:nvSpPr>
            <p:spPr bwMode="auto">
              <a:xfrm>
                <a:off x="5506358" y="2752765"/>
                <a:ext cx="775429" cy="777267"/>
              </a:xfrm>
              <a:custGeom>
                <a:avLst/>
                <a:gdLst>
                  <a:gd name="T0" fmla="*/ 21 w 422"/>
                  <a:gd name="T1" fmla="*/ 0 h 423"/>
                  <a:gd name="T2" fmla="*/ 14 w 422"/>
                  <a:gd name="T3" fmla="*/ 19 h 423"/>
                  <a:gd name="T4" fmla="*/ 14 w 422"/>
                  <a:gd name="T5" fmla="*/ 19 h 423"/>
                  <a:gd name="T6" fmla="*/ 0 w 422"/>
                  <a:gd name="T7" fmla="*/ 66 h 423"/>
                  <a:gd name="T8" fmla="*/ 0 w 422"/>
                  <a:gd name="T9" fmla="*/ 66 h 423"/>
                  <a:gd name="T10" fmla="*/ 396 w 422"/>
                  <a:gd name="T11" fmla="*/ 423 h 423"/>
                  <a:gd name="T12" fmla="*/ 422 w 422"/>
                  <a:gd name="T13" fmla="*/ 351 h 423"/>
                  <a:gd name="T14" fmla="*/ 21 w 422"/>
                  <a:gd name="T15" fmla="*/ 0 h 423"/>
                  <a:gd name="T16" fmla="*/ 21 w 422"/>
                  <a:gd name="T1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2" h="423">
                    <a:moveTo>
                      <a:pt x="21" y="0"/>
                    </a:moveTo>
                    <a:lnTo>
                      <a:pt x="14" y="19"/>
                    </a:lnTo>
                    <a:lnTo>
                      <a:pt x="14" y="19"/>
                    </a:lnTo>
                    <a:lnTo>
                      <a:pt x="0" y="66"/>
                    </a:lnTo>
                    <a:lnTo>
                      <a:pt x="0" y="66"/>
                    </a:lnTo>
                    <a:lnTo>
                      <a:pt x="396" y="423"/>
                    </a:lnTo>
                    <a:lnTo>
                      <a:pt x="422" y="351"/>
                    </a:lnTo>
                    <a:lnTo>
                      <a:pt x="21" y="0"/>
                    </a:lnTo>
                    <a:lnTo>
                      <a:pt x="21" y="0"/>
                    </a:lnTo>
                    <a:close/>
                  </a:path>
                </a:pathLst>
              </a:custGeom>
              <a:gradFill flip="none" rotWithShape="1">
                <a:gsLst>
                  <a:gs pos="0">
                    <a:schemeClr val="accent2"/>
                  </a:gs>
                  <a:gs pos="46000">
                    <a:schemeClr val="accent2"/>
                  </a:gs>
                  <a:gs pos="61000">
                    <a:schemeClr val="tx1">
                      <a:lumMod val="85000"/>
                      <a:lumOff val="15000"/>
                    </a:schemeClr>
                  </a:gs>
                  <a:gs pos="100000">
                    <a:schemeClr val="tx1">
                      <a:lumMod val="85000"/>
                      <a:lumOff val="15000"/>
                    </a:schemeClr>
                  </a:gs>
                </a:gsLst>
                <a:lin ang="7740000" scaled="0"/>
                <a:tileRect/>
              </a:gradFill>
              <a:ln>
                <a:noFill/>
              </a:ln>
            </p:spPr>
            <p:txBody>
              <a:bodyPr anchor="ctr"/>
              <a:lstStyle/>
              <a:p>
                <a:pPr algn="ctr"/>
              </a:p>
            </p:txBody>
          </p:sp>
          <p:sp>
            <p:nvSpPr>
              <p:cNvPr id="32" name="Freeform: Shape 13"/>
              <p:cNvSpPr/>
              <p:nvPr/>
            </p:nvSpPr>
            <p:spPr bwMode="auto">
              <a:xfrm>
                <a:off x="5405295" y="2787679"/>
                <a:ext cx="126788" cy="86364"/>
              </a:xfrm>
              <a:custGeom>
                <a:avLst/>
                <a:gdLst>
                  <a:gd name="T0" fmla="*/ 69 w 69"/>
                  <a:gd name="T1" fmla="*/ 0 h 47"/>
                  <a:gd name="T2" fmla="*/ 69 w 69"/>
                  <a:gd name="T3" fmla="*/ 0 h 47"/>
                  <a:gd name="T4" fmla="*/ 55 w 69"/>
                  <a:gd name="T5" fmla="*/ 47 h 47"/>
                  <a:gd name="T6" fmla="*/ 0 w 69"/>
                  <a:gd name="T7" fmla="*/ 0 h 47"/>
                  <a:gd name="T8" fmla="*/ 69 w 69"/>
                  <a:gd name="T9" fmla="*/ 0 h 47"/>
                  <a:gd name="T10" fmla="*/ 69 w 69"/>
                  <a:gd name="T11" fmla="*/ 0 h 47"/>
                </a:gdLst>
                <a:ahLst/>
                <a:cxnLst>
                  <a:cxn ang="0">
                    <a:pos x="T0" y="T1"/>
                  </a:cxn>
                  <a:cxn ang="0">
                    <a:pos x="T2" y="T3"/>
                  </a:cxn>
                  <a:cxn ang="0">
                    <a:pos x="T4" y="T5"/>
                  </a:cxn>
                  <a:cxn ang="0">
                    <a:pos x="T6" y="T7"/>
                  </a:cxn>
                  <a:cxn ang="0">
                    <a:pos x="T8" y="T9"/>
                  </a:cxn>
                  <a:cxn ang="0">
                    <a:pos x="T10" y="T11"/>
                  </a:cxn>
                </a:cxnLst>
                <a:rect l="0" t="0" r="r" b="b"/>
                <a:pathLst>
                  <a:path w="69" h="47">
                    <a:moveTo>
                      <a:pt x="69" y="0"/>
                    </a:moveTo>
                    <a:lnTo>
                      <a:pt x="69" y="0"/>
                    </a:lnTo>
                    <a:lnTo>
                      <a:pt x="55" y="47"/>
                    </a:lnTo>
                    <a:lnTo>
                      <a:pt x="0" y="0"/>
                    </a:lnTo>
                    <a:lnTo>
                      <a:pt x="69" y="0"/>
                    </a:lnTo>
                    <a:lnTo>
                      <a:pt x="69"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Freeform: Shape 14"/>
              <p:cNvSpPr/>
              <p:nvPr/>
            </p:nvSpPr>
            <p:spPr bwMode="auto">
              <a:xfrm>
                <a:off x="7143580" y="3381194"/>
                <a:ext cx="134138" cy="86364"/>
              </a:xfrm>
              <a:custGeom>
                <a:avLst/>
                <a:gdLst>
                  <a:gd name="T0" fmla="*/ 21 w 73"/>
                  <a:gd name="T1" fmla="*/ 0 h 47"/>
                  <a:gd name="T2" fmla="*/ 0 w 73"/>
                  <a:gd name="T3" fmla="*/ 47 h 47"/>
                  <a:gd name="T4" fmla="*/ 73 w 73"/>
                  <a:gd name="T5" fmla="*/ 43 h 47"/>
                  <a:gd name="T6" fmla="*/ 21 w 73"/>
                  <a:gd name="T7" fmla="*/ 0 h 47"/>
                  <a:gd name="T8" fmla="*/ 21 w 73"/>
                  <a:gd name="T9" fmla="*/ 0 h 47"/>
                </a:gdLst>
                <a:ahLst/>
                <a:cxnLst>
                  <a:cxn ang="0">
                    <a:pos x="T0" y="T1"/>
                  </a:cxn>
                  <a:cxn ang="0">
                    <a:pos x="T2" y="T3"/>
                  </a:cxn>
                  <a:cxn ang="0">
                    <a:pos x="T4" y="T5"/>
                  </a:cxn>
                  <a:cxn ang="0">
                    <a:pos x="T6" y="T7"/>
                  </a:cxn>
                  <a:cxn ang="0">
                    <a:pos x="T8" y="T9"/>
                  </a:cxn>
                </a:cxnLst>
                <a:rect l="0" t="0" r="r" b="b"/>
                <a:pathLst>
                  <a:path w="73" h="47">
                    <a:moveTo>
                      <a:pt x="21" y="0"/>
                    </a:moveTo>
                    <a:lnTo>
                      <a:pt x="0" y="47"/>
                    </a:lnTo>
                    <a:lnTo>
                      <a:pt x="73" y="43"/>
                    </a:lnTo>
                    <a:lnTo>
                      <a:pt x="21" y="0"/>
                    </a:lnTo>
                    <a:lnTo>
                      <a:pt x="21" y="0"/>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4" name="Freeform: Shape 15"/>
              <p:cNvSpPr/>
              <p:nvPr/>
            </p:nvSpPr>
            <p:spPr bwMode="auto">
              <a:xfrm>
                <a:off x="5589046" y="3564945"/>
                <a:ext cx="1984511" cy="1730934"/>
              </a:xfrm>
              <a:custGeom>
                <a:avLst/>
                <a:gdLst>
                  <a:gd name="T0" fmla="*/ 953 w 1080"/>
                  <a:gd name="T1" fmla="*/ 109 h 942"/>
                  <a:gd name="T2" fmla="*/ 865 w 1080"/>
                  <a:gd name="T3" fmla="*/ 118 h 942"/>
                  <a:gd name="T4" fmla="*/ 389 w 1080"/>
                  <a:gd name="T5" fmla="*/ 171 h 942"/>
                  <a:gd name="T6" fmla="*/ 384 w 1080"/>
                  <a:gd name="T7" fmla="*/ 185 h 942"/>
                  <a:gd name="T8" fmla="*/ 159 w 1080"/>
                  <a:gd name="T9" fmla="*/ 757 h 942"/>
                  <a:gd name="T10" fmla="*/ 130 w 1080"/>
                  <a:gd name="T11" fmla="*/ 826 h 942"/>
                  <a:gd name="T12" fmla="*/ 142 w 1080"/>
                  <a:gd name="T13" fmla="*/ 826 h 942"/>
                  <a:gd name="T14" fmla="*/ 206 w 1080"/>
                  <a:gd name="T15" fmla="*/ 812 h 942"/>
                  <a:gd name="T16" fmla="*/ 213 w 1080"/>
                  <a:gd name="T17" fmla="*/ 816 h 942"/>
                  <a:gd name="T18" fmla="*/ 213 w 1080"/>
                  <a:gd name="T19" fmla="*/ 816 h 942"/>
                  <a:gd name="T20" fmla="*/ 223 w 1080"/>
                  <a:gd name="T21" fmla="*/ 814 h 942"/>
                  <a:gd name="T22" fmla="*/ 697 w 1080"/>
                  <a:gd name="T23" fmla="*/ 707 h 942"/>
                  <a:gd name="T24" fmla="*/ 941 w 1080"/>
                  <a:gd name="T25" fmla="*/ 180 h 942"/>
                  <a:gd name="T26" fmla="*/ 926 w 1080"/>
                  <a:gd name="T27" fmla="*/ 171 h 942"/>
                  <a:gd name="T28" fmla="*/ 953 w 1080"/>
                  <a:gd name="T29" fmla="*/ 109 h 942"/>
                  <a:gd name="T30" fmla="*/ 953 w 1080"/>
                  <a:gd name="T31" fmla="*/ 109 h 942"/>
                  <a:gd name="T32" fmla="*/ 334 w 1080"/>
                  <a:gd name="T33" fmla="*/ 64 h 942"/>
                  <a:gd name="T34" fmla="*/ 1080 w 1080"/>
                  <a:gd name="T35" fmla="*/ 0 h 942"/>
                  <a:gd name="T36" fmla="*/ 720 w 1080"/>
                  <a:gd name="T37" fmla="*/ 771 h 942"/>
                  <a:gd name="T38" fmla="*/ 0 w 1080"/>
                  <a:gd name="T39" fmla="*/ 942 h 942"/>
                  <a:gd name="T40" fmla="*/ 334 w 1080"/>
                  <a:gd name="T41" fmla="*/ 64 h 942"/>
                  <a:gd name="T42" fmla="*/ 334 w 1080"/>
                  <a:gd name="T43" fmla="*/ 64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0" h="942">
                    <a:moveTo>
                      <a:pt x="953" y="109"/>
                    </a:moveTo>
                    <a:lnTo>
                      <a:pt x="865" y="118"/>
                    </a:lnTo>
                    <a:lnTo>
                      <a:pt x="389" y="171"/>
                    </a:lnTo>
                    <a:lnTo>
                      <a:pt x="384" y="185"/>
                    </a:lnTo>
                    <a:lnTo>
                      <a:pt x="159" y="757"/>
                    </a:lnTo>
                    <a:lnTo>
                      <a:pt x="130" y="826"/>
                    </a:lnTo>
                    <a:lnTo>
                      <a:pt x="142" y="826"/>
                    </a:lnTo>
                    <a:lnTo>
                      <a:pt x="206" y="812"/>
                    </a:lnTo>
                    <a:lnTo>
                      <a:pt x="213" y="816"/>
                    </a:lnTo>
                    <a:lnTo>
                      <a:pt x="213" y="816"/>
                    </a:lnTo>
                    <a:lnTo>
                      <a:pt x="223" y="814"/>
                    </a:lnTo>
                    <a:lnTo>
                      <a:pt x="697" y="707"/>
                    </a:lnTo>
                    <a:lnTo>
                      <a:pt x="941" y="180"/>
                    </a:lnTo>
                    <a:lnTo>
                      <a:pt x="926" y="171"/>
                    </a:lnTo>
                    <a:lnTo>
                      <a:pt x="953" y="109"/>
                    </a:lnTo>
                    <a:lnTo>
                      <a:pt x="953" y="109"/>
                    </a:lnTo>
                    <a:close/>
                    <a:moveTo>
                      <a:pt x="334" y="64"/>
                    </a:moveTo>
                    <a:lnTo>
                      <a:pt x="1080" y="0"/>
                    </a:lnTo>
                    <a:lnTo>
                      <a:pt x="720" y="771"/>
                    </a:lnTo>
                    <a:lnTo>
                      <a:pt x="0" y="942"/>
                    </a:lnTo>
                    <a:lnTo>
                      <a:pt x="334" y="64"/>
                    </a:lnTo>
                    <a:lnTo>
                      <a:pt x="334" y="64"/>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5" name="Freeform: Shape 16"/>
              <p:cNvSpPr/>
              <p:nvPr/>
            </p:nvSpPr>
            <p:spPr bwMode="auto">
              <a:xfrm>
                <a:off x="6294650" y="3781771"/>
                <a:ext cx="1023493" cy="227851"/>
              </a:xfrm>
              <a:custGeom>
                <a:avLst/>
                <a:gdLst>
                  <a:gd name="T0" fmla="*/ 542 w 557"/>
                  <a:gd name="T1" fmla="*/ 53 h 124"/>
                  <a:gd name="T2" fmla="*/ 481 w 557"/>
                  <a:gd name="T3" fmla="*/ 0 h 124"/>
                  <a:gd name="T4" fmla="*/ 5 w 557"/>
                  <a:gd name="T5" fmla="*/ 53 h 124"/>
                  <a:gd name="T6" fmla="*/ 0 w 557"/>
                  <a:gd name="T7" fmla="*/ 67 h 124"/>
                  <a:gd name="T8" fmla="*/ 61 w 557"/>
                  <a:gd name="T9" fmla="*/ 124 h 124"/>
                  <a:gd name="T10" fmla="*/ 557 w 557"/>
                  <a:gd name="T11" fmla="*/ 62 h 124"/>
                  <a:gd name="T12" fmla="*/ 542 w 557"/>
                  <a:gd name="T13" fmla="*/ 53 h 124"/>
                  <a:gd name="T14" fmla="*/ 542 w 557"/>
                  <a:gd name="T15" fmla="*/ 53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7" h="124">
                    <a:moveTo>
                      <a:pt x="542" y="53"/>
                    </a:moveTo>
                    <a:lnTo>
                      <a:pt x="481" y="0"/>
                    </a:lnTo>
                    <a:lnTo>
                      <a:pt x="5" y="53"/>
                    </a:lnTo>
                    <a:lnTo>
                      <a:pt x="0" y="67"/>
                    </a:lnTo>
                    <a:lnTo>
                      <a:pt x="61" y="124"/>
                    </a:lnTo>
                    <a:lnTo>
                      <a:pt x="557" y="62"/>
                    </a:lnTo>
                    <a:lnTo>
                      <a:pt x="542" y="53"/>
                    </a:lnTo>
                    <a:lnTo>
                      <a:pt x="542" y="53"/>
                    </a:lnTo>
                    <a:close/>
                  </a:path>
                </a:pathLst>
              </a:custGeom>
              <a:gradFill flip="none" rotWithShape="1">
                <a:gsLst>
                  <a:gs pos="46000">
                    <a:schemeClr val="accent3"/>
                  </a:gs>
                  <a:gs pos="0">
                    <a:schemeClr val="accent3"/>
                  </a:gs>
                  <a:gs pos="76000">
                    <a:schemeClr val="tx1">
                      <a:lumMod val="85000"/>
                      <a:lumOff val="15000"/>
                    </a:schemeClr>
                  </a:gs>
                  <a:gs pos="100000">
                    <a:schemeClr val="tx1">
                      <a:lumMod val="85000"/>
                      <a:lumOff val="15000"/>
                    </a:schemeClr>
                  </a:gs>
                </a:gsLst>
                <a:lin ang="15780000" scaled="0"/>
                <a:tileRect/>
              </a:gradFill>
              <a:ln>
                <a:noFill/>
              </a:ln>
            </p:spPr>
            <p:txBody>
              <a:bodyPr anchor="ctr"/>
              <a:lstStyle/>
              <a:p>
                <a:pPr algn="ctr"/>
              </a:p>
            </p:txBody>
          </p:sp>
          <p:sp>
            <p:nvSpPr>
              <p:cNvPr id="36" name="Freeform: Shape 17"/>
              <p:cNvSpPr/>
              <p:nvPr/>
            </p:nvSpPr>
            <p:spPr bwMode="auto">
              <a:xfrm>
                <a:off x="4683153" y="2682940"/>
                <a:ext cx="1519620" cy="2612939"/>
              </a:xfrm>
              <a:custGeom>
                <a:avLst/>
                <a:gdLst>
                  <a:gd name="T0" fmla="*/ 247 w 827"/>
                  <a:gd name="T1" fmla="*/ 230 h 1422"/>
                  <a:gd name="T2" fmla="*/ 266 w 827"/>
                  <a:gd name="T3" fmla="*/ 173 h 1422"/>
                  <a:gd name="T4" fmla="*/ 699 w 827"/>
                  <a:gd name="T5" fmla="*/ 596 h 1422"/>
                  <a:gd name="T6" fmla="*/ 699 w 827"/>
                  <a:gd name="T7" fmla="*/ 596 h 1422"/>
                  <a:gd name="T8" fmla="*/ 699 w 827"/>
                  <a:gd name="T9" fmla="*/ 596 h 1422"/>
                  <a:gd name="T10" fmla="*/ 488 w 827"/>
                  <a:gd name="T11" fmla="*/ 1173 h 1422"/>
                  <a:gd name="T12" fmla="*/ 460 w 827"/>
                  <a:gd name="T13" fmla="*/ 1246 h 1422"/>
                  <a:gd name="T14" fmla="*/ 410 w 827"/>
                  <a:gd name="T15" fmla="*/ 1187 h 1422"/>
                  <a:gd name="T16" fmla="*/ 405 w 827"/>
                  <a:gd name="T17" fmla="*/ 1187 h 1422"/>
                  <a:gd name="T18" fmla="*/ 66 w 827"/>
                  <a:gd name="T19" fmla="*/ 788 h 1422"/>
                  <a:gd name="T20" fmla="*/ 102 w 827"/>
                  <a:gd name="T21" fmla="*/ 672 h 1422"/>
                  <a:gd name="T22" fmla="*/ 102 w 827"/>
                  <a:gd name="T23" fmla="*/ 670 h 1422"/>
                  <a:gd name="T24" fmla="*/ 104 w 827"/>
                  <a:gd name="T25" fmla="*/ 660 h 1422"/>
                  <a:gd name="T26" fmla="*/ 104 w 827"/>
                  <a:gd name="T27" fmla="*/ 660 h 1422"/>
                  <a:gd name="T28" fmla="*/ 232 w 827"/>
                  <a:gd name="T29" fmla="*/ 230 h 1422"/>
                  <a:gd name="T30" fmla="*/ 247 w 827"/>
                  <a:gd name="T31" fmla="*/ 230 h 1422"/>
                  <a:gd name="T32" fmla="*/ 247 w 827"/>
                  <a:gd name="T33" fmla="*/ 230 h 1422"/>
                  <a:gd name="T34" fmla="*/ 827 w 827"/>
                  <a:gd name="T35" fmla="*/ 544 h 1422"/>
                  <a:gd name="T36" fmla="*/ 237 w 827"/>
                  <a:gd name="T37" fmla="*/ 0 h 1422"/>
                  <a:gd name="T38" fmla="*/ 0 w 827"/>
                  <a:gd name="T39" fmla="*/ 819 h 1422"/>
                  <a:gd name="T40" fmla="*/ 493 w 827"/>
                  <a:gd name="T41" fmla="*/ 1422 h 1422"/>
                  <a:gd name="T42" fmla="*/ 827 w 827"/>
                  <a:gd name="T43" fmla="*/ 544 h 1422"/>
                  <a:gd name="T44" fmla="*/ 827 w 827"/>
                  <a:gd name="T45" fmla="*/ 5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7" h="1422">
                    <a:moveTo>
                      <a:pt x="247" y="230"/>
                    </a:moveTo>
                    <a:lnTo>
                      <a:pt x="266" y="173"/>
                    </a:lnTo>
                    <a:lnTo>
                      <a:pt x="699" y="596"/>
                    </a:lnTo>
                    <a:lnTo>
                      <a:pt x="699" y="596"/>
                    </a:lnTo>
                    <a:lnTo>
                      <a:pt x="699" y="596"/>
                    </a:lnTo>
                    <a:lnTo>
                      <a:pt x="488" y="1173"/>
                    </a:lnTo>
                    <a:lnTo>
                      <a:pt x="460" y="1246"/>
                    </a:lnTo>
                    <a:lnTo>
                      <a:pt x="410" y="1187"/>
                    </a:lnTo>
                    <a:lnTo>
                      <a:pt x="405" y="1187"/>
                    </a:lnTo>
                    <a:lnTo>
                      <a:pt x="66" y="788"/>
                    </a:lnTo>
                    <a:lnTo>
                      <a:pt x="102" y="672"/>
                    </a:lnTo>
                    <a:lnTo>
                      <a:pt x="102" y="670"/>
                    </a:lnTo>
                    <a:lnTo>
                      <a:pt x="104" y="660"/>
                    </a:lnTo>
                    <a:lnTo>
                      <a:pt x="104" y="660"/>
                    </a:lnTo>
                    <a:lnTo>
                      <a:pt x="232" y="230"/>
                    </a:lnTo>
                    <a:lnTo>
                      <a:pt x="247" y="230"/>
                    </a:lnTo>
                    <a:lnTo>
                      <a:pt x="247" y="230"/>
                    </a:lnTo>
                    <a:close/>
                    <a:moveTo>
                      <a:pt x="827" y="544"/>
                    </a:moveTo>
                    <a:lnTo>
                      <a:pt x="237" y="0"/>
                    </a:lnTo>
                    <a:lnTo>
                      <a:pt x="0" y="819"/>
                    </a:lnTo>
                    <a:lnTo>
                      <a:pt x="493" y="1422"/>
                    </a:lnTo>
                    <a:lnTo>
                      <a:pt x="827" y="544"/>
                    </a:lnTo>
                    <a:lnTo>
                      <a:pt x="827" y="544"/>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37" name="Freeform: Shape 18"/>
              <p:cNvSpPr/>
              <p:nvPr/>
            </p:nvSpPr>
            <p:spPr bwMode="auto">
              <a:xfrm>
                <a:off x="5137019" y="3000830"/>
                <a:ext cx="134138" cy="104739"/>
              </a:xfrm>
              <a:custGeom>
                <a:avLst/>
                <a:gdLst>
                  <a:gd name="T0" fmla="*/ 0 w 73"/>
                  <a:gd name="T1" fmla="*/ 57 h 57"/>
                  <a:gd name="T2" fmla="*/ 19 w 73"/>
                  <a:gd name="T3" fmla="*/ 0 h 57"/>
                  <a:gd name="T4" fmla="*/ 73 w 73"/>
                  <a:gd name="T5" fmla="*/ 55 h 57"/>
                  <a:gd name="T6" fmla="*/ 0 w 73"/>
                  <a:gd name="T7" fmla="*/ 57 h 57"/>
                  <a:gd name="T8" fmla="*/ 0 w 73"/>
                  <a:gd name="T9" fmla="*/ 57 h 57"/>
                </a:gdLst>
                <a:ahLst/>
                <a:cxnLst>
                  <a:cxn ang="0">
                    <a:pos x="T0" y="T1"/>
                  </a:cxn>
                  <a:cxn ang="0">
                    <a:pos x="T2" y="T3"/>
                  </a:cxn>
                  <a:cxn ang="0">
                    <a:pos x="T4" y="T5"/>
                  </a:cxn>
                  <a:cxn ang="0">
                    <a:pos x="T6" y="T7"/>
                  </a:cxn>
                  <a:cxn ang="0">
                    <a:pos x="T8" y="T9"/>
                  </a:cxn>
                </a:cxnLst>
                <a:rect l="0" t="0" r="r" b="b"/>
                <a:pathLst>
                  <a:path w="73" h="57">
                    <a:moveTo>
                      <a:pt x="0" y="57"/>
                    </a:moveTo>
                    <a:lnTo>
                      <a:pt x="19" y="0"/>
                    </a:lnTo>
                    <a:lnTo>
                      <a:pt x="73" y="55"/>
                    </a:lnTo>
                    <a:lnTo>
                      <a:pt x="0" y="57"/>
                    </a:lnTo>
                    <a:lnTo>
                      <a:pt x="0" y="57"/>
                    </a:lnTo>
                    <a:close/>
                  </a:path>
                </a:pathLst>
              </a:custGeom>
              <a:solidFill>
                <a:srgbClr val="804A3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8" name="Freeform: Shape 19"/>
              <p:cNvSpPr/>
              <p:nvPr/>
            </p:nvSpPr>
            <p:spPr bwMode="auto">
              <a:xfrm>
                <a:off x="5113130" y="3101489"/>
                <a:ext cx="858117" cy="692742"/>
              </a:xfrm>
              <a:custGeom>
                <a:avLst/>
                <a:gdLst>
                  <a:gd name="T0" fmla="*/ 15 w 467"/>
                  <a:gd name="T1" fmla="*/ 2 h 377"/>
                  <a:gd name="T2" fmla="*/ 88 w 467"/>
                  <a:gd name="T3" fmla="*/ 0 h 377"/>
                  <a:gd name="T4" fmla="*/ 467 w 467"/>
                  <a:gd name="T5" fmla="*/ 368 h 377"/>
                  <a:gd name="T6" fmla="*/ 467 w 467"/>
                  <a:gd name="T7" fmla="*/ 368 h 377"/>
                  <a:gd name="T8" fmla="*/ 382 w 467"/>
                  <a:gd name="T9" fmla="*/ 377 h 377"/>
                  <a:gd name="T10" fmla="*/ 0 w 467"/>
                  <a:gd name="T11" fmla="*/ 2 h 377"/>
                  <a:gd name="T12" fmla="*/ 15 w 467"/>
                  <a:gd name="T13" fmla="*/ 2 h 377"/>
                  <a:gd name="T14" fmla="*/ 15 w 467"/>
                  <a:gd name="T15" fmla="*/ 2 h 3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7" h="377">
                    <a:moveTo>
                      <a:pt x="15" y="2"/>
                    </a:moveTo>
                    <a:lnTo>
                      <a:pt x="88" y="0"/>
                    </a:lnTo>
                    <a:lnTo>
                      <a:pt x="467" y="368"/>
                    </a:lnTo>
                    <a:lnTo>
                      <a:pt x="467" y="368"/>
                    </a:lnTo>
                    <a:lnTo>
                      <a:pt x="382" y="377"/>
                    </a:lnTo>
                    <a:lnTo>
                      <a:pt x="0" y="2"/>
                    </a:lnTo>
                    <a:lnTo>
                      <a:pt x="15" y="2"/>
                    </a:lnTo>
                    <a:lnTo>
                      <a:pt x="15" y="2"/>
                    </a:lnTo>
                    <a:close/>
                  </a:path>
                </a:pathLst>
              </a:custGeom>
              <a:gradFill flip="none" rotWithShape="1">
                <a:gsLst>
                  <a:gs pos="0">
                    <a:schemeClr val="accent1"/>
                  </a:gs>
                  <a:gs pos="46000">
                    <a:schemeClr val="accent1"/>
                  </a:gs>
                  <a:gs pos="60000">
                    <a:schemeClr val="tx1">
                      <a:lumMod val="85000"/>
                      <a:lumOff val="15000"/>
                    </a:schemeClr>
                  </a:gs>
                  <a:gs pos="100000">
                    <a:schemeClr val="tx1">
                      <a:lumMod val="85000"/>
                      <a:lumOff val="15000"/>
                    </a:schemeClr>
                  </a:gs>
                </a:gsLst>
                <a:lin ang="19140000" scaled="0"/>
                <a:tileRect/>
              </a:gradFill>
              <a:ln>
                <a:noFill/>
              </a:ln>
            </p:spPr>
            <p:txBody>
              <a:bodyPr anchor="ctr"/>
              <a:lstStyle/>
              <a:p>
                <a:pPr algn="ctr"/>
              </a:p>
            </p:txBody>
          </p:sp>
          <p:sp>
            <p:nvSpPr>
              <p:cNvPr id="39" name="Freeform: Shape 20"/>
              <p:cNvSpPr/>
              <p:nvPr/>
            </p:nvSpPr>
            <p:spPr bwMode="auto">
              <a:xfrm>
                <a:off x="5881210" y="3904885"/>
                <a:ext cx="525528" cy="1159469"/>
              </a:xfrm>
              <a:custGeom>
                <a:avLst/>
                <a:gdLst>
                  <a:gd name="T0" fmla="*/ 286 w 286"/>
                  <a:gd name="T1" fmla="*/ 57 h 631"/>
                  <a:gd name="T2" fmla="*/ 225 w 286"/>
                  <a:gd name="T3" fmla="*/ 0 h 631"/>
                  <a:gd name="T4" fmla="*/ 0 w 286"/>
                  <a:gd name="T5" fmla="*/ 572 h 631"/>
                  <a:gd name="T6" fmla="*/ 47 w 286"/>
                  <a:gd name="T7" fmla="*/ 627 h 631"/>
                  <a:gd name="T8" fmla="*/ 54 w 286"/>
                  <a:gd name="T9" fmla="*/ 631 h 631"/>
                  <a:gd name="T10" fmla="*/ 286 w 286"/>
                  <a:gd name="T11" fmla="*/ 57 h 631"/>
                  <a:gd name="T12" fmla="*/ 286 w 286"/>
                  <a:gd name="T13" fmla="*/ 57 h 631"/>
                </a:gdLst>
                <a:ahLst/>
                <a:cxnLst>
                  <a:cxn ang="0">
                    <a:pos x="T0" y="T1"/>
                  </a:cxn>
                  <a:cxn ang="0">
                    <a:pos x="T2" y="T3"/>
                  </a:cxn>
                  <a:cxn ang="0">
                    <a:pos x="T4" y="T5"/>
                  </a:cxn>
                  <a:cxn ang="0">
                    <a:pos x="T6" y="T7"/>
                  </a:cxn>
                  <a:cxn ang="0">
                    <a:pos x="T8" y="T9"/>
                  </a:cxn>
                  <a:cxn ang="0">
                    <a:pos x="T10" y="T11"/>
                  </a:cxn>
                  <a:cxn ang="0">
                    <a:pos x="T12" y="T13"/>
                  </a:cxn>
                </a:cxnLst>
                <a:rect l="0" t="0" r="r" b="b"/>
                <a:pathLst>
                  <a:path w="286" h="631">
                    <a:moveTo>
                      <a:pt x="286" y="57"/>
                    </a:moveTo>
                    <a:lnTo>
                      <a:pt x="225" y="0"/>
                    </a:lnTo>
                    <a:lnTo>
                      <a:pt x="0" y="572"/>
                    </a:lnTo>
                    <a:lnTo>
                      <a:pt x="47" y="627"/>
                    </a:lnTo>
                    <a:lnTo>
                      <a:pt x="54" y="631"/>
                    </a:lnTo>
                    <a:lnTo>
                      <a:pt x="286" y="57"/>
                    </a:lnTo>
                    <a:lnTo>
                      <a:pt x="286" y="57"/>
                    </a:lnTo>
                    <a:close/>
                  </a:path>
                </a:pathLst>
              </a:custGeom>
              <a:gradFill flip="none" rotWithShape="1">
                <a:gsLst>
                  <a:gs pos="0">
                    <a:schemeClr val="accent3"/>
                  </a:gs>
                  <a:gs pos="46000">
                    <a:schemeClr val="accent3"/>
                  </a:gs>
                  <a:gs pos="67000">
                    <a:schemeClr val="tx1">
                      <a:lumMod val="85000"/>
                      <a:lumOff val="15000"/>
                    </a:schemeClr>
                  </a:gs>
                  <a:gs pos="100000">
                    <a:schemeClr val="tx1">
                      <a:lumMod val="85000"/>
                      <a:lumOff val="15000"/>
                    </a:schemeClr>
                  </a:gs>
                </a:gsLst>
                <a:lin ang="12060000" scaled="0"/>
                <a:tileRect/>
              </a:gradFill>
              <a:ln>
                <a:noFill/>
              </a:ln>
            </p:spPr>
            <p:txBody>
              <a:bodyPr anchor="ctr"/>
              <a:lstStyle/>
              <a:p>
                <a:pPr algn="ctr"/>
                <a:endParaRPr dirty="0"/>
              </a:p>
            </p:txBody>
          </p:sp>
          <p:sp>
            <p:nvSpPr>
              <p:cNvPr id="40" name="Freeform: Shape 21"/>
              <p:cNvSpPr/>
              <p:nvPr/>
            </p:nvSpPr>
            <p:spPr bwMode="auto">
              <a:xfrm>
                <a:off x="5980435" y="3895696"/>
                <a:ext cx="1337707" cy="1168656"/>
              </a:xfrm>
              <a:custGeom>
                <a:avLst/>
                <a:gdLst>
                  <a:gd name="T0" fmla="*/ 232 w 728"/>
                  <a:gd name="T1" fmla="*/ 62 h 636"/>
                  <a:gd name="T2" fmla="*/ 728 w 728"/>
                  <a:gd name="T3" fmla="*/ 0 h 636"/>
                  <a:gd name="T4" fmla="*/ 484 w 728"/>
                  <a:gd name="T5" fmla="*/ 527 h 636"/>
                  <a:gd name="T6" fmla="*/ 10 w 728"/>
                  <a:gd name="T7" fmla="*/ 634 h 636"/>
                  <a:gd name="T8" fmla="*/ 0 w 728"/>
                  <a:gd name="T9" fmla="*/ 636 h 636"/>
                  <a:gd name="T10" fmla="*/ 0 w 728"/>
                  <a:gd name="T11" fmla="*/ 636 h 636"/>
                  <a:gd name="T12" fmla="*/ 232 w 728"/>
                  <a:gd name="T13" fmla="*/ 62 h 636"/>
                  <a:gd name="T14" fmla="*/ 232 w 728"/>
                  <a:gd name="T15" fmla="*/ 62 h 6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8" h="636">
                    <a:moveTo>
                      <a:pt x="232" y="62"/>
                    </a:moveTo>
                    <a:lnTo>
                      <a:pt x="728" y="0"/>
                    </a:lnTo>
                    <a:lnTo>
                      <a:pt x="484" y="527"/>
                    </a:lnTo>
                    <a:lnTo>
                      <a:pt x="10" y="634"/>
                    </a:lnTo>
                    <a:lnTo>
                      <a:pt x="0" y="636"/>
                    </a:lnTo>
                    <a:lnTo>
                      <a:pt x="0" y="636"/>
                    </a:lnTo>
                    <a:lnTo>
                      <a:pt x="232" y="62"/>
                    </a:lnTo>
                    <a:lnTo>
                      <a:pt x="232" y="62"/>
                    </a:lnTo>
                    <a:close/>
                  </a:path>
                </a:pathLst>
              </a:custGeom>
              <a:solidFill>
                <a:srgbClr val="F8F5E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1" name="Freeform: Shape 22"/>
              <p:cNvSpPr/>
              <p:nvPr/>
            </p:nvSpPr>
            <p:spPr bwMode="auto">
              <a:xfrm>
                <a:off x="6009169" y="3904957"/>
                <a:ext cx="1280744" cy="1124556"/>
              </a:xfrm>
              <a:custGeom>
                <a:avLst/>
                <a:gdLst>
                  <a:gd name="T0" fmla="*/ 223 w 697"/>
                  <a:gd name="T1" fmla="*/ 59 h 612"/>
                  <a:gd name="T2" fmla="*/ 697 w 697"/>
                  <a:gd name="T3" fmla="*/ 0 h 612"/>
                  <a:gd name="T4" fmla="*/ 463 w 697"/>
                  <a:gd name="T5" fmla="*/ 508 h 612"/>
                  <a:gd name="T6" fmla="*/ 0 w 697"/>
                  <a:gd name="T7" fmla="*/ 612 h 612"/>
                  <a:gd name="T8" fmla="*/ 223 w 697"/>
                  <a:gd name="T9" fmla="*/ 59 h 612"/>
                </a:gdLst>
                <a:ahLst/>
                <a:cxnLst>
                  <a:cxn ang="0">
                    <a:pos x="T0" y="T1"/>
                  </a:cxn>
                  <a:cxn ang="0">
                    <a:pos x="T2" y="T3"/>
                  </a:cxn>
                  <a:cxn ang="0">
                    <a:pos x="T4" y="T5"/>
                  </a:cxn>
                  <a:cxn ang="0">
                    <a:pos x="T6" y="T7"/>
                  </a:cxn>
                  <a:cxn ang="0">
                    <a:pos x="T8" y="T9"/>
                  </a:cxn>
                </a:cxnLst>
                <a:rect l="0" t="0" r="r" b="b"/>
                <a:pathLst>
                  <a:path w="697" h="612">
                    <a:moveTo>
                      <a:pt x="223" y="59"/>
                    </a:moveTo>
                    <a:lnTo>
                      <a:pt x="697" y="0"/>
                    </a:lnTo>
                    <a:lnTo>
                      <a:pt x="463" y="508"/>
                    </a:lnTo>
                    <a:lnTo>
                      <a:pt x="0" y="612"/>
                    </a:lnTo>
                    <a:lnTo>
                      <a:pt x="223" y="59"/>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2" name="Freeform: Shape 23"/>
              <p:cNvSpPr/>
              <p:nvPr/>
            </p:nvSpPr>
            <p:spPr bwMode="auto">
              <a:xfrm>
                <a:off x="4804429" y="3105567"/>
                <a:ext cx="1006956" cy="1758498"/>
              </a:xfrm>
              <a:custGeom>
                <a:avLst/>
                <a:gdLst>
                  <a:gd name="T0" fmla="*/ 548 w 548"/>
                  <a:gd name="T1" fmla="*/ 375 h 957"/>
                  <a:gd name="T2" fmla="*/ 166 w 548"/>
                  <a:gd name="T3" fmla="*/ 0 h 957"/>
                  <a:gd name="T4" fmla="*/ 38 w 548"/>
                  <a:gd name="T5" fmla="*/ 430 h 957"/>
                  <a:gd name="T6" fmla="*/ 38 w 548"/>
                  <a:gd name="T7" fmla="*/ 430 h 957"/>
                  <a:gd name="T8" fmla="*/ 36 w 548"/>
                  <a:gd name="T9" fmla="*/ 440 h 957"/>
                  <a:gd name="T10" fmla="*/ 36 w 548"/>
                  <a:gd name="T11" fmla="*/ 442 h 957"/>
                  <a:gd name="T12" fmla="*/ 0 w 548"/>
                  <a:gd name="T13" fmla="*/ 558 h 957"/>
                  <a:gd name="T14" fmla="*/ 339 w 548"/>
                  <a:gd name="T15" fmla="*/ 957 h 957"/>
                  <a:gd name="T16" fmla="*/ 548 w 548"/>
                  <a:gd name="T17" fmla="*/ 375 h 957"/>
                  <a:gd name="T18" fmla="*/ 548 w 548"/>
                  <a:gd name="T19" fmla="*/ 375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957">
                    <a:moveTo>
                      <a:pt x="548" y="375"/>
                    </a:moveTo>
                    <a:lnTo>
                      <a:pt x="166" y="0"/>
                    </a:lnTo>
                    <a:lnTo>
                      <a:pt x="38" y="430"/>
                    </a:lnTo>
                    <a:lnTo>
                      <a:pt x="38" y="430"/>
                    </a:lnTo>
                    <a:lnTo>
                      <a:pt x="36" y="440"/>
                    </a:lnTo>
                    <a:lnTo>
                      <a:pt x="36" y="442"/>
                    </a:lnTo>
                    <a:lnTo>
                      <a:pt x="0" y="558"/>
                    </a:lnTo>
                    <a:lnTo>
                      <a:pt x="339" y="957"/>
                    </a:lnTo>
                    <a:lnTo>
                      <a:pt x="548" y="375"/>
                    </a:lnTo>
                    <a:lnTo>
                      <a:pt x="548" y="375"/>
                    </a:lnTo>
                    <a:close/>
                  </a:path>
                </a:pathLst>
              </a:custGeom>
              <a:solidFill>
                <a:srgbClr val="E1FA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3" name="Freeform: Shape 24"/>
              <p:cNvSpPr/>
              <p:nvPr/>
            </p:nvSpPr>
            <p:spPr bwMode="auto">
              <a:xfrm>
                <a:off x="4830154" y="3136403"/>
                <a:ext cx="962855" cy="1696022"/>
              </a:xfrm>
              <a:custGeom>
                <a:avLst/>
                <a:gdLst>
                  <a:gd name="T0" fmla="*/ 0 w 524"/>
                  <a:gd name="T1" fmla="*/ 539 h 923"/>
                  <a:gd name="T2" fmla="*/ 33 w 524"/>
                  <a:gd name="T3" fmla="*/ 425 h 923"/>
                  <a:gd name="T4" fmla="*/ 33 w 524"/>
                  <a:gd name="T5" fmla="*/ 425 h 923"/>
                  <a:gd name="T6" fmla="*/ 159 w 524"/>
                  <a:gd name="T7" fmla="*/ 0 h 923"/>
                  <a:gd name="T8" fmla="*/ 524 w 524"/>
                  <a:gd name="T9" fmla="*/ 361 h 923"/>
                  <a:gd name="T10" fmla="*/ 323 w 524"/>
                  <a:gd name="T11" fmla="*/ 923 h 923"/>
                  <a:gd name="T12" fmla="*/ 0 w 524"/>
                  <a:gd name="T13" fmla="*/ 539 h 923"/>
                </a:gdLst>
                <a:ahLst/>
                <a:cxnLst>
                  <a:cxn ang="0">
                    <a:pos x="T0" y="T1"/>
                  </a:cxn>
                  <a:cxn ang="0">
                    <a:pos x="T2" y="T3"/>
                  </a:cxn>
                  <a:cxn ang="0">
                    <a:pos x="T4" y="T5"/>
                  </a:cxn>
                  <a:cxn ang="0">
                    <a:pos x="T6" y="T7"/>
                  </a:cxn>
                  <a:cxn ang="0">
                    <a:pos x="T8" y="T9"/>
                  </a:cxn>
                  <a:cxn ang="0">
                    <a:pos x="T10" y="T11"/>
                  </a:cxn>
                  <a:cxn ang="0">
                    <a:pos x="T12" y="T13"/>
                  </a:cxn>
                </a:cxnLst>
                <a:rect l="0" t="0" r="r" b="b"/>
                <a:pathLst>
                  <a:path w="524" h="923">
                    <a:moveTo>
                      <a:pt x="0" y="539"/>
                    </a:moveTo>
                    <a:lnTo>
                      <a:pt x="33" y="425"/>
                    </a:lnTo>
                    <a:lnTo>
                      <a:pt x="33" y="425"/>
                    </a:lnTo>
                    <a:lnTo>
                      <a:pt x="159" y="0"/>
                    </a:lnTo>
                    <a:lnTo>
                      <a:pt x="524" y="361"/>
                    </a:lnTo>
                    <a:lnTo>
                      <a:pt x="323" y="923"/>
                    </a:lnTo>
                    <a:lnTo>
                      <a:pt x="0" y="539"/>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txBody>
              <a:bodyPr anchor="ctr"/>
              <a:lstStyle/>
              <a:p>
                <a:pPr algn="ctr"/>
              </a:p>
            </p:txBody>
          </p:sp>
          <p:sp>
            <p:nvSpPr>
              <p:cNvPr id="44" name="Freeform: Shape 25"/>
              <p:cNvSpPr/>
              <p:nvPr/>
            </p:nvSpPr>
            <p:spPr bwMode="auto">
              <a:xfrm>
                <a:off x="5431020" y="3777693"/>
                <a:ext cx="540228" cy="1085969"/>
              </a:xfrm>
              <a:custGeom>
                <a:avLst/>
                <a:gdLst>
                  <a:gd name="T0" fmla="*/ 209 w 294"/>
                  <a:gd name="T1" fmla="*/ 9 h 591"/>
                  <a:gd name="T2" fmla="*/ 294 w 294"/>
                  <a:gd name="T3" fmla="*/ 0 h 591"/>
                  <a:gd name="T4" fmla="*/ 83 w 294"/>
                  <a:gd name="T5" fmla="*/ 577 h 591"/>
                  <a:gd name="T6" fmla="*/ 5 w 294"/>
                  <a:gd name="T7" fmla="*/ 591 h 591"/>
                  <a:gd name="T8" fmla="*/ 0 w 294"/>
                  <a:gd name="T9" fmla="*/ 591 h 591"/>
                  <a:gd name="T10" fmla="*/ 209 w 294"/>
                  <a:gd name="T11" fmla="*/ 9 h 591"/>
                  <a:gd name="T12" fmla="*/ 209 w 294"/>
                  <a:gd name="T13" fmla="*/ 9 h 591"/>
                </a:gdLst>
                <a:ahLst/>
                <a:cxnLst>
                  <a:cxn ang="0">
                    <a:pos x="T0" y="T1"/>
                  </a:cxn>
                  <a:cxn ang="0">
                    <a:pos x="T2" y="T3"/>
                  </a:cxn>
                  <a:cxn ang="0">
                    <a:pos x="T4" y="T5"/>
                  </a:cxn>
                  <a:cxn ang="0">
                    <a:pos x="T6" y="T7"/>
                  </a:cxn>
                  <a:cxn ang="0">
                    <a:pos x="T8" y="T9"/>
                  </a:cxn>
                  <a:cxn ang="0">
                    <a:pos x="T10" y="T11"/>
                  </a:cxn>
                  <a:cxn ang="0">
                    <a:pos x="T12" y="T13"/>
                  </a:cxn>
                </a:cxnLst>
                <a:rect l="0" t="0" r="r" b="b"/>
                <a:pathLst>
                  <a:path w="294" h="591">
                    <a:moveTo>
                      <a:pt x="209" y="9"/>
                    </a:moveTo>
                    <a:lnTo>
                      <a:pt x="294" y="0"/>
                    </a:lnTo>
                    <a:lnTo>
                      <a:pt x="83" y="577"/>
                    </a:lnTo>
                    <a:lnTo>
                      <a:pt x="5" y="591"/>
                    </a:lnTo>
                    <a:lnTo>
                      <a:pt x="0" y="591"/>
                    </a:lnTo>
                    <a:lnTo>
                      <a:pt x="209" y="9"/>
                    </a:lnTo>
                    <a:lnTo>
                      <a:pt x="209" y="9"/>
                    </a:lnTo>
                    <a:close/>
                  </a:path>
                </a:pathLst>
              </a:custGeom>
              <a:gradFill flip="none" rotWithShape="1">
                <a:gsLst>
                  <a:gs pos="0">
                    <a:schemeClr val="accent1"/>
                  </a:gs>
                  <a:gs pos="46000">
                    <a:schemeClr val="accent1"/>
                  </a:gs>
                  <a:gs pos="60000">
                    <a:schemeClr val="tx1">
                      <a:lumMod val="85000"/>
                      <a:lumOff val="15000"/>
                    </a:schemeClr>
                  </a:gs>
                  <a:gs pos="100000">
                    <a:schemeClr val="tx1">
                      <a:lumMod val="85000"/>
                      <a:lumOff val="15000"/>
                    </a:schemeClr>
                  </a:gs>
                </a:gsLst>
                <a:lin ang="1200000" scaled="0"/>
                <a:tileRect/>
              </a:gradFill>
              <a:ln>
                <a:noFill/>
              </a:ln>
            </p:spPr>
            <p:txBody>
              <a:bodyPr anchor="ctr"/>
              <a:lstStyle/>
              <a:p>
                <a:pPr algn="ctr"/>
              </a:p>
            </p:txBody>
          </p:sp>
          <p:sp>
            <p:nvSpPr>
              <p:cNvPr id="45" name="Freeform: Shape 26"/>
              <p:cNvSpPr/>
              <p:nvPr/>
            </p:nvSpPr>
            <p:spPr bwMode="auto">
              <a:xfrm>
                <a:off x="6603352" y="2818916"/>
                <a:ext cx="970205" cy="746029"/>
              </a:xfrm>
              <a:custGeom>
                <a:avLst/>
                <a:gdLst>
                  <a:gd name="T0" fmla="*/ 0 w 528"/>
                  <a:gd name="T1" fmla="*/ 0 h 406"/>
                  <a:gd name="T2" fmla="*/ 0 w 528"/>
                  <a:gd name="T3" fmla="*/ 0 h 406"/>
                  <a:gd name="T4" fmla="*/ 528 w 528"/>
                  <a:gd name="T5" fmla="*/ 406 h 406"/>
                  <a:gd name="T6" fmla="*/ 0 w 528"/>
                  <a:gd name="T7" fmla="*/ 0 h 406"/>
                </a:gdLst>
                <a:ahLst/>
                <a:cxnLst>
                  <a:cxn ang="0">
                    <a:pos x="T0" y="T1"/>
                  </a:cxn>
                  <a:cxn ang="0">
                    <a:pos x="T2" y="T3"/>
                  </a:cxn>
                  <a:cxn ang="0">
                    <a:pos x="T4" y="T5"/>
                  </a:cxn>
                  <a:cxn ang="0">
                    <a:pos x="T6" y="T7"/>
                  </a:cxn>
                </a:cxnLst>
                <a:rect l="0" t="0" r="r" b="b"/>
                <a:pathLst>
                  <a:path w="528" h="406">
                    <a:moveTo>
                      <a:pt x="0" y="0"/>
                    </a:moveTo>
                    <a:lnTo>
                      <a:pt x="0" y="0"/>
                    </a:lnTo>
                    <a:lnTo>
                      <a:pt x="528" y="40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6" name="Freeform: Shape 27"/>
              <p:cNvSpPr/>
              <p:nvPr/>
            </p:nvSpPr>
            <p:spPr bwMode="auto">
              <a:xfrm>
                <a:off x="4718066" y="2682940"/>
                <a:ext cx="400577" cy="1378132"/>
              </a:xfrm>
              <a:custGeom>
                <a:avLst/>
                <a:gdLst>
                  <a:gd name="T0" fmla="*/ 0 w 218"/>
                  <a:gd name="T1" fmla="*/ 750 h 750"/>
                  <a:gd name="T2" fmla="*/ 0 w 218"/>
                  <a:gd name="T3" fmla="*/ 750 h 750"/>
                  <a:gd name="T4" fmla="*/ 218 w 218"/>
                  <a:gd name="T5" fmla="*/ 0 h 750"/>
                  <a:gd name="T6" fmla="*/ 0 w 218"/>
                  <a:gd name="T7" fmla="*/ 750 h 750"/>
                </a:gdLst>
                <a:ahLst/>
                <a:cxnLst>
                  <a:cxn ang="0">
                    <a:pos x="T0" y="T1"/>
                  </a:cxn>
                  <a:cxn ang="0">
                    <a:pos x="T2" y="T3"/>
                  </a:cxn>
                  <a:cxn ang="0">
                    <a:pos x="T4" y="T5"/>
                  </a:cxn>
                  <a:cxn ang="0">
                    <a:pos x="T6" y="T7"/>
                  </a:cxn>
                </a:cxnLst>
                <a:rect l="0" t="0" r="r" b="b"/>
                <a:pathLst>
                  <a:path w="218" h="750">
                    <a:moveTo>
                      <a:pt x="0" y="750"/>
                    </a:moveTo>
                    <a:lnTo>
                      <a:pt x="0" y="750"/>
                    </a:lnTo>
                    <a:lnTo>
                      <a:pt x="218" y="0"/>
                    </a:lnTo>
                    <a:lnTo>
                      <a:pt x="0" y="75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47" name="Freeform: Shape 28"/>
              <p:cNvSpPr/>
              <p:nvPr/>
            </p:nvSpPr>
            <p:spPr bwMode="auto">
              <a:xfrm>
                <a:off x="5114968" y="2682940"/>
                <a:ext cx="2458589" cy="2612939"/>
              </a:xfrm>
              <a:custGeom>
                <a:avLst/>
                <a:gdLst>
                  <a:gd name="T0" fmla="*/ 265 w 1338"/>
                  <a:gd name="T1" fmla="*/ 1420 h 1422"/>
                  <a:gd name="T2" fmla="*/ 597 w 1338"/>
                  <a:gd name="T3" fmla="*/ 548 h 1422"/>
                  <a:gd name="T4" fmla="*/ 1336 w 1338"/>
                  <a:gd name="T5" fmla="*/ 487 h 1422"/>
                  <a:gd name="T6" fmla="*/ 1338 w 1338"/>
                  <a:gd name="T7" fmla="*/ 480 h 1422"/>
                  <a:gd name="T8" fmla="*/ 1331 w 1338"/>
                  <a:gd name="T9" fmla="*/ 475 h 1422"/>
                  <a:gd name="T10" fmla="*/ 594 w 1338"/>
                  <a:gd name="T11" fmla="*/ 537 h 1422"/>
                  <a:gd name="T12" fmla="*/ 12 w 1338"/>
                  <a:gd name="T13" fmla="*/ 0 h 1422"/>
                  <a:gd name="T14" fmla="*/ 2 w 1338"/>
                  <a:gd name="T15" fmla="*/ 0 h 1422"/>
                  <a:gd name="T16" fmla="*/ 0 w 1338"/>
                  <a:gd name="T17" fmla="*/ 7 h 1422"/>
                  <a:gd name="T18" fmla="*/ 585 w 1338"/>
                  <a:gd name="T19" fmla="*/ 546 h 1422"/>
                  <a:gd name="T20" fmla="*/ 253 w 1338"/>
                  <a:gd name="T21" fmla="*/ 1417 h 1422"/>
                  <a:gd name="T22" fmla="*/ 258 w 1338"/>
                  <a:gd name="T23" fmla="*/ 1422 h 1422"/>
                  <a:gd name="T24" fmla="*/ 265 w 1338"/>
                  <a:gd name="T25" fmla="*/ 1420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8" h="1422">
                    <a:moveTo>
                      <a:pt x="265" y="1420"/>
                    </a:moveTo>
                    <a:lnTo>
                      <a:pt x="597" y="548"/>
                    </a:lnTo>
                    <a:lnTo>
                      <a:pt x="1336" y="487"/>
                    </a:lnTo>
                    <a:lnTo>
                      <a:pt x="1338" y="480"/>
                    </a:lnTo>
                    <a:lnTo>
                      <a:pt x="1331" y="475"/>
                    </a:lnTo>
                    <a:lnTo>
                      <a:pt x="594" y="537"/>
                    </a:lnTo>
                    <a:lnTo>
                      <a:pt x="12" y="0"/>
                    </a:lnTo>
                    <a:lnTo>
                      <a:pt x="2" y="0"/>
                    </a:lnTo>
                    <a:lnTo>
                      <a:pt x="0" y="7"/>
                    </a:lnTo>
                    <a:lnTo>
                      <a:pt x="585" y="546"/>
                    </a:lnTo>
                    <a:lnTo>
                      <a:pt x="253" y="1417"/>
                    </a:lnTo>
                    <a:lnTo>
                      <a:pt x="258" y="1422"/>
                    </a:lnTo>
                    <a:lnTo>
                      <a:pt x="265" y="1420"/>
                    </a:lnTo>
                    <a:close/>
                  </a:path>
                </a:pathLst>
              </a:custGeom>
              <a:solidFill>
                <a:srgbClr val="FFFBE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1" name="Oval 32"/>
            <p:cNvSpPr/>
            <p:nvPr/>
          </p:nvSpPr>
          <p:spPr>
            <a:xfrm>
              <a:off x="4767402" y="3581365"/>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Oval 36"/>
            <p:cNvSpPr/>
            <p:nvPr/>
          </p:nvSpPr>
          <p:spPr>
            <a:xfrm flipH="1">
              <a:off x="6443377" y="2282607"/>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Oval 40"/>
            <p:cNvSpPr/>
            <p:nvPr/>
          </p:nvSpPr>
          <p:spPr>
            <a:xfrm flipH="1">
              <a:off x="6757089" y="4243304"/>
              <a:ext cx="113434" cy="113474"/>
            </a:xfrm>
            <a:prstGeom prst="ellipse">
              <a:avLst/>
            </a:prstGeom>
            <a:solidFill>
              <a:schemeClr val="bg2"/>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5" name="Straight Connector 30"/>
          <p:cNvSpPr/>
          <p:nvPr/>
        </p:nvSpPr>
        <p:spPr>
          <a:xfrm flipH="1" flipV="1">
            <a:off x="2262202" y="2368238"/>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6" name="Straight Connector 31"/>
          <p:cNvCxnSpPr/>
          <p:nvPr/>
        </p:nvCxnSpPr>
        <p:spPr>
          <a:xfrm flipH="1">
            <a:off x="2262202" y="2728576"/>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Straight Connector 34"/>
          <p:cNvSpPr/>
          <p:nvPr/>
        </p:nvSpPr>
        <p:spPr>
          <a:xfrm flipV="1">
            <a:off x="6199816" y="1394169"/>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8" name="Straight Connector 35"/>
          <p:cNvCxnSpPr/>
          <p:nvPr/>
        </p:nvCxnSpPr>
        <p:spPr>
          <a:xfrm>
            <a:off x="4890529" y="1754507"/>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Straight Connector 38"/>
          <p:cNvSpPr/>
          <p:nvPr/>
        </p:nvSpPr>
        <p:spPr>
          <a:xfrm flipV="1">
            <a:off x="6435100" y="2864692"/>
            <a:ext cx="0" cy="661622"/>
          </a:xfrm>
          <a:prstGeom prst="line">
            <a:avLst/>
          </a:prstGeom>
          <a:noFill/>
          <a:ln w="12700" cap="flat">
            <a:solidFill>
              <a:schemeClr val="accent3"/>
            </a:solidFill>
            <a:prstDash val="solid"/>
            <a:miter lim="400000"/>
          </a:ln>
          <a:effectLst/>
        </p:spPr>
        <p:txBody>
          <a:bodyPr anchor="ctr"/>
          <a:lstStyle/>
          <a:p>
            <a:pPr algn="ctr"/>
          </a:p>
        </p:txBody>
      </p:sp>
      <p:cxnSp>
        <p:nvCxnSpPr>
          <p:cNvPr id="10" name="Straight Connector 39"/>
          <p:cNvCxnSpPr/>
          <p:nvPr/>
        </p:nvCxnSpPr>
        <p:spPr>
          <a:xfrm>
            <a:off x="5125813" y="3225030"/>
            <a:ext cx="1309288" cy="0"/>
          </a:xfrm>
          <a:prstGeom prst="line">
            <a:avLst/>
          </a:prstGeom>
          <a:ln w="12700">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 name="Group 47"/>
          <p:cNvGrpSpPr/>
          <p:nvPr/>
        </p:nvGrpSpPr>
        <p:grpSpPr>
          <a:xfrm>
            <a:off x="421160" y="2258926"/>
            <a:ext cx="1950085" cy="1295399"/>
            <a:chOff x="728499" y="2328822"/>
            <a:chExt cx="2058135" cy="1727198"/>
          </a:xfrm>
        </p:grpSpPr>
        <p:sp>
          <p:nvSpPr>
            <p:cNvPr id="18" name="TextBox 50"/>
            <p:cNvSpPr txBox="1"/>
            <p:nvPr/>
          </p:nvSpPr>
          <p:spPr>
            <a:xfrm>
              <a:off x="728499" y="2778401"/>
              <a:ext cx="2058135" cy="1277619"/>
            </a:xfrm>
            <a:prstGeom prst="rect">
              <a:avLst/>
            </a:prstGeom>
            <a:noFill/>
          </p:spPr>
          <p:txBody>
            <a:bodyPr wrap="square" lIns="0" tIns="0" rIns="144000" bIns="0">
              <a:normAutofit fontScale="90000"/>
            </a:bodyPr>
            <a:lstStyle/>
            <a:p>
              <a:pPr algn="l">
                <a:lnSpc>
                  <a:spcPct val="150000"/>
                </a:lnSpc>
              </a:pPr>
              <a:r>
                <a:rPr lang="zh-CN" altLang="en-US" sz="1400">
                  <a:latin typeface="Arial Unicode MS" panose="020B0604020202020204" charset="-122"/>
                  <a:ea typeface="Arial Unicode MS" panose="020B0604020202020204" charset="-122"/>
                </a:rPr>
                <a:t>处理、美化你拍摄的照片，制作、设计精美的图片和艺术字</a:t>
              </a:r>
              <a:endParaRPr lang="zh-CN" altLang="en-US" sz="1400">
                <a:latin typeface="Arial Unicode MS" panose="020B0604020202020204" charset="-122"/>
                <a:ea typeface="Arial Unicode MS" panose="020B0604020202020204" charset="-122"/>
              </a:endParaRPr>
            </a:p>
          </p:txBody>
        </p:sp>
        <p:sp>
          <p:nvSpPr>
            <p:cNvPr id="19" name="TextBox 51"/>
            <p:cNvSpPr txBox="1"/>
            <p:nvPr/>
          </p:nvSpPr>
          <p:spPr>
            <a:xfrm>
              <a:off x="786135" y="2328822"/>
              <a:ext cx="1942863" cy="367453"/>
            </a:xfrm>
            <a:prstGeom prst="rect">
              <a:avLst/>
            </a:prstGeom>
            <a:noFill/>
          </p:spPr>
          <p:txBody>
            <a:bodyPr wrap="none" lIns="0" tIns="0" rIns="144000" bIns="0">
              <a:normAutofit/>
            </a:bodyPr>
            <a:lstStyle/>
            <a:p>
              <a:pPr algn="ctr"/>
              <a:r>
                <a:rPr lang="zh-CN" altLang="en-US" sz="1600" b="1" dirty="0">
                  <a:solidFill>
                    <a:schemeClr val="accent1"/>
                  </a:solidFill>
                  <a:latin typeface="Arial Unicode MS" panose="020B0604020202020204" charset="-122"/>
                  <a:ea typeface="Arial Unicode MS" panose="020B0604020202020204" charset="-122"/>
                </a:rPr>
                <a:t>图像处理软件</a:t>
              </a:r>
              <a:endParaRPr lang="zh-CN" altLang="en-US" sz="1600" b="1" dirty="0">
                <a:solidFill>
                  <a:schemeClr val="accent1"/>
                </a:solidFill>
                <a:latin typeface="Arial Unicode MS" panose="020B0604020202020204" charset="-122"/>
                <a:ea typeface="Arial Unicode MS" panose="020B0604020202020204" charset="-122"/>
              </a:endParaRPr>
            </a:p>
          </p:txBody>
        </p:sp>
      </p:grpSp>
      <p:grpSp>
        <p:nvGrpSpPr>
          <p:cNvPr id="12" name="Group 52"/>
          <p:cNvGrpSpPr/>
          <p:nvPr/>
        </p:nvGrpSpPr>
        <p:grpSpPr>
          <a:xfrm>
            <a:off x="6199816" y="1272792"/>
            <a:ext cx="2287904" cy="1183641"/>
            <a:chOff x="728499" y="2312735"/>
            <a:chExt cx="1943188" cy="1578187"/>
          </a:xfrm>
        </p:grpSpPr>
        <p:sp>
          <p:nvSpPr>
            <p:cNvPr id="16" name="TextBox 53"/>
            <p:cNvSpPr txBox="1"/>
            <p:nvPr/>
          </p:nvSpPr>
          <p:spPr>
            <a:xfrm>
              <a:off x="728499" y="2753002"/>
              <a:ext cx="1841795" cy="1137920"/>
            </a:xfrm>
            <a:prstGeom prst="rect">
              <a:avLst/>
            </a:prstGeom>
            <a:noFill/>
          </p:spPr>
          <p:txBody>
            <a:bodyPr wrap="square" lIns="144000" tIns="0" rIns="0" bIns="0" anchor="ctr" anchorCtr="0">
              <a:noAutofit/>
            </a:bodyPr>
            <a:lstStyle/>
            <a:p>
              <a:pPr fontAlgn="auto">
                <a:lnSpc>
                  <a:spcPct val="150000"/>
                </a:lnSpc>
              </a:pPr>
              <a:r>
                <a:rPr lang="zh-CN" altLang="en-US" sz="1400">
                  <a:latin typeface="Arial Unicode MS" panose="020B0604020202020204" charset="-122"/>
                  <a:ea typeface="Arial Unicode MS" panose="020B0604020202020204" charset="-122"/>
                </a:rPr>
                <a:t>快速地建设网站、管理商品、进行营销活动、数据收集统计等</a:t>
              </a:r>
              <a:endParaRPr lang="zh-CN" altLang="en-US" sz="1400">
                <a:latin typeface="Arial Unicode MS" panose="020B0604020202020204" charset="-122"/>
                <a:ea typeface="Arial Unicode MS" panose="020B0604020202020204" charset="-122"/>
              </a:endParaRPr>
            </a:p>
          </p:txBody>
        </p:sp>
        <p:sp>
          <p:nvSpPr>
            <p:cNvPr id="17" name="TextBox 54"/>
            <p:cNvSpPr txBox="1"/>
            <p:nvPr/>
          </p:nvSpPr>
          <p:spPr>
            <a:xfrm>
              <a:off x="728499" y="2312735"/>
              <a:ext cx="1943188" cy="465666"/>
            </a:xfrm>
            <a:prstGeom prst="rect">
              <a:avLst/>
            </a:prstGeom>
            <a:noFill/>
          </p:spPr>
          <p:txBody>
            <a:bodyPr wrap="none" lIns="144000" tIns="0" rIns="0" bIns="0" anchor="ctr" anchorCtr="0">
              <a:normAutofit/>
            </a:bodyPr>
            <a:lstStyle/>
            <a:p>
              <a:pPr algn="l"/>
              <a:r>
                <a:rPr lang="zh-CN" altLang="en-US" sz="1600" b="1">
                  <a:solidFill>
                    <a:schemeClr val="accent2">
                      <a:lumMod val="100000"/>
                    </a:schemeClr>
                  </a:solidFill>
                  <a:latin typeface="Arial Unicode MS" panose="020B0604020202020204" charset="-122"/>
                  <a:ea typeface="Arial Unicode MS" panose="020B0604020202020204" charset="-122"/>
                </a:rPr>
                <a:t>店铺管理软件</a:t>
              </a:r>
              <a:endParaRPr lang="zh-CN" altLang="en-US" sz="1600" b="1">
                <a:solidFill>
                  <a:schemeClr val="accent2">
                    <a:lumMod val="100000"/>
                  </a:schemeClr>
                </a:solidFill>
                <a:latin typeface="Arial Unicode MS" panose="020B0604020202020204" charset="-122"/>
                <a:ea typeface="Arial Unicode MS" panose="020B0604020202020204" charset="-122"/>
              </a:endParaRPr>
            </a:p>
          </p:txBody>
        </p:sp>
      </p:grpSp>
      <p:grpSp>
        <p:nvGrpSpPr>
          <p:cNvPr id="13" name="Group 55"/>
          <p:cNvGrpSpPr/>
          <p:nvPr/>
        </p:nvGrpSpPr>
        <p:grpSpPr>
          <a:xfrm>
            <a:off x="6435100" y="2707756"/>
            <a:ext cx="2287904" cy="1336676"/>
            <a:chOff x="728499" y="2265322"/>
            <a:chExt cx="1943188" cy="1782233"/>
          </a:xfrm>
        </p:grpSpPr>
        <p:sp>
          <p:nvSpPr>
            <p:cNvPr id="14" name="TextBox 56"/>
            <p:cNvSpPr txBox="1"/>
            <p:nvPr/>
          </p:nvSpPr>
          <p:spPr>
            <a:xfrm>
              <a:off x="728499" y="2778402"/>
              <a:ext cx="1743099" cy="1269153"/>
            </a:xfrm>
            <a:prstGeom prst="rect">
              <a:avLst/>
            </a:prstGeom>
            <a:noFill/>
          </p:spPr>
          <p:txBody>
            <a:bodyPr wrap="square" lIns="144000" tIns="0" rIns="0" bIns="0" anchor="ctr" anchorCtr="0">
              <a:normAutofit fontScale="90000"/>
            </a:bodyPr>
            <a:lstStyle/>
            <a:p>
              <a:pPr algn="l">
                <a:lnSpc>
                  <a:spcPct val="150000"/>
                </a:lnSpc>
              </a:pPr>
              <a:r>
                <a:rPr lang="zh-CN" altLang="en-US" sz="1400">
                  <a:latin typeface="Arial Unicode MS" panose="020B0604020202020204" charset="-122"/>
                  <a:ea typeface="Arial Unicode MS" panose="020B0604020202020204" charset="-122"/>
                </a:rPr>
                <a:t>有效、准确地分析客户、管理客户、对客户进行营销活动</a:t>
              </a:r>
              <a:endParaRPr lang="zh-CN" altLang="en-US" sz="1400">
                <a:latin typeface="Arial Unicode MS" panose="020B0604020202020204" charset="-122"/>
                <a:ea typeface="Arial Unicode MS" panose="020B0604020202020204" charset="-122"/>
              </a:endParaRPr>
            </a:p>
          </p:txBody>
        </p:sp>
        <p:sp>
          <p:nvSpPr>
            <p:cNvPr id="15" name="TextBox 57"/>
            <p:cNvSpPr txBox="1"/>
            <p:nvPr/>
          </p:nvSpPr>
          <p:spPr>
            <a:xfrm>
              <a:off x="728499" y="2265322"/>
              <a:ext cx="1943188" cy="513080"/>
            </a:xfrm>
            <a:prstGeom prst="rect">
              <a:avLst/>
            </a:prstGeom>
            <a:noFill/>
          </p:spPr>
          <p:txBody>
            <a:bodyPr wrap="none" lIns="144000" tIns="0" rIns="0" bIns="0" anchor="ctr" anchorCtr="0">
              <a:normAutofit/>
            </a:bodyPr>
            <a:lstStyle/>
            <a:p>
              <a:pPr algn="l"/>
              <a:r>
                <a:rPr lang="zh-CN" altLang="en-US" sz="1600" b="1">
                  <a:solidFill>
                    <a:srgbClr val="FFC000"/>
                  </a:solidFill>
                  <a:latin typeface="Arial Unicode MS" panose="020B0604020202020204" charset="-122"/>
                  <a:ea typeface="Arial Unicode MS" panose="020B0604020202020204" charset="-122"/>
                </a:rPr>
                <a:t>客户管理软件</a:t>
              </a:r>
              <a:endParaRPr lang="zh-CN" altLang="en-US" sz="1600" b="1">
                <a:solidFill>
                  <a:srgbClr val="FFC000"/>
                </a:solidFill>
                <a:latin typeface="Arial Unicode MS" panose="020B0604020202020204" charset="-122"/>
                <a:ea typeface="Arial Unicode MS" panose="020B0604020202020204" charset="-122"/>
              </a:endParaRPr>
            </a:p>
          </p:txBody>
        </p:sp>
      </p:grpSp>
      <p:sp>
        <p:nvSpPr>
          <p:cNvPr id="48" name="Title 1"/>
          <p:cNvSpPr txBox="1"/>
          <p:nvPr/>
        </p:nvSpPr>
        <p:spPr>
          <a:xfrm>
            <a:off x="6115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开店的软件准备</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right)">
                                      <p:cBhvr>
                                        <p:cTn id="15" dur="500"/>
                                        <p:tgtEl>
                                          <p:spTgt spid="6"/>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42"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par>
                                <p:cTn id="27" presetID="16" presetClass="entr" presetSubtype="42"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outHorizontal)">
                                      <p:cBhvr>
                                        <p:cTn id="29" dur="500"/>
                                        <p:tgtEl>
                                          <p:spTgt spid="7"/>
                                        </p:tgtEl>
                                      </p:cBhvr>
                                    </p:animEffect>
                                  </p:childTnLst>
                                </p:cTn>
                              </p:par>
                              <p:par>
                                <p:cTn id="30" presetID="16" presetClass="entr" presetSubtype="42"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out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032002" y="1608040"/>
            <a:ext cx="1080120" cy="768350"/>
          </a:xfrm>
          <a:prstGeom prst="rect">
            <a:avLst/>
          </a:prstGeom>
        </p:spPr>
        <p:txBody>
          <a:bodyPr wrap="square">
            <a:spAutoFit/>
          </a:bodyPr>
          <a:lstStyle/>
          <a:p>
            <a:pPr algn="ctr" fontAlgn="auto">
              <a:spcBef>
                <a:spcPts val="0"/>
              </a:spcBef>
              <a:spcAft>
                <a:spcPts val="0"/>
              </a:spcAft>
              <a:defRPr/>
            </a:pPr>
            <a:r>
              <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rPr>
              <a:t>03</a:t>
            </a:r>
            <a:endParaRPr lang="en-US" altLang="zh-CN" sz="4400" spc="300" dirty="0">
              <a:solidFill>
                <a:schemeClr val="tx2"/>
              </a:solidFill>
              <a:latin typeface="Arial Unicode MS" panose="020B0604020202020204" charset="-122"/>
              <a:ea typeface="Arial Unicode MS" panose="020B0604020202020204" charset="-122"/>
              <a:sym typeface="微软雅黑" panose="020B0503020204020204" pitchFamily="34" charset="-122"/>
            </a:endParaRPr>
          </a:p>
        </p:txBody>
      </p:sp>
      <p:sp>
        <p:nvSpPr>
          <p:cNvPr id="12" name="TextBox 71"/>
          <p:cNvSpPr txBox="1"/>
          <p:nvPr/>
        </p:nvSpPr>
        <p:spPr>
          <a:xfrm>
            <a:off x="2363470" y="2302510"/>
            <a:ext cx="4416425" cy="922020"/>
          </a:xfrm>
          <a:prstGeom prst="rect">
            <a:avLst/>
          </a:prstGeom>
          <a:noFill/>
        </p:spPr>
        <p:txBody>
          <a:bodyPr wrap="square" rtlCol="0">
            <a:spAutoFit/>
          </a:bodyPr>
          <a:lstStyle/>
          <a:p>
            <a:pPr algn="ctr" fontAlgn="auto">
              <a:lnSpc>
                <a:spcPct val="150000"/>
              </a:lnSpc>
            </a:pPr>
            <a:r>
              <a:rPr lang="zh-CN" altLang="en-US" sz="3600" b="1" dirty="0">
                <a:solidFill>
                  <a:schemeClr val="tx2"/>
                </a:solidFill>
                <a:latin typeface="Arial Unicode MS" panose="020B0604020202020204" charset="-122"/>
                <a:ea typeface="Arial Unicode MS" panose="020B0604020202020204" charset="-122"/>
                <a:cs typeface="+mn-ea"/>
                <a:sym typeface="+mn-lt"/>
              </a:rPr>
              <a:t>开店的资质准备</a:t>
            </a:r>
            <a:endParaRPr lang="zh-CN" altLang="en-US" sz="3600" b="1" dirty="0">
              <a:solidFill>
                <a:schemeClr val="tx2"/>
              </a:solidFill>
              <a:latin typeface="Arial Unicode MS" panose="020B0604020202020204" charset="-122"/>
              <a:ea typeface="Arial Unicode MS" panose="020B060402020202020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p:nvPr/>
        </p:nvSpPr>
        <p:spPr>
          <a:xfrm>
            <a:off x="6242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开店的资质准备</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4" name="图片 3" descr="man_501px_1208362_easyicon.net"/>
          <p:cNvPicPr>
            <a:picLocks noChangeAspect="1"/>
          </p:cNvPicPr>
          <p:nvPr/>
        </p:nvPicPr>
        <p:blipFill>
          <a:blip r:embed="rId1"/>
          <a:stretch>
            <a:fillRect/>
          </a:stretch>
        </p:blipFill>
        <p:spPr>
          <a:xfrm>
            <a:off x="614045" y="991870"/>
            <a:ext cx="669290" cy="1150620"/>
          </a:xfrm>
          <a:prstGeom prst="rect">
            <a:avLst/>
          </a:prstGeom>
        </p:spPr>
      </p:pic>
      <p:sp>
        <p:nvSpPr>
          <p:cNvPr id="5" name="流程图: 可选过程 4"/>
          <p:cNvSpPr/>
          <p:nvPr/>
        </p:nvSpPr>
        <p:spPr>
          <a:xfrm>
            <a:off x="1351915" y="1221740"/>
            <a:ext cx="2567305" cy="690880"/>
          </a:xfrm>
          <a:prstGeom prst="flowChartAlternate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a:latin typeface="Arial Unicode MS" panose="020B0604020202020204" charset="-122"/>
                <a:ea typeface="Arial Unicode MS" panose="020B0604020202020204" charset="-122"/>
              </a:rPr>
              <a:t>那硬件和软件准备好了，我就可以开店了吗？</a:t>
            </a:r>
            <a:endParaRPr lang="zh-CN" altLang="en-US" sz="1600">
              <a:latin typeface="Arial Unicode MS" panose="020B0604020202020204" charset="-122"/>
              <a:ea typeface="Arial Unicode MS" panose="020B0604020202020204" charset="-122"/>
            </a:endParaRPr>
          </a:p>
        </p:txBody>
      </p:sp>
      <p:pic>
        <p:nvPicPr>
          <p:cNvPr id="6" name="图片 5" descr="C:\Users\Jasmine\Desktop\PPT制作\老刘.png老刘"/>
          <p:cNvPicPr>
            <a:picLocks noChangeAspect="1"/>
          </p:cNvPicPr>
          <p:nvPr/>
        </p:nvPicPr>
        <p:blipFill>
          <a:blip r:embed="rId2"/>
          <a:srcRect/>
          <a:stretch>
            <a:fillRect/>
          </a:stretch>
        </p:blipFill>
        <p:spPr>
          <a:xfrm>
            <a:off x="4417695" y="1081405"/>
            <a:ext cx="611505" cy="1061085"/>
          </a:xfrm>
          <a:prstGeom prst="rect">
            <a:avLst/>
          </a:prstGeom>
        </p:spPr>
      </p:pic>
      <p:sp>
        <p:nvSpPr>
          <p:cNvPr id="7" name="流程图: 可选过程 6"/>
          <p:cNvSpPr/>
          <p:nvPr/>
        </p:nvSpPr>
        <p:spPr>
          <a:xfrm>
            <a:off x="5099050" y="991870"/>
            <a:ext cx="3484245" cy="1123950"/>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a:latin typeface="Arial Unicode MS" panose="020B0604020202020204" charset="-122"/>
                <a:ea typeface="Arial Unicode MS" panose="020B0604020202020204" charset="-122"/>
              </a:rPr>
              <a:t>那硬件和软件准备好了，我就可以开还不行，你还需要具备开店资质，就和开实体店需要经营许可证一样，开设网店也需要一定资质</a:t>
            </a:r>
            <a:endParaRPr lang="zh-CN" altLang="en-US" sz="1600">
              <a:latin typeface="Arial Unicode MS" panose="020B0604020202020204" charset="-122"/>
              <a:ea typeface="Arial Unicode MS" panose="020B0604020202020204" charset="-122"/>
            </a:endParaRPr>
          </a:p>
        </p:txBody>
      </p:sp>
      <p:pic>
        <p:nvPicPr>
          <p:cNvPr id="8" name="图片 7" descr="man_501px_1208362_easyicon.net"/>
          <p:cNvPicPr>
            <a:picLocks noChangeAspect="1"/>
          </p:cNvPicPr>
          <p:nvPr/>
        </p:nvPicPr>
        <p:blipFill>
          <a:blip r:embed="rId1"/>
          <a:stretch>
            <a:fillRect/>
          </a:stretch>
        </p:blipFill>
        <p:spPr>
          <a:xfrm>
            <a:off x="624205" y="2767965"/>
            <a:ext cx="659130" cy="1133475"/>
          </a:xfrm>
          <a:prstGeom prst="rect">
            <a:avLst/>
          </a:prstGeom>
        </p:spPr>
      </p:pic>
      <p:sp>
        <p:nvSpPr>
          <p:cNvPr id="9" name="流程图: 可选过程 8"/>
          <p:cNvSpPr/>
          <p:nvPr/>
        </p:nvSpPr>
        <p:spPr>
          <a:xfrm>
            <a:off x="1351915" y="2934335"/>
            <a:ext cx="2567305" cy="727710"/>
          </a:xfrm>
          <a:prstGeom prst="flowChartAlternateProces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a:latin typeface="Arial Unicode MS" panose="020B0604020202020204" charset="-122"/>
                <a:ea typeface="Arial Unicode MS" panose="020B0604020202020204" charset="-122"/>
              </a:rPr>
              <a:t>那我应该怎么申请网店资质呢？</a:t>
            </a:r>
            <a:endParaRPr lang="zh-CN" altLang="en-US" sz="1600">
              <a:latin typeface="Arial Unicode MS" panose="020B0604020202020204" charset="-122"/>
              <a:ea typeface="Arial Unicode MS" panose="020B0604020202020204" charset="-122"/>
            </a:endParaRPr>
          </a:p>
        </p:txBody>
      </p:sp>
      <p:pic>
        <p:nvPicPr>
          <p:cNvPr id="10" name="图片 9" descr="C:\Users\Jasmine\Desktop\PPT制作\老刘.png老刘"/>
          <p:cNvPicPr>
            <a:picLocks noChangeAspect="1"/>
          </p:cNvPicPr>
          <p:nvPr/>
        </p:nvPicPr>
        <p:blipFill>
          <a:blip r:embed="rId2"/>
          <a:srcRect/>
          <a:stretch>
            <a:fillRect/>
          </a:stretch>
        </p:blipFill>
        <p:spPr>
          <a:xfrm>
            <a:off x="4417695" y="2767330"/>
            <a:ext cx="611505" cy="1061085"/>
          </a:xfrm>
          <a:prstGeom prst="rect">
            <a:avLst/>
          </a:prstGeom>
        </p:spPr>
      </p:pic>
      <p:sp>
        <p:nvSpPr>
          <p:cNvPr id="11" name="流程图: 可选过程 10"/>
          <p:cNvSpPr/>
          <p:nvPr/>
        </p:nvSpPr>
        <p:spPr>
          <a:xfrm>
            <a:off x="5099050" y="2590800"/>
            <a:ext cx="3484880" cy="1414145"/>
          </a:xfrm>
          <a:prstGeom prst="flowChartAlternateProcess">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a:latin typeface="Arial Unicode MS" panose="020B0604020202020204" charset="-122"/>
                <a:ea typeface="Arial Unicode MS" panose="020B0604020202020204" charset="-122"/>
              </a:rPr>
              <a:t>申请网店资质包括以下几个步骤，我们申请网站域名、购买云服务器和虚机主机，以及解析域名，都可以在万网（</a:t>
            </a:r>
            <a:r>
              <a:rPr lang="en-US" altLang="zh-CN" sz="1600">
                <a:latin typeface="Arial Unicode MS" panose="020B0604020202020204" charset="-122"/>
                <a:ea typeface="Arial Unicode MS" panose="020B0604020202020204" charset="-122"/>
              </a:rPr>
              <a:t>http://www.net.cn</a:t>
            </a:r>
            <a:r>
              <a:rPr lang="zh-CN" altLang="en-US" sz="1600">
                <a:latin typeface="Arial Unicode MS" panose="020B0604020202020204" charset="-122"/>
                <a:ea typeface="Arial Unicode MS" panose="020B0604020202020204" charset="-122"/>
              </a:rPr>
              <a:t>）上完成</a:t>
            </a:r>
            <a:endParaRPr lang="en-US" altLang="zh-CN" sz="1600">
              <a:latin typeface="Arial Unicode MS" panose="020B0604020202020204" charset="-122"/>
              <a:ea typeface="Arial Unicode MS" panose="020B0604020202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par>
                          <p:cTn id="8" fill="hold">
                            <p:stCondLst>
                              <p:cond delay="2000"/>
                            </p:stCondLst>
                            <p:childTnLst>
                              <p:par>
                                <p:cTn id="9" presetID="4"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2000"/>
                                        <p:tgtEl>
                                          <p:spTgt spid="5"/>
                                        </p:tgtEl>
                                      </p:cBhvr>
                                    </p:animEffect>
                                  </p:childTnLst>
                                </p:cTn>
                              </p:par>
                            </p:childTnLst>
                          </p:cTn>
                        </p:par>
                        <p:par>
                          <p:cTn id="12" fill="hold">
                            <p:stCondLst>
                              <p:cond delay="4000"/>
                            </p:stCondLst>
                            <p:childTnLst>
                              <p:par>
                                <p:cTn id="13" presetID="4" presetClass="entr" presetSubtype="1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ox(in)">
                                      <p:cBhvr>
                                        <p:cTn id="15" dur="2000"/>
                                        <p:tgtEl>
                                          <p:spTgt spid="6"/>
                                        </p:tgtEl>
                                      </p:cBhvr>
                                    </p:animEffect>
                                  </p:childTnLst>
                                </p:cTn>
                              </p:par>
                            </p:childTnLst>
                          </p:cTn>
                        </p:par>
                        <p:par>
                          <p:cTn id="16" fill="hold">
                            <p:stCondLst>
                              <p:cond delay="6000"/>
                            </p:stCondLst>
                            <p:childTnLst>
                              <p:par>
                                <p:cTn id="17" presetID="4"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2000"/>
                                        <p:tgtEl>
                                          <p:spTgt spid="7"/>
                                        </p:tgtEl>
                                      </p:cBhvr>
                                    </p:animEffect>
                                  </p:childTnLst>
                                </p:cTn>
                              </p:par>
                            </p:childTnLst>
                          </p:cTn>
                        </p:par>
                        <p:par>
                          <p:cTn id="20" fill="hold">
                            <p:stCondLst>
                              <p:cond delay="8000"/>
                            </p:stCondLst>
                            <p:childTnLst>
                              <p:par>
                                <p:cTn id="21" presetID="4"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ox(in)">
                                      <p:cBhvr>
                                        <p:cTn id="23" dur="2000"/>
                                        <p:tgtEl>
                                          <p:spTgt spid="8"/>
                                        </p:tgtEl>
                                      </p:cBhvr>
                                    </p:animEffect>
                                  </p:childTnLst>
                                </p:cTn>
                              </p:par>
                            </p:childTnLst>
                          </p:cTn>
                        </p:par>
                        <p:par>
                          <p:cTn id="24" fill="hold">
                            <p:stCondLst>
                              <p:cond delay="10000"/>
                            </p:stCondLst>
                            <p:childTnLst>
                              <p:par>
                                <p:cTn id="25" presetID="4"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ox(in)">
                                      <p:cBhvr>
                                        <p:cTn id="27" dur="2000"/>
                                        <p:tgtEl>
                                          <p:spTgt spid="9"/>
                                        </p:tgtEl>
                                      </p:cBhvr>
                                    </p:animEffect>
                                  </p:childTnLst>
                                </p:cTn>
                              </p:par>
                            </p:childTnLst>
                          </p:cTn>
                        </p:par>
                        <p:par>
                          <p:cTn id="28" fill="hold">
                            <p:stCondLst>
                              <p:cond delay="12000"/>
                            </p:stCondLst>
                            <p:childTnLst>
                              <p:par>
                                <p:cTn id="29" presetID="4" presetClass="entr" presetSubtype="16"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ox(in)">
                                      <p:cBhvr>
                                        <p:cTn id="31" dur="2000"/>
                                        <p:tgtEl>
                                          <p:spTgt spid="10"/>
                                        </p:tgtEl>
                                      </p:cBhvr>
                                    </p:animEffect>
                                  </p:childTnLst>
                                </p:cTn>
                              </p:par>
                            </p:childTnLst>
                          </p:cTn>
                        </p:par>
                        <p:par>
                          <p:cTn id="32" fill="hold">
                            <p:stCondLst>
                              <p:cond delay="14000"/>
                            </p:stCondLst>
                            <p:childTnLst>
                              <p:par>
                                <p:cTn id="33" presetID="4"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ox(in)">
                                      <p:cBhvr>
                                        <p:cTn id="3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9" grpId="0" bldLvl="0" animBg="1"/>
      <p:bldP spid="1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p:cNvSpPr txBox="1"/>
          <p:nvPr/>
        </p:nvSpPr>
        <p:spPr>
          <a:xfrm>
            <a:off x="624260" y="175643"/>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rPr>
              <a:t>开店的资质准备</a:t>
            </a:r>
            <a:endParaRPr lang="zh-CN" altLang="en-US" sz="1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Freeform 5"/>
          <p:cNvSpPr/>
          <p:nvPr/>
        </p:nvSpPr>
        <p:spPr bwMode="auto">
          <a:xfrm flipV="1">
            <a:off x="0" y="3039429"/>
            <a:ext cx="9144000" cy="34289"/>
          </a:xfrm>
          <a:custGeom>
            <a:avLst/>
            <a:gdLst>
              <a:gd name="T0" fmla="*/ 3446 w 3448"/>
              <a:gd name="T1" fmla="*/ 4 h 4"/>
              <a:gd name="T2" fmla="*/ 2 w 3448"/>
              <a:gd name="T3" fmla="*/ 4 h 4"/>
              <a:gd name="T4" fmla="*/ 0 w 3448"/>
              <a:gd name="T5" fmla="*/ 2 h 4"/>
              <a:gd name="T6" fmla="*/ 2 w 3448"/>
              <a:gd name="T7" fmla="*/ 0 h 4"/>
              <a:gd name="T8" fmla="*/ 3446 w 3448"/>
              <a:gd name="T9" fmla="*/ 0 h 4"/>
              <a:gd name="T10" fmla="*/ 3448 w 3448"/>
              <a:gd name="T11" fmla="*/ 2 h 4"/>
              <a:gd name="T12" fmla="*/ 3446 w 344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448" h="4">
                <a:moveTo>
                  <a:pt x="3446" y="4"/>
                </a:moveTo>
                <a:cubicBezTo>
                  <a:pt x="2" y="4"/>
                  <a:pt x="2" y="4"/>
                  <a:pt x="2" y="4"/>
                </a:cubicBezTo>
                <a:cubicBezTo>
                  <a:pt x="1" y="4"/>
                  <a:pt x="0" y="3"/>
                  <a:pt x="0" y="2"/>
                </a:cubicBezTo>
                <a:cubicBezTo>
                  <a:pt x="0" y="0"/>
                  <a:pt x="1" y="0"/>
                  <a:pt x="2" y="0"/>
                </a:cubicBezTo>
                <a:cubicBezTo>
                  <a:pt x="3446" y="0"/>
                  <a:pt x="3446" y="0"/>
                  <a:pt x="3446" y="0"/>
                </a:cubicBezTo>
                <a:cubicBezTo>
                  <a:pt x="3447" y="0"/>
                  <a:pt x="3448" y="0"/>
                  <a:pt x="3448" y="2"/>
                </a:cubicBezTo>
                <a:cubicBezTo>
                  <a:pt x="3448" y="3"/>
                  <a:pt x="3447" y="4"/>
                  <a:pt x="3446" y="4"/>
                </a:cubicBezTo>
                <a:close/>
              </a:path>
            </a:pathLst>
          </a:custGeom>
          <a:solidFill>
            <a:schemeClr val="bg1">
              <a:lumMod val="85000"/>
            </a:schemeClr>
          </a:solidFill>
          <a:ln>
            <a:noFill/>
          </a:ln>
        </p:spPr>
        <p:txBody>
          <a:bodyPr vert="horz" wrap="square" lIns="68580" tIns="34290" rIns="68580" bIns="34290" numCol="1" anchor="t" anchorCtr="0" compatLnSpc="1"/>
          <a:lstStyle/>
          <a:p>
            <a:endParaRPr lang="en-US" sz="1350"/>
          </a:p>
        </p:txBody>
      </p:sp>
      <p:grpSp>
        <p:nvGrpSpPr>
          <p:cNvPr id="3" name="Group 2"/>
          <p:cNvGrpSpPr/>
          <p:nvPr/>
        </p:nvGrpSpPr>
        <p:grpSpPr>
          <a:xfrm>
            <a:off x="2285405" y="2797970"/>
            <a:ext cx="583406" cy="583406"/>
            <a:chOff x="3047206" y="3730626"/>
            <a:chExt cx="777875" cy="777875"/>
          </a:xfrm>
        </p:grpSpPr>
        <p:sp>
          <p:nvSpPr>
            <p:cNvPr id="49" name="Freeform 6"/>
            <p:cNvSpPr>
              <a:spLocks noEditPoints="1"/>
            </p:cNvSpPr>
            <p:nvPr/>
          </p:nvSpPr>
          <p:spPr bwMode="auto">
            <a:xfrm>
              <a:off x="3047206" y="3730626"/>
              <a:ext cx="777875" cy="777875"/>
            </a:xfrm>
            <a:custGeom>
              <a:avLst/>
              <a:gdLst>
                <a:gd name="T0" fmla="*/ 157 w 315"/>
                <a:gd name="T1" fmla="*/ 315 h 315"/>
                <a:gd name="T2" fmla="*/ 0 w 315"/>
                <a:gd name="T3" fmla="*/ 158 h 315"/>
                <a:gd name="T4" fmla="*/ 157 w 315"/>
                <a:gd name="T5" fmla="*/ 0 h 315"/>
                <a:gd name="T6" fmla="*/ 315 w 315"/>
                <a:gd name="T7" fmla="*/ 158 h 315"/>
                <a:gd name="T8" fmla="*/ 157 w 315"/>
                <a:gd name="T9" fmla="*/ 315 h 315"/>
                <a:gd name="T10" fmla="*/ 157 w 315"/>
                <a:gd name="T11" fmla="*/ 4 h 315"/>
                <a:gd name="T12" fmla="*/ 4 w 315"/>
                <a:gd name="T13" fmla="*/ 158 h 315"/>
                <a:gd name="T14" fmla="*/ 157 w 315"/>
                <a:gd name="T15" fmla="*/ 311 h 315"/>
                <a:gd name="T16" fmla="*/ 311 w 315"/>
                <a:gd name="T17" fmla="*/ 158 h 315"/>
                <a:gd name="T18" fmla="*/ 157 w 315"/>
                <a:gd name="T19" fmla="*/ 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315">
                  <a:moveTo>
                    <a:pt x="157" y="315"/>
                  </a:moveTo>
                  <a:cubicBezTo>
                    <a:pt x="70" y="315"/>
                    <a:pt x="0" y="244"/>
                    <a:pt x="0" y="158"/>
                  </a:cubicBezTo>
                  <a:cubicBezTo>
                    <a:pt x="0" y="71"/>
                    <a:pt x="70" y="0"/>
                    <a:pt x="157" y="0"/>
                  </a:cubicBezTo>
                  <a:cubicBezTo>
                    <a:pt x="244" y="0"/>
                    <a:pt x="315" y="71"/>
                    <a:pt x="315" y="158"/>
                  </a:cubicBezTo>
                  <a:cubicBezTo>
                    <a:pt x="315" y="244"/>
                    <a:pt x="244" y="315"/>
                    <a:pt x="157" y="315"/>
                  </a:cubicBezTo>
                  <a:close/>
                  <a:moveTo>
                    <a:pt x="157" y="4"/>
                  </a:moveTo>
                  <a:cubicBezTo>
                    <a:pt x="73" y="4"/>
                    <a:pt x="4" y="73"/>
                    <a:pt x="4" y="158"/>
                  </a:cubicBezTo>
                  <a:cubicBezTo>
                    <a:pt x="4" y="242"/>
                    <a:pt x="73" y="311"/>
                    <a:pt x="157" y="311"/>
                  </a:cubicBezTo>
                  <a:cubicBezTo>
                    <a:pt x="242" y="311"/>
                    <a:pt x="311" y="242"/>
                    <a:pt x="311" y="158"/>
                  </a:cubicBezTo>
                  <a:cubicBezTo>
                    <a:pt x="311" y="73"/>
                    <a:pt x="242" y="4"/>
                    <a:pt x="157" y="4"/>
                  </a:cubicBezTo>
                  <a:close/>
                </a:path>
              </a:pathLst>
            </a:custGeom>
            <a:solidFill>
              <a:srgbClr val="6D6E71"/>
            </a:solidFill>
            <a:ln w="19050">
              <a:solidFill>
                <a:schemeClr val="accent1"/>
              </a:solidFill>
              <a:round/>
            </a:ln>
          </p:spPr>
          <p:txBody>
            <a:bodyPr vert="horz" wrap="square" lIns="68580" tIns="34290" rIns="68580" bIns="34290" numCol="1" anchor="t" anchorCtr="0" compatLnSpc="1"/>
            <a:lstStyle/>
            <a:p>
              <a:endParaRPr lang="en-US" sz="1350"/>
            </a:p>
          </p:txBody>
        </p:sp>
        <p:sp>
          <p:nvSpPr>
            <p:cNvPr id="50" name="Freeform 7"/>
            <p:cNvSpPr>
              <a:spLocks noEditPoints="1"/>
            </p:cNvSpPr>
            <p:nvPr/>
          </p:nvSpPr>
          <p:spPr bwMode="auto">
            <a:xfrm>
              <a:off x="3198019" y="3881438"/>
              <a:ext cx="476250" cy="476250"/>
            </a:xfrm>
            <a:custGeom>
              <a:avLst/>
              <a:gdLst>
                <a:gd name="T0" fmla="*/ 96 w 193"/>
                <a:gd name="T1" fmla="*/ 193 h 193"/>
                <a:gd name="T2" fmla="*/ 0 w 193"/>
                <a:gd name="T3" fmla="*/ 97 h 193"/>
                <a:gd name="T4" fmla="*/ 96 w 193"/>
                <a:gd name="T5" fmla="*/ 0 h 193"/>
                <a:gd name="T6" fmla="*/ 193 w 193"/>
                <a:gd name="T7" fmla="*/ 97 h 193"/>
                <a:gd name="T8" fmla="*/ 96 w 193"/>
                <a:gd name="T9" fmla="*/ 193 h 193"/>
                <a:gd name="T10" fmla="*/ 96 w 193"/>
                <a:gd name="T11" fmla="*/ 12 h 193"/>
                <a:gd name="T12" fmla="*/ 12 w 193"/>
                <a:gd name="T13" fmla="*/ 97 h 193"/>
                <a:gd name="T14" fmla="*/ 96 w 193"/>
                <a:gd name="T15" fmla="*/ 181 h 193"/>
                <a:gd name="T16" fmla="*/ 181 w 193"/>
                <a:gd name="T17" fmla="*/ 97 h 193"/>
                <a:gd name="T18" fmla="*/ 96 w 193"/>
                <a:gd name="T19" fmla="*/ 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6" y="193"/>
                  </a:moveTo>
                  <a:cubicBezTo>
                    <a:pt x="43" y="193"/>
                    <a:pt x="0" y="150"/>
                    <a:pt x="0" y="97"/>
                  </a:cubicBezTo>
                  <a:cubicBezTo>
                    <a:pt x="0" y="43"/>
                    <a:pt x="43" y="0"/>
                    <a:pt x="96" y="0"/>
                  </a:cubicBezTo>
                  <a:cubicBezTo>
                    <a:pt x="149" y="0"/>
                    <a:pt x="193" y="43"/>
                    <a:pt x="193" y="97"/>
                  </a:cubicBezTo>
                  <a:cubicBezTo>
                    <a:pt x="193" y="150"/>
                    <a:pt x="149" y="193"/>
                    <a:pt x="96" y="193"/>
                  </a:cubicBezTo>
                  <a:close/>
                  <a:moveTo>
                    <a:pt x="96" y="12"/>
                  </a:moveTo>
                  <a:cubicBezTo>
                    <a:pt x="50" y="12"/>
                    <a:pt x="12" y="50"/>
                    <a:pt x="12" y="97"/>
                  </a:cubicBezTo>
                  <a:cubicBezTo>
                    <a:pt x="12" y="143"/>
                    <a:pt x="50" y="181"/>
                    <a:pt x="96" y="181"/>
                  </a:cubicBezTo>
                  <a:cubicBezTo>
                    <a:pt x="143" y="181"/>
                    <a:pt x="181" y="143"/>
                    <a:pt x="181" y="97"/>
                  </a:cubicBezTo>
                  <a:cubicBezTo>
                    <a:pt x="181" y="50"/>
                    <a:pt x="143" y="12"/>
                    <a:pt x="96" y="12"/>
                  </a:cubicBezTo>
                  <a:close/>
                </a:path>
              </a:pathLst>
            </a:custGeom>
            <a:solidFill>
              <a:schemeClr val="accent1"/>
            </a:solidFill>
            <a:ln>
              <a:noFill/>
            </a:ln>
          </p:spPr>
          <p:txBody>
            <a:bodyPr vert="horz" wrap="square" lIns="68580" tIns="34290" rIns="68580" bIns="34290" numCol="1" anchor="t" anchorCtr="0" compatLnSpc="1"/>
            <a:lstStyle/>
            <a:p>
              <a:endParaRPr lang="en-US" sz="1350"/>
            </a:p>
          </p:txBody>
        </p:sp>
        <p:sp>
          <p:nvSpPr>
            <p:cNvPr id="51" name="Oval 8"/>
            <p:cNvSpPr>
              <a:spLocks noChangeArrowheads="1"/>
            </p:cNvSpPr>
            <p:nvPr/>
          </p:nvSpPr>
          <p:spPr bwMode="auto">
            <a:xfrm>
              <a:off x="3323431" y="4006851"/>
              <a:ext cx="222250" cy="225425"/>
            </a:xfrm>
            <a:prstGeom prst="ellipse">
              <a:avLst/>
            </a:prstGeom>
            <a:solidFill>
              <a:schemeClr val="accent1"/>
            </a:solidFill>
            <a:ln>
              <a:noFill/>
            </a:ln>
          </p:spPr>
          <p:txBody>
            <a:bodyPr vert="horz" wrap="square" lIns="68580" tIns="34290" rIns="68580" bIns="34290" numCol="1" anchor="t" anchorCtr="0" compatLnSpc="1"/>
            <a:lstStyle/>
            <a:p>
              <a:endParaRPr lang="en-US" sz="1350"/>
            </a:p>
          </p:txBody>
        </p:sp>
      </p:grpSp>
      <p:grpSp>
        <p:nvGrpSpPr>
          <p:cNvPr id="59" name="Group 58"/>
          <p:cNvGrpSpPr/>
          <p:nvPr/>
        </p:nvGrpSpPr>
        <p:grpSpPr>
          <a:xfrm>
            <a:off x="2528292" y="3377804"/>
            <a:ext cx="95250" cy="958454"/>
            <a:chOff x="3371056" y="4503738"/>
            <a:chExt cx="127000" cy="1277938"/>
          </a:xfrm>
        </p:grpSpPr>
        <p:sp>
          <p:nvSpPr>
            <p:cNvPr id="52" name="Oval 9"/>
            <p:cNvSpPr>
              <a:spLocks noChangeArrowheads="1"/>
            </p:cNvSpPr>
            <p:nvPr/>
          </p:nvSpPr>
          <p:spPr bwMode="auto">
            <a:xfrm>
              <a:off x="3371056" y="5649913"/>
              <a:ext cx="127000" cy="131763"/>
            </a:xfrm>
            <a:prstGeom prst="ellipse">
              <a:avLst/>
            </a:prstGeom>
            <a:solidFill>
              <a:schemeClr val="accent1"/>
            </a:solidFill>
            <a:ln>
              <a:noFill/>
            </a:ln>
          </p:spPr>
          <p:txBody>
            <a:bodyPr vert="horz" wrap="square" lIns="68580" tIns="34290" rIns="68580" bIns="34290" numCol="1" anchor="t" anchorCtr="0" compatLnSpc="1"/>
            <a:lstStyle/>
            <a:p>
              <a:endParaRPr lang="en-US" sz="1350"/>
            </a:p>
          </p:txBody>
        </p:sp>
        <p:sp>
          <p:nvSpPr>
            <p:cNvPr id="53" name="Rectangle 10"/>
            <p:cNvSpPr>
              <a:spLocks noChangeArrowheads="1"/>
            </p:cNvSpPr>
            <p:nvPr/>
          </p:nvSpPr>
          <p:spPr bwMode="auto">
            <a:xfrm>
              <a:off x="3429794" y="4503738"/>
              <a:ext cx="9525" cy="1233488"/>
            </a:xfrm>
            <a:prstGeom prst="rect">
              <a:avLst/>
            </a:prstGeom>
            <a:solidFill>
              <a:schemeClr val="bg1"/>
            </a:solidFill>
            <a:ln w="28575">
              <a:solidFill>
                <a:schemeClr val="accent1"/>
              </a:solidFill>
            </a:ln>
          </p:spPr>
          <p:txBody>
            <a:bodyPr vert="horz" wrap="square" lIns="68580" tIns="34290" rIns="68580" bIns="34290" numCol="1" anchor="t" anchorCtr="0" compatLnSpc="1"/>
            <a:lstStyle/>
            <a:p>
              <a:endParaRPr lang="en-US" sz="1350"/>
            </a:p>
          </p:txBody>
        </p:sp>
      </p:grpSp>
      <p:grpSp>
        <p:nvGrpSpPr>
          <p:cNvPr id="54" name="Group 3"/>
          <p:cNvGrpSpPr/>
          <p:nvPr/>
        </p:nvGrpSpPr>
        <p:grpSpPr>
          <a:xfrm>
            <a:off x="3560564" y="2803922"/>
            <a:ext cx="583406" cy="581025"/>
            <a:chOff x="4747419" y="3738563"/>
            <a:chExt cx="777875" cy="774700"/>
          </a:xfrm>
        </p:grpSpPr>
        <p:sp>
          <p:nvSpPr>
            <p:cNvPr id="55" name="Freeform 11"/>
            <p:cNvSpPr>
              <a:spLocks noEditPoints="1"/>
            </p:cNvSpPr>
            <p:nvPr/>
          </p:nvSpPr>
          <p:spPr bwMode="auto">
            <a:xfrm>
              <a:off x="4747419" y="3738563"/>
              <a:ext cx="777875" cy="774700"/>
            </a:xfrm>
            <a:custGeom>
              <a:avLst/>
              <a:gdLst>
                <a:gd name="T0" fmla="*/ 157 w 315"/>
                <a:gd name="T1" fmla="*/ 314 h 314"/>
                <a:gd name="T2" fmla="*/ 0 w 315"/>
                <a:gd name="T3" fmla="*/ 157 h 314"/>
                <a:gd name="T4" fmla="*/ 157 w 315"/>
                <a:gd name="T5" fmla="*/ 0 h 314"/>
                <a:gd name="T6" fmla="*/ 315 w 315"/>
                <a:gd name="T7" fmla="*/ 157 h 314"/>
                <a:gd name="T8" fmla="*/ 157 w 315"/>
                <a:gd name="T9" fmla="*/ 314 h 314"/>
                <a:gd name="T10" fmla="*/ 157 w 315"/>
                <a:gd name="T11" fmla="*/ 4 h 314"/>
                <a:gd name="T12" fmla="*/ 4 w 315"/>
                <a:gd name="T13" fmla="*/ 157 h 314"/>
                <a:gd name="T14" fmla="*/ 157 w 315"/>
                <a:gd name="T15" fmla="*/ 310 h 314"/>
                <a:gd name="T16" fmla="*/ 311 w 315"/>
                <a:gd name="T17" fmla="*/ 157 h 314"/>
                <a:gd name="T18" fmla="*/ 157 w 315"/>
                <a:gd name="T19" fmla="*/ 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314">
                  <a:moveTo>
                    <a:pt x="157" y="314"/>
                  </a:moveTo>
                  <a:cubicBezTo>
                    <a:pt x="71" y="314"/>
                    <a:pt x="0" y="244"/>
                    <a:pt x="0" y="157"/>
                  </a:cubicBezTo>
                  <a:cubicBezTo>
                    <a:pt x="0" y="70"/>
                    <a:pt x="71" y="0"/>
                    <a:pt x="157" y="0"/>
                  </a:cubicBezTo>
                  <a:cubicBezTo>
                    <a:pt x="244" y="0"/>
                    <a:pt x="315" y="70"/>
                    <a:pt x="315" y="157"/>
                  </a:cubicBezTo>
                  <a:cubicBezTo>
                    <a:pt x="315" y="244"/>
                    <a:pt x="244" y="314"/>
                    <a:pt x="157" y="314"/>
                  </a:cubicBezTo>
                  <a:close/>
                  <a:moveTo>
                    <a:pt x="157" y="4"/>
                  </a:moveTo>
                  <a:cubicBezTo>
                    <a:pt x="73" y="4"/>
                    <a:pt x="4" y="72"/>
                    <a:pt x="4" y="157"/>
                  </a:cubicBezTo>
                  <a:cubicBezTo>
                    <a:pt x="4" y="242"/>
                    <a:pt x="73" y="310"/>
                    <a:pt x="157" y="310"/>
                  </a:cubicBezTo>
                  <a:cubicBezTo>
                    <a:pt x="242" y="310"/>
                    <a:pt x="311" y="242"/>
                    <a:pt x="311" y="157"/>
                  </a:cubicBezTo>
                  <a:cubicBezTo>
                    <a:pt x="311" y="72"/>
                    <a:pt x="242" y="4"/>
                    <a:pt x="157" y="4"/>
                  </a:cubicBezTo>
                  <a:close/>
                </a:path>
              </a:pathLst>
            </a:custGeom>
            <a:solidFill>
              <a:srgbClr val="6D6E71"/>
            </a:solidFill>
            <a:ln w="19050">
              <a:solidFill>
                <a:schemeClr val="accent2"/>
              </a:solidFill>
              <a:round/>
            </a:ln>
          </p:spPr>
          <p:txBody>
            <a:bodyPr vert="horz" wrap="square" lIns="68580" tIns="34290" rIns="68580" bIns="34290" numCol="1" anchor="t" anchorCtr="0" compatLnSpc="1"/>
            <a:lstStyle/>
            <a:p>
              <a:endParaRPr lang="en-US" sz="1350"/>
            </a:p>
          </p:txBody>
        </p:sp>
        <p:sp>
          <p:nvSpPr>
            <p:cNvPr id="56" name="Freeform 12"/>
            <p:cNvSpPr>
              <a:spLocks noEditPoints="1"/>
            </p:cNvSpPr>
            <p:nvPr/>
          </p:nvSpPr>
          <p:spPr bwMode="auto">
            <a:xfrm>
              <a:off x="4898231" y="3889376"/>
              <a:ext cx="476250" cy="473075"/>
            </a:xfrm>
            <a:custGeom>
              <a:avLst/>
              <a:gdLst>
                <a:gd name="T0" fmla="*/ 96 w 193"/>
                <a:gd name="T1" fmla="*/ 192 h 192"/>
                <a:gd name="T2" fmla="*/ 0 w 193"/>
                <a:gd name="T3" fmla="*/ 96 h 192"/>
                <a:gd name="T4" fmla="*/ 96 w 193"/>
                <a:gd name="T5" fmla="*/ 0 h 192"/>
                <a:gd name="T6" fmla="*/ 193 w 193"/>
                <a:gd name="T7" fmla="*/ 96 h 192"/>
                <a:gd name="T8" fmla="*/ 96 w 193"/>
                <a:gd name="T9" fmla="*/ 192 h 192"/>
                <a:gd name="T10" fmla="*/ 96 w 193"/>
                <a:gd name="T11" fmla="*/ 12 h 192"/>
                <a:gd name="T12" fmla="*/ 12 w 193"/>
                <a:gd name="T13" fmla="*/ 96 h 192"/>
                <a:gd name="T14" fmla="*/ 96 w 193"/>
                <a:gd name="T15" fmla="*/ 180 h 192"/>
                <a:gd name="T16" fmla="*/ 181 w 193"/>
                <a:gd name="T17" fmla="*/ 96 h 192"/>
                <a:gd name="T18" fmla="*/ 96 w 193"/>
                <a:gd name="T19" fmla="*/ 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2">
                  <a:moveTo>
                    <a:pt x="96" y="192"/>
                  </a:moveTo>
                  <a:cubicBezTo>
                    <a:pt x="43" y="192"/>
                    <a:pt x="0" y="149"/>
                    <a:pt x="0" y="96"/>
                  </a:cubicBezTo>
                  <a:cubicBezTo>
                    <a:pt x="0" y="43"/>
                    <a:pt x="43" y="0"/>
                    <a:pt x="96" y="0"/>
                  </a:cubicBezTo>
                  <a:cubicBezTo>
                    <a:pt x="150" y="0"/>
                    <a:pt x="193" y="43"/>
                    <a:pt x="193" y="96"/>
                  </a:cubicBezTo>
                  <a:cubicBezTo>
                    <a:pt x="193" y="149"/>
                    <a:pt x="150" y="192"/>
                    <a:pt x="96" y="192"/>
                  </a:cubicBezTo>
                  <a:close/>
                  <a:moveTo>
                    <a:pt x="96" y="12"/>
                  </a:moveTo>
                  <a:cubicBezTo>
                    <a:pt x="50" y="12"/>
                    <a:pt x="12" y="49"/>
                    <a:pt x="12" y="96"/>
                  </a:cubicBezTo>
                  <a:cubicBezTo>
                    <a:pt x="12" y="143"/>
                    <a:pt x="50" y="180"/>
                    <a:pt x="96" y="180"/>
                  </a:cubicBezTo>
                  <a:cubicBezTo>
                    <a:pt x="143" y="180"/>
                    <a:pt x="181" y="143"/>
                    <a:pt x="181" y="96"/>
                  </a:cubicBezTo>
                  <a:cubicBezTo>
                    <a:pt x="181" y="49"/>
                    <a:pt x="143" y="12"/>
                    <a:pt x="96" y="12"/>
                  </a:cubicBezTo>
                  <a:close/>
                </a:path>
              </a:pathLst>
            </a:custGeom>
            <a:solidFill>
              <a:schemeClr val="accent2"/>
            </a:solidFill>
            <a:ln>
              <a:noFill/>
            </a:ln>
          </p:spPr>
          <p:txBody>
            <a:bodyPr vert="horz" wrap="square" lIns="68580" tIns="34290" rIns="68580" bIns="34290" numCol="1" anchor="t" anchorCtr="0" compatLnSpc="1"/>
            <a:lstStyle/>
            <a:p>
              <a:endParaRPr lang="en-US" sz="1350"/>
            </a:p>
          </p:txBody>
        </p:sp>
        <p:sp>
          <p:nvSpPr>
            <p:cNvPr id="57" name="Oval 13"/>
            <p:cNvSpPr>
              <a:spLocks noChangeArrowheads="1"/>
            </p:cNvSpPr>
            <p:nvPr/>
          </p:nvSpPr>
          <p:spPr bwMode="auto">
            <a:xfrm>
              <a:off x="5023644" y="4014788"/>
              <a:ext cx="225425" cy="222250"/>
            </a:xfrm>
            <a:prstGeom prst="ellipse">
              <a:avLst/>
            </a:prstGeom>
            <a:solidFill>
              <a:schemeClr val="accent2"/>
            </a:solidFill>
            <a:ln>
              <a:noFill/>
            </a:ln>
          </p:spPr>
          <p:txBody>
            <a:bodyPr vert="horz" wrap="square" lIns="68580" tIns="34290" rIns="68580" bIns="34290" numCol="1" anchor="t" anchorCtr="0" compatLnSpc="1"/>
            <a:lstStyle/>
            <a:p>
              <a:endParaRPr lang="en-US" sz="1350"/>
            </a:p>
          </p:txBody>
        </p:sp>
      </p:grpSp>
      <p:grpSp>
        <p:nvGrpSpPr>
          <p:cNvPr id="58" name="Group 56"/>
          <p:cNvGrpSpPr/>
          <p:nvPr/>
        </p:nvGrpSpPr>
        <p:grpSpPr>
          <a:xfrm>
            <a:off x="3801309" y="1849041"/>
            <a:ext cx="97631" cy="958454"/>
            <a:chOff x="5068412" y="2465388"/>
            <a:chExt cx="130175" cy="1277938"/>
          </a:xfrm>
        </p:grpSpPr>
        <p:sp>
          <p:nvSpPr>
            <p:cNvPr id="60" name="Oval 14"/>
            <p:cNvSpPr>
              <a:spLocks noChangeArrowheads="1"/>
            </p:cNvSpPr>
            <p:nvPr/>
          </p:nvSpPr>
          <p:spPr bwMode="auto">
            <a:xfrm>
              <a:off x="5068412" y="2465388"/>
              <a:ext cx="130175" cy="128588"/>
            </a:xfrm>
            <a:prstGeom prst="ellipse">
              <a:avLst/>
            </a:prstGeom>
            <a:solidFill>
              <a:schemeClr val="accent2"/>
            </a:solidFill>
            <a:ln>
              <a:noFill/>
            </a:ln>
          </p:spPr>
          <p:txBody>
            <a:bodyPr vert="horz" wrap="square" lIns="68580" tIns="34290" rIns="68580" bIns="34290" numCol="1" anchor="t" anchorCtr="0" compatLnSpc="1"/>
            <a:lstStyle/>
            <a:p>
              <a:endParaRPr lang="en-US" sz="1350"/>
            </a:p>
          </p:txBody>
        </p:sp>
        <p:sp>
          <p:nvSpPr>
            <p:cNvPr id="61" name="Rectangle 15"/>
            <p:cNvSpPr>
              <a:spLocks noChangeArrowheads="1"/>
            </p:cNvSpPr>
            <p:nvPr/>
          </p:nvSpPr>
          <p:spPr bwMode="auto">
            <a:xfrm>
              <a:off x="5130006" y="2509838"/>
              <a:ext cx="9525" cy="1233488"/>
            </a:xfrm>
            <a:prstGeom prst="rect">
              <a:avLst/>
            </a:prstGeom>
            <a:solidFill>
              <a:schemeClr val="bg1"/>
            </a:solidFill>
            <a:ln w="28575">
              <a:solidFill>
                <a:schemeClr val="accent2"/>
              </a:solidFill>
            </a:ln>
          </p:spPr>
          <p:txBody>
            <a:bodyPr vert="horz" wrap="square" lIns="68580" tIns="34290" rIns="68580" bIns="34290" numCol="1" anchor="t" anchorCtr="0" compatLnSpc="1"/>
            <a:lstStyle/>
            <a:p>
              <a:endParaRPr lang="en-US" sz="1350"/>
            </a:p>
          </p:txBody>
        </p:sp>
      </p:grpSp>
      <p:grpSp>
        <p:nvGrpSpPr>
          <p:cNvPr id="62" name="Group 54"/>
          <p:cNvGrpSpPr/>
          <p:nvPr/>
        </p:nvGrpSpPr>
        <p:grpSpPr>
          <a:xfrm>
            <a:off x="4795242" y="2797970"/>
            <a:ext cx="583406" cy="583406"/>
            <a:chOff x="6393656" y="3730626"/>
            <a:chExt cx="777875" cy="777875"/>
          </a:xfrm>
        </p:grpSpPr>
        <p:sp>
          <p:nvSpPr>
            <p:cNvPr id="63" name="Freeform 16"/>
            <p:cNvSpPr>
              <a:spLocks noEditPoints="1"/>
            </p:cNvSpPr>
            <p:nvPr/>
          </p:nvSpPr>
          <p:spPr bwMode="auto">
            <a:xfrm>
              <a:off x="6393656" y="3730626"/>
              <a:ext cx="777875" cy="777875"/>
            </a:xfrm>
            <a:custGeom>
              <a:avLst/>
              <a:gdLst>
                <a:gd name="T0" fmla="*/ 158 w 315"/>
                <a:gd name="T1" fmla="*/ 315 h 315"/>
                <a:gd name="T2" fmla="*/ 0 w 315"/>
                <a:gd name="T3" fmla="*/ 158 h 315"/>
                <a:gd name="T4" fmla="*/ 158 w 315"/>
                <a:gd name="T5" fmla="*/ 0 h 315"/>
                <a:gd name="T6" fmla="*/ 315 w 315"/>
                <a:gd name="T7" fmla="*/ 158 h 315"/>
                <a:gd name="T8" fmla="*/ 158 w 315"/>
                <a:gd name="T9" fmla="*/ 315 h 315"/>
                <a:gd name="T10" fmla="*/ 158 w 315"/>
                <a:gd name="T11" fmla="*/ 4 h 315"/>
                <a:gd name="T12" fmla="*/ 4 w 315"/>
                <a:gd name="T13" fmla="*/ 158 h 315"/>
                <a:gd name="T14" fmla="*/ 158 w 315"/>
                <a:gd name="T15" fmla="*/ 311 h 315"/>
                <a:gd name="T16" fmla="*/ 311 w 315"/>
                <a:gd name="T17" fmla="*/ 158 h 315"/>
                <a:gd name="T18" fmla="*/ 158 w 315"/>
                <a:gd name="T19" fmla="*/ 4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5" h="315">
                  <a:moveTo>
                    <a:pt x="158" y="315"/>
                  </a:moveTo>
                  <a:cubicBezTo>
                    <a:pt x="71" y="315"/>
                    <a:pt x="0" y="244"/>
                    <a:pt x="0" y="158"/>
                  </a:cubicBezTo>
                  <a:cubicBezTo>
                    <a:pt x="0" y="71"/>
                    <a:pt x="71" y="0"/>
                    <a:pt x="158" y="0"/>
                  </a:cubicBezTo>
                  <a:cubicBezTo>
                    <a:pt x="244" y="0"/>
                    <a:pt x="315" y="71"/>
                    <a:pt x="315" y="158"/>
                  </a:cubicBezTo>
                  <a:cubicBezTo>
                    <a:pt x="315" y="244"/>
                    <a:pt x="244" y="315"/>
                    <a:pt x="158" y="315"/>
                  </a:cubicBezTo>
                  <a:close/>
                  <a:moveTo>
                    <a:pt x="158" y="4"/>
                  </a:moveTo>
                  <a:cubicBezTo>
                    <a:pt x="73" y="4"/>
                    <a:pt x="4" y="73"/>
                    <a:pt x="4" y="158"/>
                  </a:cubicBezTo>
                  <a:cubicBezTo>
                    <a:pt x="4" y="242"/>
                    <a:pt x="73" y="311"/>
                    <a:pt x="158" y="311"/>
                  </a:cubicBezTo>
                  <a:cubicBezTo>
                    <a:pt x="242" y="311"/>
                    <a:pt x="311" y="242"/>
                    <a:pt x="311" y="158"/>
                  </a:cubicBezTo>
                  <a:cubicBezTo>
                    <a:pt x="311" y="73"/>
                    <a:pt x="242" y="4"/>
                    <a:pt x="158" y="4"/>
                  </a:cubicBezTo>
                  <a:close/>
                </a:path>
              </a:pathLst>
            </a:custGeom>
            <a:solidFill>
              <a:srgbClr val="6D6E71"/>
            </a:solidFill>
            <a:ln w="19050">
              <a:solidFill>
                <a:schemeClr val="accent3"/>
              </a:solidFill>
              <a:round/>
            </a:ln>
          </p:spPr>
          <p:txBody>
            <a:bodyPr vert="horz" wrap="square" lIns="68580" tIns="34290" rIns="68580" bIns="34290" numCol="1" anchor="t" anchorCtr="0" compatLnSpc="1"/>
            <a:lstStyle/>
            <a:p>
              <a:endParaRPr lang="en-US" sz="1350"/>
            </a:p>
          </p:txBody>
        </p:sp>
        <p:sp>
          <p:nvSpPr>
            <p:cNvPr id="64" name="Freeform 17"/>
            <p:cNvSpPr>
              <a:spLocks noEditPoints="1"/>
            </p:cNvSpPr>
            <p:nvPr/>
          </p:nvSpPr>
          <p:spPr bwMode="auto">
            <a:xfrm>
              <a:off x="6544469" y="3881438"/>
              <a:ext cx="476250" cy="476250"/>
            </a:xfrm>
            <a:custGeom>
              <a:avLst/>
              <a:gdLst>
                <a:gd name="T0" fmla="*/ 97 w 193"/>
                <a:gd name="T1" fmla="*/ 193 h 193"/>
                <a:gd name="T2" fmla="*/ 0 w 193"/>
                <a:gd name="T3" fmla="*/ 97 h 193"/>
                <a:gd name="T4" fmla="*/ 97 w 193"/>
                <a:gd name="T5" fmla="*/ 0 h 193"/>
                <a:gd name="T6" fmla="*/ 193 w 193"/>
                <a:gd name="T7" fmla="*/ 97 h 193"/>
                <a:gd name="T8" fmla="*/ 97 w 193"/>
                <a:gd name="T9" fmla="*/ 193 h 193"/>
                <a:gd name="T10" fmla="*/ 97 w 193"/>
                <a:gd name="T11" fmla="*/ 12 h 193"/>
                <a:gd name="T12" fmla="*/ 12 w 193"/>
                <a:gd name="T13" fmla="*/ 97 h 193"/>
                <a:gd name="T14" fmla="*/ 97 w 193"/>
                <a:gd name="T15" fmla="*/ 181 h 193"/>
                <a:gd name="T16" fmla="*/ 181 w 193"/>
                <a:gd name="T17" fmla="*/ 97 h 193"/>
                <a:gd name="T18" fmla="*/ 97 w 193"/>
                <a:gd name="T19" fmla="*/ 1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7" y="193"/>
                  </a:moveTo>
                  <a:cubicBezTo>
                    <a:pt x="44" y="193"/>
                    <a:pt x="0" y="150"/>
                    <a:pt x="0" y="97"/>
                  </a:cubicBezTo>
                  <a:cubicBezTo>
                    <a:pt x="0" y="43"/>
                    <a:pt x="44" y="0"/>
                    <a:pt x="97" y="0"/>
                  </a:cubicBezTo>
                  <a:cubicBezTo>
                    <a:pt x="150" y="0"/>
                    <a:pt x="193" y="43"/>
                    <a:pt x="193" y="97"/>
                  </a:cubicBezTo>
                  <a:cubicBezTo>
                    <a:pt x="193" y="150"/>
                    <a:pt x="150" y="193"/>
                    <a:pt x="97" y="193"/>
                  </a:cubicBezTo>
                  <a:close/>
                  <a:moveTo>
                    <a:pt x="97" y="12"/>
                  </a:moveTo>
                  <a:cubicBezTo>
                    <a:pt x="50" y="12"/>
                    <a:pt x="12" y="50"/>
                    <a:pt x="12" y="97"/>
                  </a:cubicBezTo>
                  <a:cubicBezTo>
                    <a:pt x="12" y="143"/>
                    <a:pt x="50" y="181"/>
                    <a:pt x="97" y="181"/>
                  </a:cubicBezTo>
                  <a:cubicBezTo>
                    <a:pt x="143" y="181"/>
                    <a:pt x="181" y="143"/>
                    <a:pt x="181" y="97"/>
                  </a:cubicBezTo>
                  <a:cubicBezTo>
                    <a:pt x="181" y="50"/>
                    <a:pt x="143" y="12"/>
                    <a:pt x="97" y="12"/>
                  </a:cubicBezTo>
                  <a:close/>
                </a:path>
              </a:pathLst>
            </a:custGeom>
            <a:solidFill>
              <a:schemeClr val="accent3"/>
            </a:solidFill>
            <a:ln>
              <a:noFill/>
            </a:ln>
          </p:spPr>
          <p:txBody>
            <a:bodyPr vert="horz" wrap="square" lIns="68580" tIns="34290" rIns="68580" bIns="34290" numCol="1" anchor="t" anchorCtr="0" compatLnSpc="1"/>
            <a:lstStyle/>
            <a:p>
              <a:endParaRPr lang="en-US" sz="1350"/>
            </a:p>
          </p:txBody>
        </p:sp>
        <p:sp>
          <p:nvSpPr>
            <p:cNvPr id="65" name="Oval 18"/>
            <p:cNvSpPr>
              <a:spLocks noChangeArrowheads="1"/>
            </p:cNvSpPr>
            <p:nvPr/>
          </p:nvSpPr>
          <p:spPr bwMode="auto">
            <a:xfrm>
              <a:off x="6669881" y="4006851"/>
              <a:ext cx="225425" cy="225425"/>
            </a:xfrm>
            <a:prstGeom prst="ellipse">
              <a:avLst/>
            </a:prstGeom>
            <a:solidFill>
              <a:schemeClr val="accent3"/>
            </a:solidFill>
            <a:ln>
              <a:noFill/>
            </a:ln>
          </p:spPr>
          <p:txBody>
            <a:bodyPr vert="horz" wrap="square" lIns="68580" tIns="34290" rIns="68580" bIns="34290" numCol="1" anchor="t" anchorCtr="0" compatLnSpc="1"/>
            <a:lstStyle/>
            <a:p>
              <a:endParaRPr lang="en-US" sz="1350"/>
            </a:p>
          </p:txBody>
        </p:sp>
      </p:grpSp>
      <p:grpSp>
        <p:nvGrpSpPr>
          <p:cNvPr id="66" name="Group 57"/>
          <p:cNvGrpSpPr/>
          <p:nvPr/>
        </p:nvGrpSpPr>
        <p:grpSpPr>
          <a:xfrm>
            <a:off x="5039321" y="3377804"/>
            <a:ext cx="96441" cy="958454"/>
            <a:chOff x="6719094" y="4503738"/>
            <a:chExt cx="128588" cy="1277938"/>
          </a:xfrm>
        </p:grpSpPr>
        <p:sp>
          <p:nvSpPr>
            <p:cNvPr id="67" name="Oval 19"/>
            <p:cNvSpPr>
              <a:spLocks noChangeArrowheads="1"/>
            </p:cNvSpPr>
            <p:nvPr/>
          </p:nvSpPr>
          <p:spPr bwMode="auto">
            <a:xfrm>
              <a:off x="6719094" y="5649913"/>
              <a:ext cx="128588" cy="131763"/>
            </a:xfrm>
            <a:prstGeom prst="ellipse">
              <a:avLst/>
            </a:prstGeom>
            <a:solidFill>
              <a:schemeClr val="accent3"/>
            </a:solidFill>
            <a:ln>
              <a:noFill/>
            </a:ln>
          </p:spPr>
          <p:txBody>
            <a:bodyPr vert="horz" wrap="square" lIns="68580" tIns="34290" rIns="68580" bIns="34290" numCol="1" anchor="t" anchorCtr="0" compatLnSpc="1"/>
            <a:lstStyle/>
            <a:p>
              <a:endParaRPr lang="en-US" sz="1350"/>
            </a:p>
          </p:txBody>
        </p:sp>
        <p:sp>
          <p:nvSpPr>
            <p:cNvPr id="68" name="Rectangle 20"/>
            <p:cNvSpPr>
              <a:spLocks noChangeArrowheads="1"/>
            </p:cNvSpPr>
            <p:nvPr/>
          </p:nvSpPr>
          <p:spPr bwMode="auto">
            <a:xfrm>
              <a:off x="6779419" y="4503738"/>
              <a:ext cx="9525" cy="1233488"/>
            </a:xfrm>
            <a:prstGeom prst="rect">
              <a:avLst/>
            </a:prstGeom>
            <a:solidFill>
              <a:schemeClr val="bg1"/>
            </a:solidFill>
            <a:ln w="28575">
              <a:solidFill>
                <a:schemeClr val="accent3"/>
              </a:solidFill>
            </a:ln>
          </p:spPr>
          <p:txBody>
            <a:bodyPr vert="horz" wrap="square" lIns="68580" tIns="34290" rIns="68580" bIns="34290" numCol="1" anchor="t" anchorCtr="0" compatLnSpc="1"/>
            <a:lstStyle/>
            <a:p>
              <a:endParaRPr lang="en-US" sz="1350"/>
            </a:p>
          </p:txBody>
        </p:sp>
      </p:grpSp>
      <p:grpSp>
        <p:nvGrpSpPr>
          <p:cNvPr id="69" name="Group 55"/>
          <p:cNvGrpSpPr/>
          <p:nvPr/>
        </p:nvGrpSpPr>
        <p:grpSpPr>
          <a:xfrm>
            <a:off x="6072783" y="2803922"/>
            <a:ext cx="581025" cy="581025"/>
            <a:chOff x="8097044" y="3738563"/>
            <a:chExt cx="774700" cy="774700"/>
          </a:xfrm>
        </p:grpSpPr>
        <p:sp>
          <p:nvSpPr>
            <p:cNvPr id="70" name="Freeform 21"/>
            <p:cNvSpPr>
              <a:spLocks noEditPoints="1"/>
            </p:cNvSpPr>
            <p:nvPr/>
          </p:nvSpPr>
          <p:spPr bwMode="auto">
            <a:xfrm>
              <a:off x="8097044" y="3738563"/>
              <a:ext cx="774700" cy="774700"/>
            </a:xfrm>
            <a:custGeom>
              <a:avLst/>
              <a:gdLst>
                <a:gd name="T0" fmla="*/ 157 w 314"/>
                <a:gd name="T1" fmla="*/ 314 h 314"/>
                <a:gd name="T2" fmla="*/ 0 w 314"/>
                <a:gd name="T3" fmla="*/ 157 h 314"/>
                <a:gd name="T4" fmla="*/ 157 w 314"/>
                <a:gd name="T5" fmla="*/ 0 h 314"/>
                <a:gd name="T6" fmla="*/ 314 w 314"/>
                <a:gd name="T7" fmla="*/ 157 h 314"/>
                <a:gd name="T8" fmla="*/ 157 w 314"/>
                <a:gd name="T9" fmla="*/ 314 h 314"/>
                <a:gd name="T10" fmla="*/ 157 w 314"/>
                <a:gd name="T11" fmla="*/ 4 h 314"/>
                <a:gd name="T12" fmla="*/ 4 w 314"/>
                <a:gd name="T13" fmla="*/ 157 h 314"/>
                <a:gd name="T14" fmla="*/ 157 w 314"/>
                <a:gd name="T15" fmla="*/ 310 h 314"/>
                <a:gd name="T16" fmla="*/ 310 w 314"/>
                <a:gd name="T17" fmla="*/ 157 h 314"/>
                <a:gd name="T18" fmla="*/ 157 w 314"/>
                <a:gd name="T19" fmla="*/ 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314">
                  <a:moveTo>
                    <a:pt x="157" y="314"/>
                  </a:moveTo>
                  <a:cubicBezTo>
                    <a:pt x="70" y="314"/>
                    <a:pt x="0" y="244"/>
                    <a:pt x="0" y="157"/>
                  </a:cubicBezTo>
                  <a:cubicBezTo>
                    <a:pt x="0" y="70"/>
                    <a:pt x="70" y="0"/>
                    <a:pt x="157" y="0"/>
                  </a:cubicBezTo>
                  <a:cubicBezTo>
                    <a:pt x="244" y="0"/>
                    <a:pt x="314" y="70"/>
                    <a:pt x="314" y="157"/>
                  </a:cubicBezTo>
                  <a:cubicBezTo>
                    <a:pt x="314" y="244"/>
                    <a:pt x="244" y="314"/>
                    <a:pt x="157" y="314"/>
                  </a:cubicBezTo>
                  <a:close/>
                  <a:moveTo>
                    <a:pt x="157" y="4"/>
                  </a:moveTo>
                  <a:cubicBezTo>
                    <a:pt x="72" y="4"/>
                    <a:pt x="4" y="72"/>
                    <a:pt x="4" y="157"/>
                  </a:cubicBezTo>
                  <a:cubicBezTo>
                    <a:pt x="4" y="242"/>
                    <a:pt x="72" y="310"/>
                    <a:pt x="157" y="310"/>
                  </a:cubicBezTo>
                  <a:cubicBezTo>
                    <a:pt x="241" y="310"/>
                    <a:pt x="310" y="242"/>
                    <a:pt x="310" y="157"/>
                  </a:cubicBezTo>
                  <a:cubicBezTo>
                    <a:pt x="310" y="72"/>
                    <a:pt x="241" y="4"/>
                    <a:pt x="157" y="4"/>
                  </a:cubicBezTo>
                  <a:close/>
                </a:path>
              </a:pathLst>
            </a:custGeom>
            <a:solidFill>
              <a:srgbClr val="6D6E71"/>
            </a:solidFill>
            <a:ln w="19050">
              <a:solidFill>
                <a:schemeClr val="accent4"/>
              </a:solidFill>
              <a:round/>
            </a:ln>
          </p:spPr>
          <p:txBody>
            <a:bodyPr vert="horz" wrap="square" lIns="68580" tIns="34290" rIns="68580" bIns="34290" numCol="1" anchor="t" anchorCtr="0" compatLnSpc="1"/>
            <a:lstStyle/>
            <a:p>
              <a:endParaRPr lang="en-US" sz="1350"/>
            </a:p>
          </p:txBody>
        </p:sp>
        <p:sp>
          <p:nvSpPr>
            <p:cNvPr id="71" name="Freeform 22"/>
            <p:cNvSpPr>
              <a:spLocks noEditPoints="1"/>
            </p:cNvSpPr>
            <p:nvPr/>
          </p:nvSpPr>
          <p:spPr bwMode="auto">
            <a:xfrm>
              <a:off x="8247856" y="3889376"/>
              <a:ext cx="473075" cy="473075"/>
            </a:xfrm>
            <a:custGeom>
              <a:avLst/>
              <a:gdLst>
                <a:gd name="T0" fmla="*/ 96 w 192"/>
                <a:gd name="T1" fmla="*/ 192 h 192"/>
                <a:gd name="T2" fmla="*/ 0 w 192"/>
                <a:gd name="T3" fmla="*/ 96 h 192"/>
                <a:gd name="T4" fmla="*/ 96 w 192"/>
                <a:gd name="T5" fmla="*/ 0 h 192"/>
                <a:gd name="T6" fmla="*/ 192 w 192"/>
                <a:gd name="T7" fmla="*/ 96 h 192"/>
                <a:gd name="T8" fmla="*/ 96 w 192"/>
                <a:gd name="T9" fmla="*/ 192 h 192"/>
                <a:gd name="T10" fmla="*/ 96 w 192"/>
                <a:gd name="T11" fmla="*/ 12 h 192"/>
                <a:gd name="T12" fmla="*/ 12 w 192"/>
                <a:gd name="T13" fmla="*/ 96 h 192"/>
                <a:gd name="T14" fmla="*/ 96 w 192"/>
                <a:gd name="T15" fmla="*/ 180 h 192"/>
                <a:gd name="T16" fmla="*/ 180 w 192"/>
                <a:gd name="T17" fmla="*/ 96 h 192"/>
                <a:gd name="T18" fmla="*/ 96 w 192"/>
                <a:gd name="T19" fmla="*/ 1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192"/>
                  </a:moveTo>
                  <a:cubicBezTo>
                    <a:pt x="43" y="192"/>
                    <a:pt x="0" y="149"/>
                    <a:pt x="0" y="96"/>
                  </a:cubicBezTo>
                  <a:cubicBezTo>
                    <a:pt x="0" y="43"/>
                    <a:pt x="43" y="0"/>
                    <a:pt x="96" y="0"/>
                  </a:cubicBezTo>
                  <a:cubicBezTo>
                    <a:pt x="149" y="0"/>
                    <a:pt x="192" y="43"/>
                    <a:pt x="192" y="96"/>
                  </a:cubicBezTo>
                  <a:cubicBezTo>
                    <a:pt x="192" y="149"/>
                    <a:pt x="149" y="192"/>
                    <a:pt x="96" y="192"/>
                  </a:cubicBezTo>
                  <a:close/>
                  <a:moveTo>
                    <a:pt x="96" y="12"/>
                  </a:moveTo>
                  <a:cubicBezTo>
                    <a:pt x="49" y="12"/>
                    <a:pt x="12" y="49"/>
                    <a:pt x="12" y="96"/>
                  </a:cubicBezTo>
                  <a:cubicBezTo>
                    <a:pt x="12" y="143"/>
                    <a:pt x="49" y="180"/>
                    <a:pt x="96" y="180"/>
                  </a:cubicBezTo>
                  <a:cubicBezTo>
                    <a:pt x="142" y="180"/>
                    <a:pt x="180" y="143"/>
                    <a:pt x="180" y="96"/>
                  </a:cubicBezTo>
                  <a:cubicBezTo>
                    <a:pt x="180" y="49"/>
                    <a:pt x="142" y="12"/>
                    <a:pt x="96" y="12"/>
                  </a:cubicBezTo>
                  <a:close/>
                </a:path>
              </a:pathLst>
            </a:custGeom>
            <a:solidFill>
              <a:schemeClr val="accent4"/>
            </a:solidFill>
            <a:ln>
              <a:noFill/>
            </a:ln>
          </p:spPr>
          <p:txBody>
            <a:bodyPr vert="horz" wrap="square" lIns="68580" tIns="34290" rIns="68580" bIns="34290" numCol="1" anchor="t" anchorCtr="0" compatLnSpc="1"/>
            <a:lstStyle/>
            <a:p>
              <a:endParaRPr lang="en-US" sz="1350"/>
            </a:p>
          </p:txBody>
        </p:sp>
        <p:sp>
          <p:nvSpPr>
            <p:cNvPr id="72" name="Oval 23"/>
            <p:cNvSpPr>
              <a:spLocks noChangeArrowheads="1"/>
            </p:cNvSpPr>
            <p:nvPr/>
          </p:nvSpPr>
          <p:spPr bwMode="auto">
            <a:xfrm>
              <a:off x="8373269" y="4014788"/>
              <a:ext cx="222250" cy="222250"/>
            </a:xfrm>
            <a:prstGeom prst="ellipse">
              <a:avLst/>
            </a:prstGeom>
            <a:solidFill>
              <a:schemeClr val="accent4"/>
            </a:solidFill>
            <a:ln>
              <a:noFill/>
            </a:ln>
          </p:spPr>
          <p:txBody>
            <a:bodyPr vert="horz" wrap="square" lIns="68580" tIns="34290" rIns="68580" bIns="34290" numCol="1" anchor="t" anchorCtr="0" compatLnSpc="1"/>
            <a:lstStyle/>
            <a:p>
              <a:endParaRPr lang="en-US" sz="1350"/>
            </a:p>
          </p:txBody>
        </p:sp>
      </p:grpSp>
      <p:grpSp>
        <p:nvGrpSpPr>
          <p:cNvPr id="73" name="Group 59"/>
          <p:cNvGrpSpPr/>
          <p:nvPr/>
        </p:nvGrpSpPr>
        <p:grpSpPr>
          <a:xfrm>
            <a:off x="6315671" y="1849041"/>
            <a:ext cx="95250" cy="958454"/>
            <a:chOff x="8420894" y="2465388"/>
            <a:chExt cx="127000" cy="1277938"/>
          </a:xfrm>
        </p:grpSpPr>
        <p:sp>
          <p:nvSpPr>
            <p:cNvPr id="74" name="Oval 24"/>
            <p:cNvSpPr>
              <a:spLocks noChangeArrowheads="1"/>
            </p:cNvSpPr>
            <p:nvPr/>
          </p:nvSpPr>
          <p:spPr bwMode="auto">
            <a:xfrm>
              <a:off x="8420894" y="2465388"/>
              <a:ext cx="127000" cy="128588"/>
            </a:xfrm>
            <a:prstGeom prst="ellipse">
              <a:avLst/>
            </a:prstGeom>
            <a:solidFill>
              <a:schemeClr val="accent4"/>
            </a:solidFill>
            <a:ln>
              <a:noFill/>
            </a:ln>
          </p:spPr>
          <p:txBody>
            <a:bodyPr vert="horz" wrap="square" lIns="68580" tIns="34290" rIns="68580" bIns="34290" numCol="1" anchor="t" anchorCtr="0" compatLnSpc="1"/>
            <a:lstStyle/>
            <a:p>
              <a:endParaRPr lang="en-US" sz="1350"/>
            </a:p>
          </p:txBody>
        </p:sp>
        <p:sp>
          <p:nvSpPr>
            <p:cNvPr id="75" name="Rectangle 25"/>
            <p:cNvSpPr>
              <a:spLocks noChangeArrowheads="1"/>
            </p:cNvSpPr>
            <p:nvPr/>
          </p:nvSpPr>
          <p:spPr bwMode="auto">
            <a:xfrm>
              <a:off x="8479631" y="2509838"/>
              <a:ext cx="9525" cy="1233488"/>
            </a:xfrm>
            <a:prstGeom prst="rect">
              <a:avLst/>
            </a:prstGeom>
            <a:solidFill>
              <a:schemeClr val="bg1"/>
            </a:solidFill>
            <a:ln w="28575">
              <a:solidFill>
                <a:schemeClr val="accent4"/>
              </a:solidFill>
            </a:ln>
          </p:spPr>
          <p:txBody>
            <a:bodyPr vert="horz" wrap="square" lIns="68580" tIns="34290" rIns="68580" bIns="34290" numCol="1" anchor="t" anchorCtr="0" compatLnSpc="1"/>
            <a:lstStyle/>
            <a:p>
              <a:endParaRPr lang="en-US" sz="1350"/>
            </a:p>
          </p:txBody>
        </p:sp>
      </p:grpSp>
      <p:sp>
        <p:nvSpPr>
          <p:cNvPr id="76" name="Freeform 26"/>
          <p:cNvSpPr/>
          <p:nvPr/>
        </p:nvSpPr>
        <p:spPr bwMode="auto">
          <a:xfrm>
            <a:off x="3851077" y="2714626"/>
            <a:ext cx="381000" cy="379810"/>
          </a:xfrm>
          <a:custGeom>
            <a:avLst/>
            <a:gdLst>
              <a:gd name="T0" fmla="*/ 206 w 206"/>
              <a:gd name="T1" fmla="*/ 205 h 205"/>
              <a:gd name="T2" fmla="*/ 202 w 206"/>
              <a:gd name="T3" fmla="*/ 205 h 205"/>
              <a:gd name="T4" fmla="*/ 0 w 206"/>
              <a:gd name="T5" fmla="*/ 4 h 205"/>
              <a:gd name="T6" fmla="*/ 0 w 206"/>
              <a:gd name="T7" fmla="*/ 0 h 205"/>
              <a:gd name="T8" fmla="*/ 206 w 206"/>
              <a:gd name="T9" fmla="*/ 205 h 205"/>
            </a:gdLst>
            <a:ahLst/>
            <a:cxnLst>
              <a:cxn ang="0">
                <a:pos x="T0" y="T1"/>
              </a:cxn>
              <a:cxn ang="0">
                <a:pos x="T2" y="T3"/>
              </a:cxn>
              <a:cxn ang="0">
                <a:pos x="T4" y="T5"/>
              </a:cxn>
              <a:cxn ang="0">
                <a:pos x="T6" y="T7"/>
              </a:cxn>
              <a:cxn ang="0">
                <a:pos x="T8" y="T9"/>
              </a:cxn>
            </a:cxnLst>
            <a:rect l="0" t="0" r="r" b="b"/>
            <a:pathLst>
              <a:path w="206" h="205">
                <a:moveTo>
                  <a:pt x="206" y="205"/>
                </a:moveTo>
                <a:cubicBezTo>
                  <a:pt x="202" y="205"/>
                  <a:pt x="202" y="205"/>
                  <a:pt x="202" y="205"/>
                </a:cubicBezTo>
                <a:cubicBezTo>
                  <a:pt x="202" y="94"/>
                  <a:pt x="112" y="4"/>
                  <a:pt x="0" y="4"/>
                </a:cubicBezTo>
                <a:cubicBezTo>
                  <a:pt x="0" y="0"/>
                  <a:pt x="0" y="0"/>
                  <a:pt x="0" y="0"/>
                </a:cubicBezTo>
                <a:cubicBezTo>
                  <a:pt x="114" y="0"/>
                  <a:pt x="206" y="92"/>
                  <a:pt x="206" y="205"/>
                </a:cubicBezTo>
                <a:close/>
              </a:path>
            </a:pathLst>
          </a:custGeom>
          <a:solidFill>
            <a:srgbClr val="6D6E71"/>
          </a:solidFill>
          <a:ln w="19050">
            <a:solidFill>
              <a:schemeClr val="accent2"/>
            </a:solidFill>
            <a:round/>
          </a:ln>
        </p:spPr>
        <p:txBody>
          <a:bodyPr vert="horz" wrap="square" lIns="68580" tIns="34290" rIns="68580" bIns="34290" numCol="1" anchor="t" anchorCtr="0" compatLnSpc="1"/>
          <a:lstStyle/>
          <a:p>
            <a:endParaRPr lang="en-US" sz="1350"/>
          </a:p>
        </p:txBody>
      </p:sp>
      <p:sp>
        <p:nvSpPr>
          <p:cNvPr id="77" name="Freeform 27"/>
          <p:cNvSpPr/>
          <p:nvPr/>
        </p:nvSpPr>
        <p:spPr bwMode="auto">
          <a:xfrm>
            <a:off x="2196108" y="3094435"/>
            <a:ext cx="379810" cy="379810"/>
          </a:xfrm>
          <a:custGeom>
            <a:avLst/>
            <a:gdLst>
              <a:gd name="T0" fmla="*/ 205 w 205"/>
              <a:gd name="T1" fmla="*/ 205 h 205"/>
              <a:gd name="T2" fmla="*/ 0 w 205"/>
              <a:gd name="T3" fmla="*/ 0 h 205"/>
              <a:gd name="T4" fmla="*/ 4 w 205"/>
              <a:gd name="T5" fmla="*/ 0 h 205"/>
              <a:gd name="T6" fmla="*/ 205 w 205"/>
              <a:gd name="T7" fmla="*/ 201 h 205"/>
              <a:gd name="T8" fmla="*/ 205 w 205"/>
              <a:gd name="T9" fmla="*/ 205 h 205"/>
            </a:gdLst>
            <a:ahLst/>
            <a:cxnLst>
              <a:cxn ang="0">
                <a:pos x="T0" y="T1"/>
              </a:cxn>
              <a:cxn ang="0">
                <a:pos x="T2" y="T3"/>
              </a:cxn>
              <a:cxn ang="0">
                <a:pos x="T4" y="T5"/>
              </a:cxn>
              <a:cxn ang="0">
                <a:pos x="T6" y="T7"/>
              </a:cxn>
              <a:cxn ang="0">
                <a:pos x="T8" y="T9"/>
              </a:cxn>
            </a:cxnLst>
            <a:rect l="0" t="0" r="r" b="b"/>
            <a:pathLst>
              <a:path w="205" h="205">
                <a:moveTo>
                  <a:pt x="205" y="205"/>
                </a:moveTo>
                <a:cubicBezTo>
                  <a:pt x="92" y="205"/>
                  <a:pt x="0" y="113"/>
                  <a:pt x="0" y="0"/>
                </a:cubicBezTo>
                <a:cubicBezTo>
                  <a:pt x="4" y="0"/>
                  <a:pt x="4" y="0"/>
                  <a:pt x="4" y="0"/>
                </a:cubicBezTo>
                <a:cubicBezTo>
                  <a:pt x="4" y="111"/>
                  <a:pt x="94" y="201"/>
                  <a:pt x="205" y="201"/>
                </a:cubicBezTo>
                <a:lnTo>
                  <a:pt x="205" y="205"/>
                </a:lnTo>
                <a:close/>
              </a:path>
            </a:pathLst>
          </a:custGeom>
          <a:solidFill>
            <a:srgbClr val="6D6E71"/>
          </a:solidFill>
          <a:ln w="19050">
            <a:solidFill>
              <a:schemeClr val="accent1"/>
            </a:solidFill>
            <a:round/>
          </a:ln>
        </p:spPr>
        <p:txBody>
          <a:bodyPr vert="horz" wrap="square" lIns="68580" tIns="34290" rIns="68580" bIns="34290" numCol="1" anchor="t" anchorCtr="0" compatLnSpc="1"/>
          <a:lstStyle/>
          <a:p>
            <a:endParaRPr lang="en-US" sz="1350"/>
          </a:p>
        </p:txBody>
      </p:sp>
      <p:sp>
        <p:nvSpPr>
          <p:cNvPr id="78" name="Freeform 28"/>
          <p:cNvSpPr/>
          <p:nvPr/>
        </p:nvSpPr>
        <p:spPr bwMode="auto">
          <a:xfrm>
            <a:off x="6362105" y="2714626"/>
            <a:ext cx="378619" cy="379810"/>
          </a:xfrm>
          <a:custGeom>
            <a:avLst/>
            <a:gdLst>
              <a:gd name="T0" fmla="*/ 205 w 205"/>
              <a:gd name="T1" fmla="*/ 205 h 205"/>
              <a:gd name="T2" fmla="*/ 201 w 205"/>
              <a:gd name="T3" fmla="*/ 205 h 205"/>
              <a:gd name="T4" fmla="*/ 0 w 205"/>
              <a:gd name="T5" fmla="*/ 4 h 205"/>
              <a:gd name="T6" fmla="*/ 0 w 205"/>
              <a:gd name="T7" fmla="*/ 0 h 205"/>
              <a:gd name="T8" fmla="*/ 205 w 205"/>
              <a:gd name="T9" fmla="*/ 205 h 205"/>
            </a:gdLst>
            <a:ahLst/>
            <a:cxnLst>
              <a:cxn ang="0">
                <a:pos x="T0" y="T1"/>
              </a:cxn>
              <a:cxn ang="0">
                <a:pos x="T2" y="T3"/>
              </a:cxn>
              <a:cxn ang="0">
                <a:pos x="T4" y="T5"/>
              </a:cxn>
              <a:cxn ang="0">
                <a:pos x="T6" y="T7"/>
              </a:cxn>
              <a:cxn ang="0">
                <a:pos x="T8" y="T9"/>
              </a:cxn>
            </a:cxnLst>
            <a:rect l="0" t="0" r="r" b="b"/>
            <a:pathLst>
              <a:path w="205" h="205">
                <a:moveTo>
                  <a:pt x="205" y="205"/>
                </a:moveTo>
                <a:cubicBezTo>
                  <a:pt x="201" y="205"/>
                  <a:pt x="201" y="205"/>
                  <a:pt x="201" y="205"/>
                </a:cubicBezTo>
                <a:cubicBezTo>
                  <a:pt x="201" y="94"/>
                  <a:pt x="111" y="4"/>
                  <a:pt x="0" y="4"/>
                </a:cubicBezTo>
                <a:cubicBezTo>
                  <a:pt x="0" y="0"/>
                  <a:pt x="0" y="0"/>
                  <a:pt x="0" y="0"/>
                </a:cubicBezTo>
                <a:cubicBezTo>
                  <a:pt x="113" y="0"/>
                  <a:pt x="205" y="92"/>
                  <a:pt x="205" y="205"/>
                </a:cubicBezTo>
                <a:close/>
              </a:path>
            </a:pathLst>
          </a:custGeom>
          <a:solidFill>
            <a:srgbClr val="6D6E71"/>
          </a:solidFill>
          <a:ln w="19050">
            <a:solidFill>
              <a:schemeClr val="accent4"/>
            </a:solidFill>
            <a:round/>
          </a:ln>
        </p:spPr>
        <p:txBody>
          <a:bodyPr vert="horz" wrap="square" lIns="68580" tIns="34290" rIns="68580" bIns="34290" numCol="1" anchor="t" anchorCtr="0" compatLnSpc="1"/>
          <a:lstStyle/>
          <a:p>
            <a:endParaRPr lang="en-US" sz="1350"/>
          </a:p>
        </p:txBody>
      </p:sp>
      <p:sp>
        <p:nvSpPr>
          <p:cNvPr id="79" name="Freeform 29"/>
          <p:cNvSpPr/>
          <p:nvPr/>
        </p:nvSpPr>
        <p:spPr bwMode="auto">
          <a:xfrm>
            <a:off x="4707136" y="3094435"/>
            <a:ext cx="378619" cy="379810"/>
          </a:xfrm>
          <a:custGeom>
            <a:avLst/>
            <a:gdLst>
              <a:gd name="T0" fmla="*/ 205 w 205"/>
              <a:gd name="T1" fmla="*/ 205 h 205"/>
              <a:gd name="T2" fmla="*/ 0 w 205"/>
              <a:gd name="T3" fmla="*/ 0 h 205"/>
              <a:gd name="T4" fmla="*/ 4 w 205"/>
              <a:gd name="T5" fmla="*/ 0 h 205"/>
              <a:gd name="T6" fmla="*/ 205 w 205"/>
              <a:gd name="T7" fmla="*/ 201 h 205"/>
              <a:gd name="T8" fmla="*/ 205 w 205"/>
              <a:gd name="T9" fmla="*/ 205 h 205"/>
            </a:gdLst>
            <a:ahLst/>
            <a:cxnLst>
              <a:cxn ang="0">
                <a:pos x="T0" y="T1"/>
              </a:cxn>
              <a:cxn ang="0">
                <a:pos x="T2" y="T3"/>
              </a:cxn>
              <a:cxn ang="0">
                <a:pos x="T4" y="T5"/>
              </a:cxn>
              <a:cxn ang="0">
                <a:pos x="T6" y="T7"/>
              </a:cxn>
              <a:cxn ang="0">
                <a:pos x="T8" y="T9"/>
              </a:cxn>
            </a:cxnLst>
            <a:rect l="0" t="0" r="r" b="b"/>
            <a:pathLst>
              <a:path w="205" h="205">
                <a:moveTo>
                  <a:pt x="205" y="205"/>
                </a:moveTo>
                <a:cubicBezTo>
                  <a:pt x="92" y="205"/>
                  <a:pt x="0" y="113"/>
                  <a:pt x="0" y="0"/>
                </a:cubicBezTo>
                <a:cubicBezTo>
                  <a:pt x="4" y="0"/>
                  <a:pt x="4" y="0"/>
                  <a:pt x="4" y="0"/>
                </a:cubicBezTo>
                <a:cubicBezTo>
                  <a:pt x="4" y="111"/>
                  <a:pt x="94" y="201"/>
                  <a:pt x="205" y="201"/>
                </a:cubicBezTo>
                <a:lnTo>
                  <a:pt x="205" y="205"/>
                </a:lnTo>
                <a:close/>
              </a:path>
            </a:pathLst>
          </a:custGeom>
          <a:solidFill>
            <a:srgbClr val="6D6E71"/>
          </a:solidFill>
          <a:ln w="19050">
            <a:solidFill>
              <a:schemeClr val="accent3"/>
            </a:solidFill>
            <a:round/>
          </a:ln>
        </p:spPr>
        <p:txBody>
          <a:bodyPr vert="horz" wrap="square" lIns="68580" tIns="34290" rIns="68580" bIns="34290" numCol="1" anchor="t" anchorCtr="0" compatLnSpc="1"/>
          <a:lstStyle/>
          <a:p>
            <a:endParaRPr lang="en-US" sz="1350"/>
          </a:p>
        </p:txBody>
      </p:sp>
      <p:sp>
        <p:nvSpPr>
          <p:cNvPr id="80" name="Inhaltsplatzhalter 4"/>
          <p:cNvSpPr txBox="1"/>
          <p:nvPr/>
        </p:nvSpPr>
        <p:spPr>
          <a:xfrm>
            <a:off x="6447155" y="1049020"/>
            <a:ext cx="1466850" cy="186182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Font typeface="+mj-ea"/>
              <a:buNone/>
            </a:pPr>
            <a:r>
              <a:rPr lang="en-US" sz="1600" b="1" dirty="0" smtClean="0">
                <a:solidFill>
                  <a:schemeClr val="accent1"/>
                </a:solidFill>
                <a:latin typeface="Arial Unicode MS" panose="020B0604020202020204" charset="-122"/>
                <a:ea typeface="Arial Unicode MS" panose="020B0604020202020204" charset="-122"/>
                <a:sym typeface="+mn-ea"/>
              </a:rPr>
              <a:t>Step04 </a:t>
            </a:r>
            <a:r>
              <a:rPr lang="en-US" sz="1600" b="1" dirty="0" smtClean="0">
                <a:solidFill>
                  <a:schemeClr val="accent4"/>
                </a:solidFill>
                <a:latin typeface="Arial Unicode MS" panose="020B0604020202020204" charset="-122"/>
                <a:ea typeface="Arial Unicode MS" panose="020B0604020202020204" charset="-122"/>
              </a:rPr>
              <a:t>网站ICP备案</a:t>
            </a:r>
            <a:endParaRPr lang="en-US" sz="1600" b="1" dirty="0" smtClean="0">
              <a:solidFill>
                <a:schemeClr val="accent4"/>
              </a:solidFill>
              <a:latin typeface="Arial Unicode MS" panose="020B0604020202020204" charset="-122"/>
              <a:ea typeface="Arial Unicode MS" panose="020B0604020202020204" charset="-122"/>
            </a:endParaRPr>
          </a:p>
          <a:p>
            <a:pPr marL="342900" indent="0" algn="l" fontAlgn="auto">
              <a:lnSpc>
                <a:spcPct val="150000"/>
              </a:lnSpc>
              <a:spcAft>
                <a:spcPts val="1200"/>
              </a:spcAft>
              <a:buFont typeface="+mj-ea"/>
              <a:buAutoNum type="circleNumDbPlain"/>
            </a:pPr>
            <a:r>
              <a:rPr lang="en-US" sz="1400" dirty="0" smtClean="0">
                <a:solidFill>
                  <a:schemeClr val="bg1">
                    <a:lumMod val="50000"/>
                  </a:schemeClr>
                </a:solidFill>
                <a:latin typeface="Arial Unicode MS" panose="020B0604020202020204" charset="-122"/>
                <a:ea typeface="Arial Unicode MS" panose="020B0604020202020204" charset="-122"/>
              </a:rPr>
              <a:t>工业和信息化部对网站的一种管理</a:t>
            </a:r>
            <a:endParaRPr lang="en-US" sz="1400" dirty="0" smtClean="0">
              <a:solidFill>
                <a:schemeClr val="bg1">
                  <a:lumMod val="50000"/>
                </a:schemeClr>
              </a:solidFill>
              <a:latin typeface="Arial Unicode MS" panose="020B0604020202020204" charset="-122"/>
              <a:ea typeface="Arial Unicode MS" panose="020B0604020202020204" charset="-122"/>
            </a:endParaRPr>
          </a:p>
        </p:txBody>
      </p:sp>
      <p:sp>
        <p:nvSpPr>
          <p:cNvPr id="81" name="Inhaltsplatzhalter 4"/>
          <p:cNvSpPr txBox="1"/>
          <p:nvPr/>
        </p:nvSpPr>
        <p:spPr>
          <a:xfrm>
            <a:off x="2956560" y="3474085"/>
            <a:ext cx="1610995" cy="116903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None/>
            </a:pPr>
            <a:r>
              <a:rPr lang="en-US" sz="1600" b="1" dirty="0" smtClean="0">
                <a:solidFill>
                  <a:srgbClr val="FFC000"/>
                </a:solidFill>
                <a:latin typeface="Arial Unicode MS" panose="020B0604020202020204" charset="-122"/>
                <a:ea typeface="Arial Unicode MS" panose="020B0604020202020204" charset="-122"/>
              </a:rPr>
              <a:t>Step03 域名解析</a:t>
            </a:r>
            <a:endParaRPr lang="en-US" sz="1600" b="1" dirty="0" smtClean="0">
              <a:solidFill>
                <a:srgbClr val="FFC000"/>
              </a:solidFill>
              <a:latin typeface="Arial Unicode MS" panose="020B0604020202020204" charset="-122"/>
              <a:ea typeface="Arial Unicode MS" panose="020B0604020202020204" charset="-122"/>
            </a:endParaRPr>
          </a:p>
          <a:p>
            <a:pPr marL="342900" indent="0" algn="l" fontAlgn="auto">
              <a:lnSpc>
                <a:spcPct val="150000"/>
              </a:lnSpc>
              <a:spcAft>
                <a:spcPts val="1200"/>
              </a:spcAft>
              <a:buFont typeface="+mj-ea"/>
              <a:buAutoNum type="circleNumDbPlain"/>
            </a:pPr>
            <a:r>
              <a:rPr lang="zh-CN" altLang="en-US" sz="1400" dirty="0" smtClean="0">
                <a:solidFill>
                  <a:schemeClr val="bg1">
                    <a:lumMod val="50000"/>
                  </a:schemeClr>
                </a:solidFill>
                <a:latin typeface="Arial Unicode MS" panose="020B0604020202020204" charset="-122"/>
                <a:ea typeface="Arial Unicode MS" panose="020B0604020202020204" charset="-122"/>
              </a:rPr>
              <a:t>域</a:t>
            </a:r>
            <a:r>
              <a:rPr lang="en-US" sz="1400" dirty="0" smtClean="0">
                <a:solidFill>
                  <a:schemeClr val="bg1">
                    <a:lumMod val="50000"/>
                  </a:schemeClr>
                </a:solidFill>
                <a:latin typeface="Arial Unicode MS" panose="020B0604020202020204" charset="-122"/>
                <a:ea typeface="Arial Unicode MS" panose="020B0604020202020204" charset="-122"/>
              </a:rPr>
              <a:t>名到IP地址的转换过程</a:t>
            </a:r>
            <a:endParaRPr lang="en-US" sz="1400" dirty="0" smtClean="0">
              <a:solidFill>
                <a:schemeClr val="bg1">
                  <a:lumMod val="50000"/>
                </a:schemeClr>
              </a:solidFill>
              <a:latin typeface="Arial Unicode MS" panose="020B0604020202020204" charset="-122"/>
              <a:ea typeface="Arial Unicode MS" panose="020B0604020202020204" charset="-122"/>
            </a:endParaRPr>
          </a:p>
        </p:txBody>
      </p:sp>
      <p:sp>
        <p:nvSpPr>
          <p:cNvPr id="82" name="Inhaltsplatzhalter 4"/>
          <p:cNvSpPr txBox="1"/>
          <p:nvPr/>
        </p:nvSpPr>
        <p:spPr>
          <a:xfrm>
            <a:off x="4136390" y="1049020"/>
            <a:ext cx="1519555" cy="169227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50000"/>
              </a:lnSpc>
              <a:spcAft>
                <a:spcPts val="1200"/>
              </a:spcAft>
              <a:buNone/>
            </a:pPr>
            <a:r>
              <a:rPr lang="en-US" sz="1600" b="1" dirty="0" smtClean="0">
                <a:solidFill>
                  <a:schemeClr val="accent2"/>
                </a:solidFill>
                <a:latin typeface="Arial Unicode MS" panose="020B0604020202020204" charset="-122"/>
                <a:ea typeface="Arial Unicode MS" panose="020B0604020202020204" charset="-122"/>
              </a:rPr>
              <a:t>Step02 选择网店空间</a:t>
            </a:r>
            <a:endParaRPr lang="en-US" sz="1600" b="1" dirty="0" smtClean="0">
              <a:solidFill>
                <a:schemeClr val="accent2"/>
              </a:solidFill>
              <a:latin typeface="Arial Unicode MS" panose="020B0604020202020204" charset="-122"/>
              <a:ea typeface="Arial Unicode MS" panose="020B0604020202020204" charset="-122"/>
            </a:endParaRPr>
          </a:p>
          <a:p>
            <a:pPr marL="342900" indent="0" algn="l" fontAlgn="auto">
              <a:lnSpc>
                <a:spcPct val="150000"/>
              </a:lnSpc>
              <a:spcAft>
                <a:spcPts val="1200"/>
              </a:spcAft>
              <a:buFont typeface="+mj-ea"/>
              <a:buAutoNum type="circleNumDbPlain"/>
            </a:pPr>
            <a:r>
              <a:rPr lang="en-US" sz="1400" dirty="0" smtClean="0">
                <a:solidFill>
                  <a:schemeClr val="bg1">
                    <a:lumMod val="50000"/>
                  </a:schemeClr>
                </a:solidFill>
                <a:latin typeface="Arial Unicode MS" panose="020B0604020202020204" charset="-122"/>
                <a:ea typeface="Arial Unicode MS" panose="020B0604020202020204" charset="-122"/>
                <a:sym typeface="+mn-ea"/>
              </a:rPr>
              <a:t>云服务器</a:t>
            </a:r>
            <a:endParaRPr lang="en-US" sz="1400" dirty="0" smtClean="0">
              <a:solidFill>
                <a:schemeClr val="bg1">
                  <a:lumMod val="50000"/>
                </a:schemeClr>
              </a:solidFill>
              <a:latin typeface="Arial Unicode MS" panose="020B0604020202020204" charset="-122"/>
              <a:ea typeface="Arial Unicode MS" panose="020B0604020202020204" charset="-122"/>
            </a:endParaRPr>
          </a:p>
          <a:p>
            <a:pPr marL="342900" indent="0" algn="l" fontAlgn="auto">
              <a:lnSpc>
                <a:spcPct val="150000"/>
              </a:lnSpc>
              <a:spcAft>
                <a:spcPts val="1200"/>
              </a:spcAft>
              <a:buFont typeface="+mj-ea"/>
              <a:buAutoNum type="circleNumDbPlain"/>
            </a:pPr>
            <a:r>
              <a:rPr lang="en-US" sz="1400" dirty="0" smtClean="0">
                <a:solidFill>
                  <a:schemeClr val="bg1">
                    <a:lumMod val="50000"/>
                  </a:schemeClr>
                </a:solidFill>
                <a:latin typeface="Arial Unicode MS" panose="020B0604020202020204" charset="-122"/>
                <a:ea typeface="Arial Unicode MS" panose="020B0604020202020204" charset="-122"/>
                <a:sym typeface="+mn-ea"/>
              </a:rPr>
              <a:t>网站空间</a:t>
            </a:r>
            <a:endParaRPr lang="en-US" sz="1600" b="1" dirty="0" smtClean="0">
              <a:solidFill>
                <a:schemeClr val="accent2"/>
              </a:solidFill>
              <a:latin typeface="Arial Unicode MS" panose="020B0604020202020204" charset="-122"/>
              <a:ea typeface="Arial Unicode MS" panose="020B0604020202020204" charset="-122"/>
            </a:endParaRPr>
          </a:p>
        </p:txBody>
      </p:sp>
      <p:sp>
        <p:nvSpPr>
          <p:cNvPr id="83" name="Inhaltsplatzhalter 4"/>
          <p:cNvSpPr txBox="1"/>
          <p:nvPr/>
        </p:nvSpPr>
        <p:spPr>
          <a:xfrm>
            <a:off x="78740" y="3240088"/>
            <a:ext cx="2054860" cy="163639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fontAlgn="auto">
              <a:lnSpc>
                <a:spcPct val="120000"/>
              </a:lnSpc>
              <a:spcAft>
                <a:spcPts val="1200"/>
              </a:spcAft>
              <a:buNone/>
            </a:pPr>
            <a:r>
              <a:rPr lang="en-US" sz="1600" b="1" dirty="0" smtClean="0">
                <a:solidFill>
                  <a:schemeClr val="accent1"/>
                </a:solidFill>
                <a:latin typeface="Arial Unicode MS" panose="020B0604020202020204" charset="-122"/>
                <a:ea typeface="Arial Unicode MS" panose="020B0604020202020204" charset="-122"/>
              </a:rPr>
              <a:t>Step01 申请网站域名</a:t>
            </a:r>
            <a:endParaRPr lang="en-US" sz="1600" b="1" dirty="0" smtClean="0">
              <a:solidFill>
                <a:schemeClr val="accent1"/>
              </a:solidFill>
              <a:latin typeface="Arial Unicode MS" panose="020B0604020202020204" charset="-122"/>
              <a:ea typeface="Arial Unicode MS" panose="020B0604020202020204" charset="-122"/>
            </a:endParaRPr>
          </a:p>
          <a:p>
            <a:pPr marL="342900" indent="-342900" algn="l" fontAlgn="auto">
              <a:lnSpc>
                <a:spcPct val="120000"/>
              </a:lnSpc>
              <a:spcAft>
                <a:spcPts val="1200"/>
              </a:spcAft>
              <a:buFont typeface="+mj-ea"/>
              <a:buAutoNum type="circleNumDbPlain"/>
            </a:pPr>
            <a:r>
              <a:rPr lang="en-US" sz="1400" dirty="0" smtClean="0">
                <a:solidFill>
                  <a:schemeClr val="bg1">
                    <a:lumMod val="50000"/>
                  </a:schemeClr>
                </a:solidFill>
                <a:latin typeface="Arial Unicode MS" panose="020B0604020202020204" charset="-122"/>
                <a:ea typeface="Arial Unicode MS" panose="020B0604020202020204" charset="-122"/>
              </a:rPr>
              <a:t>域名用于解决Internet中地址对应问题</a:t>
            </a:r>
            <a:endParaRPr lang="en-US" sz="1400" dirty="0" smtClean="0">
              <a:solidFill>
                <a:schemeClr val="bg1">
                  <a:lumMod val="50000"/>
                </a:schemeClr>
              </a:solidFill>
              <a:latin typeface="Arial Unicode MS" panose="020B0604020202020204" charset="-122"/>
              <a:ea typeface="Arial Unicode MS" panose="020B0604020202020204" charset="-122"/>
            </a:endParaRPr>
          </a:p>
          <a:p>
            <a:pPr marL="342900" indent="-342900" algn="l" fontAlgn="auto">
              <a:lnSpc>
                <a:spcPct val="120000"/>
              </a:lnSpc>
              <a:spcAft>
                <a:spcPts val="1200"/>
              </a:spcAft>
              <a:buFont typeface="+mj-ea"/>
              <a:buAutoNum type="circleNumDbPlain"/>
            </a:pPr>
            <a:r>
              <a:rPr lang="en-US" sz="1400" dirty="0" smtClean="0">
                <a:solidFill>
                  <a:schemeClr val="bg1">
                    <a:lumMod val="50000"/>
                  </a:schemeClr>
                </a:solidFill>
                <a:latin typeface="Arial Unicode MS" panose="020B0604020202020204" charset="-122"/>
                <a:ea typeface="Arial Unicode MS" panose="020B0604020202020204" charset="-122"/>
              </a:rPr>
              <a:t>域名是店铺的网上商标</a:t>
            </a:r>
            <a:endParaRPr lang="en-US" sz="1400" dirty="0" smtClean="0">
              <a:solidFill>
                <a:schemeClr val="bg1">
                  <a:lumMod val="50000"/>
                </a:schemeClr>
              </a:solidFill>
              <a:latin typeface="Arial Unicode MS" panose="020B0604020202020204" charset="-122"/>
              <a:ea typeface="Arial Unicode MS" panose="020B0604020202020204" charset="-122"/>
            </a:endParaRPr>
          </a:p>
        </p:txBody>
      </p:sp>
      <p:pic>
        <p:nvPicPr>
          <p:cNvPr id="155" name="图片 154" descr="1185826"/>
          <p:cNvPicPr>
            <a:picLocks noChangeAspect="1"/>
          </p:cNvPicPr>
          <p:nvPr/>
        </p:nvPicPr>
        <p:blipFill>
          <a:blip r:embed="rId1"/>
          <a:stretch>
            <a:fillRect/>
          </a:stretch>
        </p:blipFill>
        <p:spPr>
          <a:xfrm>
            <a:off x="3847465" y="1225550"/>
            <a:ext cx="342900" cy="342900"/>
          </a:xfrm>
          <a:prstGeom prst="rect">
            <a:avLst/>
          </a:prstGeom>
        </p:spPr>
      </p:pic>
      <p:pic>
        <p:nvPicPr>
          <p:cNvPr id="156" name="图片 155" descr="1188634"/>
          <p:cNvPicPr>
            <a:picLocks noChangeAspect="1"/>
          </p:cNvPicPr>
          <p:nvPr/>
        </p:nvPicPr>
        <p:blipFill>
          <a:blip r:embed="rId2"/>
          <a:stretch>
            <a:fillRect/>
          </a:stretch>
        </p:blipFill>
        <p:spPr>
          <a:xfrm>
            <a:off x="2133600" y="3540125"/>
            <a:ext cx="350520" cy="311150"/>
          </a:xfrm>
          <a:prstGeom prst="rect">
            <a:avLst/>
          </a:prstGeom>
        </p:spPr>
      </p:pic>
      <p:pic>
        <p:nvPicPr>
          <p:cNvPr id="157" name="图片 156" descr="1183953"/>
          <p:cNvPicPr>
            <a:picLocks noChangeAspect="1"/>
          </p:cNvPicPr>
          <p:nvPr/>
        </p:nvPicPr>
        <p:blipFill>
          <a:blip r:embed="rId3"/>
          <a:stretch>
            <a:fillRect/>
          </a:stretch>
        </p:blipFill>
        <p:spPr>
          <a:xfrm>
            <a:off x="6447155" y="1385570"/>
            <a:ext cx="496570" cy="496570"/>
          </a:xfrm>
          <a:prstGeom prst="rect">
            <a:avLst/>
          </a:prstGeom>
        </p:spPr>
      </p:pic>
      <p:pic>
        <p:nvPicPr>
          <p:cNvPr id="158" name="图片 157" descr="1125475"/>
          <p:cNvPicPr>
            <a:picLocks noChangeAspect="1"/>
          </p:cNvPicPr>
          <p:nvPr/>
        </p:nvPicPr>
        <p:blipFill>
          <a:blip r:embed="rId4"/>
          <a:stretch>
            <a:fillRect/>
          </a:stretch>
        </p:blipFill>
        <p:spPr>
          <a:xfrm>
            <a:off x="4530725" y="3473450"/>
            <a:ext cx="377825" cy="3778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7"/>
                                        </p:tgtEl>
                                        <p:attrNameLst>
                                          <p:attrName>style.visibility</p:attrName>
                                        </p:attrNameLst>
                                      </p:cBhvr>
                                      <p:to>
                                        <p:strVal val="visible"/>
                                      </p:to>
                                    </p:set>
                                    <p:anim calcmode="lin" valueType="num">
                                      <p:cBhvr>
                                        <p:cTn id="13" dur="500" fill="hold"/>
                                        <p:tgtEl>
                                          <p:spTgt spid="77"/>
                                        </p:tgtEl>
                                        <p:attrNameLst>
                                          <p:attrName>ppt_w</p:attrName>
                                        </p:attrNameLst>
                                      </p:cBhvr>
                                      <p:tavLst>
                                        <p:tav tm="0">
                                          <p:val>
                                            <p:fltVal val="0"/>
                                          </p:val>
                                        </p:tav>
                                        <p:tav tm="100000">
                                          <p:val>
                                            <p:strVal val="#ppt_w"/>
                                          </p:val>
                                        </p:tav>
                                      </p:tavLst>
                                    </p:anim>
                                    <p:anim calcmode="lin" valueType="num">
                                      <p:cBhvr>
                                        <p:cTn id="14" dur="500" fill="hold"/>
                                        <p:tgtEl>
                                          <p:spTgt spid="77"/>
                                        </p:tgtEl>
                                        <p:attrNameLst>
                                          <p:attrName>ppt_h</p:attrName>
                                        </p:attrNameLst>
                                      </p:cBhvr>
                                      <p:tavLst>
                                        <p:tav tm="0">
                                          <p:val>
                                            <p:fltVal val="0"/>
                                          </p:val>
                                        </p:tav>
                                        <p:tav tm="100000">
                                          <p:val>
                                            <p:strVal val="#ppt_h"/>
                                          </p:val>
                                        </p:tav>
                                      </p:tavLst>
                                    </p:anim>
                                    <p:animEffect transition="in" filter="fade">
                                      <p:cBhvr>
                                        <p:cTn id="15" dur="500"/>
                                        <p:tgtEl>
                                          <p:spTgt spid="77"/>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wipe(right)">
                                      <p:cBhvr>
                                        <p:cTn id="23" dur="500"/>
                                        <p:tgtEl>
                                          <p:spTgt spid="8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76"/>
                                        </p:tgtEl>
                                        <p:attrNameLst>
                                          <p:attrName>style.visibility</p:attrName>
                                        </p:attrNameLst>
                                      </p:cBhvr>
                                      <p:to>
                                        <p:strVal val="visible"/>
                                      </p:to>
                                    </p:set>
                                    <p:anim calcmode="lin" valueType="num">
                                      <p:cBhvr>
                                        <p:cTn id="33" dur="500" fill="hold"/>
                                        <p:tgtEl>
                                          <p:spTgt spid="76"/>
                                        </p:tgtEl>
                                        <p:attrNameLst>
                                          <p:attrName>ppt_w</p:attrName>
                                        </p:attrNameLst>
                                      </p:cBhvr>
                                      <p:tavLst>
                                        <p:tav tm="0">
                                          <p:val>
                                            <p:fltVal val="0"/>
                                          </p:val>
                                        </p:tav>
                                        <p:tav tm="100000">
                                          <p:val>
                                            <p:strVal val="#ppt_w"/>
                                          </p:val>
                                        </p:tav>
                                      </p:tavLst>
                                    </p:anim>
                                    <p:anim calcmode="lin" valueType="num">
                                      <p:cBhvr>
                                        <p:cTn id="34" dur="500" fill="hold"/>
                                        <p:tgtEl>
                                          <p:spTgt spid="76"/>
                                        </p:tgtEl>
                                        <p:attrNameLst>
                                          <p:attrName>ppt_h</p:attrName>
                                        </p:attrNameLst>
                                      </p:cBhvr>
                                      <p:tavLst>
                                        <p:tav tm="0">
                                          <p:val>
                                            <p:fltVal val="0"/>
                                          </p:val>
                                        </p:tav>
                                        <p:tav tm="100000">
                                          <p:val>
                                            <p:strVal val="#ppt_h"/>
                                          </p:val>
                                        </p:tav>
                                      </p:tavLst>
                                    </p:anim>
                                    <p:animEffect transition="in" filter="fade">
                                      <p:cBhvr>
                                        <p:cTn id="35" dur="500"/>
                                        <p:tgtEl>
                                          <p:spTgt spid="76"/>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down)">
                                      <p:cBhvr>
                                        <p:cTn id="39" dur="500"/>
                                        <p:tgtEl>
                                          <p:spTgt spid="58"/>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left)">
                                      <p:cBhvr>
                                        <p:cTn id="43" dur="500"/>
                                        <p:tgtEl>
                                          <p:spTgt spid="8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childTnLst>
                          </p:cTn>
                        </p:par>
                        <p:par>
                          <p:cTn id="50" fill="hold">
                            <p:stCondLst>
                              <p:cond delay="4500"/>
                            </p:stCondLst>
                            <p:childTnLst>
                              <p:par>
                                <p:cTn id="51" presetID="53" presetClass="entr" presetSubtype="16" fill="hold" grpId="0" nodeType="afterEffect">
                                  <p:stCondLst>
                                    <p:cond delay="0"/>
                                  </p:stCondLst>
                                  <p:childTnLst>
                                    <p:set>
                                      <p:cBhvr>
                                        <p:cTn id="52" dur="1" fill="hold">
                                          <p:stCondLst>
                                            <p:cond delay="0"/>
                                          </p:stCondLst>
                                        </p:cTn>
                                        <p:tgtEl>
                                          <p:spTgt spid="79"/>
                                        </p:tgtEl>
                                        <p:attrNameLst>
                                          <p:attrName>style.visibility</p:attrName>
                                        </p:attrNameLst>
                                      </p:cBhvr>
                                      <p:to>
                                        <p:strVal val="visible"/>
                                      </p:to>
                                    </p:set>
                                    <p:anim calcmode="lin" valueType="num">
                                      <p:cBhvr>
                                        <p:cTn id="53" dur="500" fill="hold"/>
                                        <p:tgtEl>
                                          <p:spTgt spid="79"/>
                                        </p:tgtEl>
                                        <p:attrNameLst>
                                          <p:attrName>ppt_w</p:attrName>
                                        </p:attrNameLst>
                                      </p:cBhvr>
                                      <p:tavLst>
                                        <p:tav tm="0">
                                          <p:val>
                                            <p:fltVal val="0"/>
                                          </p:val>
                                        </p:tav>
                                        <p:tav tm="100000">
                                          <p:val>
                                            <p:strVal val="#ppt_w"/>
                                          </p:val>
                                        </p:tav>
                                      </p:tavLst>
                                    </p:anim>
                                    <p:anim calcmode="lin" valueType="num">
                                      <p:cBhvr>
                                        <p:cTn id="54" dur="500" fill="hold"/>
                                        <p:tgtEl>
                                          <p:spTgt spid="79"/>
                                        </p:tgtEl>
                                        <p:attrNameLst>
                                          <p:attrName>ppt_h</p:attrName>
                                        </p:attrNameLst>
                                      </p:cBhvr>
                                      <p:tavLst>
                                        <p:tav tm="0">
                                          <p:val>
                                            <p:fltVal val="0"/>
                                          </p:val>
                                        </p:tav>
                                        <p:tav tm="100000">
                                          <p:val>
                                            <p:strVal val="#ppt_h"/>
                                          </p:val>
                                        </p:tav>
                                      </p:tavLst>
                                    </p:anim>
                                    <p:animEffect transition="in" filter="fade">
                                      <p:cBhvr>
                                        <p:cTn id="55" dur="500"/>
                                        <p:tgtEl>
                                          <p:spTgt spid="79"/>
                                        </p:tgtEl>
                                      </p:cBhvr>
                                    </p:animEffect>
                                  </p:childTnLst>
                                </p:cTn>
                              </p:par>
                            </p:childTnLst>
                          </p:cTn>
                        </p:par>
                        <p:par>
                          <p:cTn id="56" fill="hold">
                            <p:stCondLst>
                              <p:cond delay="5000"/>
                            </p:stCondLst>
                            <p:childTnLst>
                              <p:par>
                                <p:cTn id="57" presetID="22" presetClass="entr" presetSubtype="1" fill="hold"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wipe(up)">
                                      <p:cBhvr>
                                        <p:cTn id="59" dur="500"/>
                                        <p:tgtEl>
                                          <p:spTgt spid="66"/>
                                        </p:tgtEl>
                                      </p:cBhvr>
                                    </p:animEffect>
                                  </p:childTnLst>
                                </p:cTn>
                              </p:par>
                            </p:childTnLst>
                          </p:cTn>
                        </p:par>
                        <p:par>
                          <p:cTn id="60" fill="hold">
                            <p:stCondLst>
                              <p:cond delay="5500"/>
                            </p:stCondLst>
                            <p:childTnLst>
                              <p:par>
                                <p:cTn id="61" presetID="22" presetClass="entr" presetSubtype="2"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wipe(right)">
                                      <p:cBhvr>
                                        <p:cTn id="63" dur="500"/>
                                        <p:tgtEl>
                                          <p:spTgt spid="81"/>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Effect transition="in" filter="fade">
                                      <p:cBhvr>
                                        <p:cTn id="69" dur="500"/>
                                        <p:tgtEl>
                                          <p:spTgt spid="69"/>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78"/>
                                        </p:tgtEl>
                                        <p:attrNameLst>
                                          <p:attrName>style.visibility</p:attrName>
                                        </p:attrNameLst>
                                      </p:cBhvr>
                                      <p:to>
                                        <p:strVal val="visible"/>
                                      </p:to>
                                    </p:set>
                                    <p:anim calcmode="lin" valueType="num">
                                      <p:cBhvr>
                                        <p:cTn id="73" dur="500" fill="hold"/>
                                        <p:tgtEl>
                                          <p:spTgt spid="78"/>
                                        </p:tgtEl>
                                        <p:attrNameLst>
                                          <p:attrName>ppt_w</p:attrName>
                                        </p:attrNameLst>
                                      </p:cBhvr>
                                      <p:tavLst>
                                        <p:tav tm="0">
                                          <p:val>
                                            <p:fltVal val="0"/>
                                          </p:val>
                                        </p:tav>
                                        <p:tav tm="100000">
                                          <p:val>
                                            <p:strVal val="#ppt_w"/>
                                          </p:val>
                                        </p:tav>
                                      </p:tavLst>
                                    </p:anim>
                                    <p:anim calcmode="lin" valueType="num">
                                      <p:cBhvr>
                                        <p:cTn id="74" dur="500" fill="hold"/>
                                        <p:tgtEl>
                                          <p:spTgt spid="78"/>
                                        </p:tgtEl>
                                        <p:attrNameLst>
                                          <p:attrName>ppt_h</p:attrName>
                                        </p:attrNameLst>
                                      </p:cBhvr>
                                      <p:tavLst>
                                        <p:tav tm="0">
                                          <p:val>
                                            <p:fltVal val="0"/>
                                          </p:val>
                                        </p:tav>
                                        <p:tav tm="100000">
                                          <p:val>
                                            <p:strVal val="#ppt_h"/>
                                          </p:val>
                                        </p:tav>
                                      </p:tavLst>
                                    </p:anim>
                                    <p:animEffect transition="in" filter="fade">
                                      <p:cBhvr>
                                        <p:cTn id="75" dur="500"/>
                                        <p:tgtEl>
                                          <p:spTgt spid="78"/>
                                        </p:tgtEl>
                                      </p:cBhvr>
                                    </p:animEffect>
                                  </p:childTnLst>
                                </p:cTn>
                              </p:par>
                            </p:childTnLst>
                          </p:cTn>
                        </p:par>
                        <p:par>
                          <p:cTn id="76" fill="hold">
                            <p:stCondLst>
                              <p:cond delay="7000"/>
                            </p:stCondLst>
                            <p:childTnLst>
                              <p:par>
                                <p:cTn id="77" presetID="22" presetClass="entr" presetSubtype="4" fill="hold" nodeType="after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wipe(down)">
                                      <p:cBhvr>
                                        <p:cTn id="79" dur="500"/>
                                        <p:tgtEl>
                                          <p:spTgt spid="73"/>
                                        </p:tgtEl>
                                      </p:cBhvr>
                                    </p:animEffect>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wipe(left)">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bldLvl="0" animBg="1"/>
      <p:bldP spid="77" grpId="0" bldLvl="0" animBg="1"/>
      <p:bldP spid="78" grpId="0" bldLvl="0" animBg="1"/>
      <p:bldP spid="79" grpId="0" bldLvl="0" animBg="1"/>
      <p:bldP spid="80" grpId="0"/>
      <p:bldP spid="81" grpId="0"/>
      <p:bldP spid="82" grpId="0"/>
      <p:bldP spid="83" grpId="0"/>
    </p:bldLst>
  </p:timing>
</p:sld>
</file>

<file path=ppt/theme/theme1.xml><?xml version="1.0" encoding="utf-8"?>
<a:theme xmlns:a="http://schemas.openxmlformats.org/drawingml/2006/main" name="第一PPT，www.1ppt.com">
  <a:themeElements>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1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0.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1.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2.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2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3.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4.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5.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6.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7.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8.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ppt/theme/themeOverride9.xml><?xml version="1.0" encoding="utf-8"?>
<a:themeOverride xmlns:a="http://schemas.openxmlformats.org/drawingml/2006/main">
  <a:clrScheme name="自定义 237">
    <a:dk1>
      <a:srgbClr val="000000"/>
    </a:dk1>
    <a:lt1>
      <a:srgbClr val="FFFFFF"/>
    </a:lt1>
    <a:dk2>
      <a:srgbClr val="778495"/>
    </a:dk2>
    <a:lt2>
      <a:srgbClr val="F0F0F0"/>
    </a:lt2>
    <a:accent1>
      <a:srgbClr val="5BBAAA"/>
    </a:accent1>
    <a:accent2>
      <a:srgbClr val="FF672E"/>
    </a:accent2>
    <a:accent3>
      <a:srgbClr val="FFDF39"/>
    </a:accent3>
    <a:accent4>
      <a:srgbClr val="5BBAAA"/>
    </a:accent4>
    <a:accent5>
      <a:srgbClr val="FFDF39"/>
    </a:accent5>
    <a:accent6>
      <a:srgbClr val="FF672E"/>
    </a:accent6>
    <a:hlink>
      <a:srgbClr val="528D2B"/>
    </a:hlink>
    <a:folHlink>
      <a:srgbClr val="99A87D"/>
    </a:folHlink>
  </a:clrScheme>
</a:themeOverride>
</file>

<file path=docProps/app.xml><?xml version="1.0" encoding="utf-8"?>
<Properties xmlns="http://schemas.openxmlformats.org/officeDocument/2006/extended-properties" xmlns:vt="http://schemas.openxmlformats.org/officeDocument/2006/docPropsVTypes">
  <TotalTime>0</TotalTime>
  <Words>2070</Words>
  <Application>WPS 演示</Application>
  <PresentationFormat>全屏显示(16:9)</PresentationFormat>
  <Paragraphs>309</Paragraphs>
  <Slides>26</Slides>
  <Notes>10</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26</vt:i4>
      </vt:variant>
    </vt:vector>
  </HeadingPairs>
  <TitlesOfParts>
    <vt:vector size="44" baseType="lpstr">
      <vt:lpstr>Arial</vt:lpstr>
      <vt:lpstr>宋体</vt:lpstr>
      <vt:lpstr>Wingdings</vt:lpstr>
      <vt:lpstr>微软雅黑</vt:lpstr>
      <vt:lpstr>Roboto</vt:lpstr>
      <vt:lpstr>微软雅黑 Light</vt:lpstr>
      <vt:lpstr>Adobe Arabic</vt:lpstr>
      <vt:lpstr>Arial Unicode MS</vt:lpstr>
      <vt:lpstr>U.S. 101</vt:lpstr>
      <vt:lpstr>Open Sans Light</vt:lpstr>
      <vt:lpstr>Calibri Light</vt:lpstr>
      <vt:lpstr>Symbol</vt:lpstr>
      <vt:lpstr>幼圆</vt:lpstr>
      <vt:lpstr>Calibri</vt:lpstr>
      <vt:lpstr>Wingdings</vt:lpstr>
      <vt:lpstr>Segoe Print</vt:lpstr>
      <vt:lpstr>Yu Gothic UI Light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user</dc:creator>
  <cp:keywords>第一PPT模板网-WWW.1PPT.COM</cp:keywords>
  <cp:lastModifiedBy>Jasmine 逗比</cp:lastModifiedBy>
  <cp:revision>271</cp:revision>
  <dcterms:created xsi:type="dcterms:W3CDTF">2015-12-11T17:46:00Z</dcterms:created>
  <dcterms:modified xsi:type="dcterms:W3CDTF">2018-01-22T13:43:10Z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