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2"/>
  </p:notesMasterIdLst>
  <p:sldIdLst>
    <p:sldId id="371" r:id="rId2"/>
    <p:sldId id="372" r:id="rId3"/>
    <p:sldId id="373" r:id="rId4"/>
    <p:sldId id="374" r:id="rId5"/>
    <p:sldId id="378" r:id="rId6"/>
    <p:sldId id="379" r:id="rId7"/>
    <p:sldId id="380" r:id="rId8"/>
    <p:sldId id="375" r:id="rId9"/>
    <p:sldId id="384" r:id="rId10"/>
    <p:sldId id="381" r:id="rId11"/>
    <p:sldId id="390" r:id="rId12"/>
    <p:sldId id="386" r:id="rId13"/>
    <p:sldId id="387" r:id="rId14"/>
    <p:sldId id="388" r:id="rId15"/>
    <p:sldId id="389" r:id="rId16"/>
    <p:sldId id="382" r:id="rId17"/>
    <p:sldId id="376" r:id="rId18"/>
    <p:sldId id="383" r:id="rId19"/>
    <p:sldId id="377" r:id="rId20"/>
    <p:sldId id="353" r:id="rId21"/>
  </p:sldIdLst>
  <p:sldSz cx="9144000" cy="6858000" type="screen4x3"/>
  <p:notesSz cx="7315200" cy="96012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0000CC"/>
    <a:srgbClr val="008000"/>
    <a:srgbClr val="FF1117"/>
    <a:srgbClr val="19B3B3"/>
    <a:srgbClr val="F33925"/>
    <a:srgbClr val="00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8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atin typeface="Arial" charset="0"/>
                <a:ea typeface="宋体" charset="-122"/>
              </a:defRPr>
            </a:lvl1pPr>
          </a:lstStyle>
          <a:p>
            <a:pPr>
              <a:defRPr/>
            </a:pPr>
            <a:endParaRPr lang="zh-CN" altLang="en-US"/>
          </a:p>
        </p:txBody>
      </p:sp>
      <p:sp>
        <p:nvSpPr>
          <p:cNvPr id="3" name="日期占位符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atin typeface="Arial" charset="0"/>
                <a:ea typeface="宋体" charset="-122"/>
              </a:defRPr>
            </a:lvl1pPr>
          </a:lstStyle>
          <a:p>
            <a:pPr>
              <a:defRPr/>
            </a:pPr>
            <a:fld id="{9AF51D4A-0F2A-491D-AAD7-FA4CDCD927DF}" type="datetimeFigureOut">
              <a:rPr lang="zh-CN" altLang="en-US"/>
              <a:pPr>
                <a:defRPr/>
              </a:pPr>
              <a:t>2019/5/31</a:t>
            </a:fld>
            <a:endParaRPr lang="zh-CN" altLang="en-US"/>
          </a:p>
        </p:txBody>
      </p:sp>
      <p:sp>
        <p:nvSpPr>
          <p:cNvPr id="4" name="幻灯片图像占位符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atin typeface="Arial" charset="0"/>
                <a:ea typeface="宋体" charset="-122"/>
              </a:defRPr>
            </a:lvl1pPr>
          </a:lstStyle>
          <a:p>
            <a:pPr>
              <a:defRPr/>
            </a:pPr>
            <a:endParaRPr lang="zh-CN" altLang="en-US"/>
          </a:p>
        </p:txBody>
      </p:sp>
      <p:sp>
        <p:nvSpPr>
          <p:cNvPr id="7" name="灯片编号占位符 6"/>
          <p:cNvSpPr>
            <a:spLocks noGrp="1"/>
          </p:cNvSpPr>
          <p:nvPr>
            <p:ph type="sldNum" sz="quarter" idx="5"/>
          </p:nvPr>
        </p:nvSpPr>
        <p:spPr>
          <a:xfrm>
            <a:off x="4143375" y="9120188"/>
            <a:ext cx="3170238" cy="479425"/>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FF7FECFA-CF4F-42A7-991B-D4442934A9F4}"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B00008"/>
        </a:solidFill>
        <a:effectLst/>
      </p:bgPr>
    </p:bg>
    <p:spTree>
      <p:nvGrpSpPr>
        <p:cNvPr id="1" name=""/>
        <p:cNvGrpSpPr/>
        <p:nvPr/>
      </p:nvGrpSpPr>
      <p:grpSpPr>
        <a:xfrm>
          <a:off x="0" y="0"/>
          <a:ext cx="0" cy="0"/>
          <a:chOff x="0" y="0"/>
          <a:chExt cx="0" cy="0"/>
        </a:xfrm>
      </p:grpSpPr>
      <p:pic>
        <p:nvPicPr>
          <p:cNvPr id="4" name="Picture 2"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95600" y="3657600"/>
            <a:ext cx="5867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0" y="0"/>
            <a:ext cx="9144000" cy="36576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a:p>
        </p:txBody>
      </p:sp>
      <p:sp>
        <p:nvSpPr>
          <p:cNvPr id="6" name="Rectangle 4"/>
          <p:cNvSpPr>
            <a:spLocks noChangeArrowheads="1"/>
          </p:cNvSpPr>
          <p:nvPr/>
        </p:nvSpPr>
        <p:spPr bwMode="auto">
          <a:xfrm>
            <a:off x="7696200" y="2286000"/>
            <a:ext cx="533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 name="Rectangle 5"/>
          <p:cNvSpPr>
            <a:spLocks noChangeArrowheads="1"/>
          </p:cNvSpPr>
          <p:nvPr/>
        </p:nvSpPr>
        <p:spPr bwMode="auto">
          <a:xfrm>
            <a:off x="6934200" y="1676400"/>
            <a:ext cx="914400" cy="8382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 name="Rectangle 6"/>
          <p:cNvSpPr>
            <a:spLocks noChangeArrowheads="1"/>
          </p:cNvSpPr>
          <p:nvPr/>
        </p:nvSpPr>
        <p:spPr bwMode="auto">
          <a:xfrm>
            <a:off x="8077200" y="685800"/>
            <a:ext cx="914400" cy="15240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 name="Rectangle 7"/>
          <p:cNvSpPr>
            <a:spLocks noChangeArrowheads="1"/>
          </p:cNvSpPr>
          <p:nvPr/>
        </p:nvSpPr>
        <p:spPr bwMode="auto">
          <a:xfrm>
            <a:off x="6553200" y="1295400"/>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Rectangle 8"/>
          <p:cNvSpPr>
            <a:spLocks noChangeArrowheads="1"/>
          </p:cNvSpPr>
          <p:nvPr/>
        </p:nvSpPr>
        <p:spPr bwMode="auto">
          <a:xfrm>
            <a:off x="6324600" y="3429000"/>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 name="Rectangle 9"/>
          <p:cNvSpPr>
            <a:spLocks noChangeArrowheads="1"/>
          </p:cNvSpPr>
          <p:nvPr/>
        </p:nvSpPr>
        <p:spPr bwMode="auto">
          <a:xfrm>
            <a:off x="38100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Rectangle 10"/>
          <p:cNvSpPr>
            <a:spLocks noChangeArrowheads="1"/>
          </p:cNvSpPr>
          <p:nvPr/>
        </p:nvSpPr>
        <p:spPr bwMode="auto">
          <a:xfrm>
            <a:off x="42672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 name="Rectangle 11"/>
          <p:cNvSpPr>
            <a:spLocks noChangeArrowheads="1"/>
          </p:cNvSpPr>
          <p:nvPr/>
        </p:nvSpPr>
        <p:spPr bwMode="auto">
          <a:xfrm>
            <a:off x="44958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 name="Rectangle 12"/>
          <p:cNvSpPr>
            <a:spLocks noChangeArrowheads="1"/>
          </p:cNvSpPr>
          <p:nvPr/>
        </p:nvSpPr>
        <p:spPr bwMode="auto">
          <a:xfrm>
            <a:off x="4724400" y="3200400"/>
            <a:ext cx="152400" cy="152400"/>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nvGrpSpPr>
          <p:cNvPr id="15" name="Group 13"/>
          <p:cNvGrpSpPr>
            <a:grpSpLocks/>
          </p:cNvGrpSpPr>
          <p:nvPr/>
        </p:nvGrpSpPr>
        <p:grpSpPr bwMode="auto">
          <a:xfrm>
            <a:off x="4724400" y="2286000"/>
            <a:ext cx="1295400" cy="838200"/>
            <a:chOff x="0" y="0"/>
            <a:chExt cx="816" cy="528"/>
          </a:xfrm>
        </p:grpSpPr>
        <p:sp>
          <p:nvSpPr>
            <p:cNvPr id="16" name="Rectangle 14"/>
            <p:cNvSpPr>
              <a:spLocks noChangeArrowheads="1"/>
            </p:cNvSpPr>
            <p:nvPr/>
          </p:nvSpPr>
          <p:spPr bwMode="auto">
            <a:xfrm>
              <a:off x="144"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7" name="Rectangle 15"/>
            <p:cNvSpPr>
              <a:spLocks noChangeArrowheads="1"/>
            </p:cNvSpPr>
            <p:nvPr/>
          </p:nvSpPr>
          <p:spPr bwMode="auto">
            <a:xfrm>
              <a:off x="0"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 name="Rectangle 16"/>
            <p:cNvSpPr>
              <a:spLocks noChangeArrowheads="1"/>
            </p:cNvSpPr>
            <p:nvPr/>
          </p:nvSpPr>
          <p:spPr bwMode="auto">
            <a:xfrm>
              <a:off x="144"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9" name="Rectangle 17"/>
            <p:cNvSpPr>
              <a:spLocks noChangeArrowheads="1"/>
            </p:cNvSpPr>
            <p:nvPr/>
          </p:nvSpPr>
          <p:spPr bwMode="auto">
            <a:xfrm>
              <a:off x="144"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 name="Rectangle 18"/>
            <p:cNvSpPr>
              <a:spLocks noChangeArrowheads="1"/>
            </p:cNvSpPr>
            <p:nvPr/>
          </p:nvSpPr>
          <p:spPr bwMode="auto">
            <a:xfrm>
              <a:off x="144"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1" name="Rectangle 19"/>
            <p:cNvSpPr>
              <a:spLocks noChangeArrowheads="1"/>
            </p:cNvSpPr>
            <p:nvPr/>
          </p:nvSpPr>
          <p:spPr bwMode="auto">
            <a:xfrm>
              <a:off x="288"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2" name="Rectangle 20"/>
            <p:cNvSpPr>
              <a:spLocks noChangeArrowheads="1"/>
            </p:cNvSpPr>
            <p:nvPr/>
          </p:nvSpPr>
          <p:spPr bwMode="auto">
            <a:xfrm>
              <a:off x="288"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 name="Rectangle 21"/>
            <p:cNvSpPr>
              <a:spLocks noChangeArrowheads="1"/>
            </p:cNvSpPr>
            <p:nvPr/>
          </p:nvSpPr>
          <p:spPr bwMode="auto">
            <a:xfrm>
              <a:off x="432"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 name="Rectangle 22"/>
            <p:cNvSpPr>
              <a:spLocks noChangeArrowheads="1"/>
            </p:cNvSpPr>
            <p:nvPr/>
          </p:nvSpPr>
          <p:spPr bwMode="auto">
            <a:xfrm>
              <a:off x="432"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5" name="Rectangle 23"/>
            <p:cNvSpPr>
              <a:spLocks noChangeArrowheads="1"/>
            </p:cNvSpPr>
            <p:nvPr/>
          </p:nvSpPr>
          <p:spPr bwMode="auto">
            <a:xfrm>
              <a:off x="432"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6" name="Rectangle 24"/>
            <p:cNvSpPr>
              <a:spLocks noChangeArrowheads="1"/>
            </p:cNvSpPr>
            <p:nvPr/>
          </p:nvSpPr>
          <p:spPr bwMode="auto">
            <a:xfrm>
              <a:off x="432"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 name="Rectangle 25"/>
            <p:cNvSpPr>
              <a:spLocks noChangeArrowheads="1"/>
            </p:cNvSpPr>
            <p:nvPr/>
          </p:nvSpPr>
          <p:spPr bwMode="auto">
            <a:xfrm>
              <a:off x="576"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 name="Rectangle 26"/>
            <p:cNvSpPr>
              <a:spLocks noChangeArrowheads="1"/>
            </p:cNvSpPr>
            <p:nvPr/>
          </p:nvSpPr>
          <p:spPr bwMode="auto">
            <a:xfrm>
              <a:off x="576"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 name="Rectangle 27"/>
            <p:cNvSpPr>
              <a:spLocks noChangeArrowheads="1"/>
            </p:cNvSpPr>
            <p:nvPr/>
          </p:nvSpPr>
          <p:spPr bwMode="auto">
            <a:xfrm>
              <a:off x="720"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 name="Rectangle 28"/>
            <p:cNvSpPr>
              <a:spLocks noChangeArrowheads="1"/>
            </p:cNvSpPr>
            <p:nvPr/>
          </p:nvSpPr>
          <p:spPr bwMode="auto">
            <a:xfrm>
              <a:off x="720"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1" name="Rectangle 29"/>
            <p:cNvSpPr>
              <a:spLocks noChangeArrowheads="1"/>
            </p:cNvSpPr>
            <p:nvPr/>
          </p:nvSpPr>
          <p:spPr bwMode="auto">
            <a:xfrm>
              <a:off x="720"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32" name="Group 30"/>
          <p:cNvGrpSpPr>
            <a:grpSpLocks/>
          </p:cNvGrpSpPr>
          <p:nvPr/>
        </p:nvGrpSpPr>
        <p:grpSpPr bwMode="auto">
          <a:xfrm>
            <a:off x="3352800" y="2514600"/>
            <a:ext cx="1295400" cy="609600"/>
            <a:chOff x="0" y="0"/>
            <a:chExt cx="816" cy="384"/>
          </a:xfrm>
        </p:grpSpPr>
        <p:sp>
          <p:nvSpPr>
            <p:cNvPr id="33" name="Rectangle 31"/>
            <p:cNvSpPr>
              <a:spLocks noChangeArrowheads="1"/>
            </p:cNvSpPr>
            <p:nvPr/>
          </p:nvSpPr>
          <p:spPr bwMode="auto">
            <a:xfrm>
              <a:off x="288"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 name="Rectangle 32"/>
            <p:cNvSpPr>
              <a:spLocks noChangeArrowheads="1"/>
            </p:cNvSpPr>
            <p:nvPr/>
          </p:nvSpPr>
          <p:spPr bwMode="auto">
            <a:xfrm>
              <a:off x="288"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 name="Rectangle 33"/>
            <p:cNvSpPr>
              <a:spLocks noChangeArrowheads="1"/>
            </p:cNvSpPr>
            <p:nvPr/>
          </p:nvSpPr>
          <p:spPr bwMode="auto">
            <a:xfrm>
              <a:off x="432"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6" name="Rectangle 34"/>
            <p:cNvSpPr>
              <a:spLocks noChangeArrowheads="1"/>
            </p:cNvSpPr>
            <p:nvPr/>
          </p:nvSpPr>
          <p:spPr bwMode="auto">
            <a:xfrm>
              <a:off x="432"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7" name="Rectangle 35"/>
            <p:cNvSpPr>
              <a:spLocks noChangeArrowheads="1"/>
            </p:cNvSpPr>
            <p:nvPr/>
          </p:nvSpPr>
          <p:spPr bwMode="auto">
            <a:xfrm>
              <a:off x="432"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8" name="Rectangle 36"/>
            <p:cNvSpPr>
              <a:spLocks noChangeArrowheads="1"/>
            </p:cNvSpPr>
            <p:nvPr/>
          </p:nvSpPr>
          <p:spPr bwMode="auto">
            <a:xfrm>
              <a:off x="576"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9" name="Rectangle 37"/>
            <p:cNvSpPr>
              <a:spLocks noChangeArrowheads="1"/>
            </p:cNvSpPr>
            <p:nvPr/>
          </p:nvSpPr>
          <p:spPr bwMode="auto">
            <a:xfrm>
              <a:off x="576"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0" name="Rectangle 38"/>
            <p:cNvSpPr>
              <a:spLocks noChangeArrowheads="1"/>
            </p:cNvSpPr>
            <p:nvPr/>
          </p:nvSpPr>
          <p:spPr bwMode="auto">
            <a:xfrm>
              <a:off x="720" y="0"/>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 name="Rectangle 39"/>
            <p:cNvSpPr>
              <a:spLocks noChangeArrowheads="1"/>
            </p:cNvSpPr>
            <p:nvPr/>
          </p:nvSpPr>
          <p:spPr bwMode="auto">
            <a:xfrm>
              <a:off x="720"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2" name="Rectangle 40"/>
            <p:cNvSpPr>
              <a:spLocks noChangeArrowheads="1"/>
            </p:cNvSpPr>
            <p:nvPr/>
          </p:nvSpPr>
          <p:spPr bwMode="auto">
            <a:xfrm>
              <a:off x="720"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3" name="Rectangle 41"/>
            <p:cNvSpPr>
              <a:spLocks noChangeArrowheads="1"/>
            </p:cNvSpPr>
            <p:nvPr/>
          </p:nvSpPr>
          <p:spPr bwMode="auto">
            <a:xfrm>
              <a:off x="144"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4" name="Rectangle 42"/>
            <p:cNvSpPr>
              <a:spLocks noChangeArrowheads="1"/>
            </p:cNvSpPr>
            <p:nvPr/>
          </p:nvSpPr>
          <p:spPr bwMode="auto">
            <a:xfrm>
              <a:off x="0"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45" name="Group 43"/>
          <p:cNvGrpSpPr>
            <a:grpSpLocks/>
          </p:cNvGrpSpPr>
          <p:nvPr/>
        </p:nvGrpSpPr>
        <p:grpSpPr bwMode="auto">
          <a:xfrm>
            <a:off x="762000" y="4114800"/>
            <a:ext cx="1905000" cy="762000"/>
            <a:chOff x="0" y="0"/>
            <a:chExt cx="1680" cy="672"/>
          </a:xfrm>
        </p:grpSpPr>
        <p:sp>
          <p:nvSpPr>
            <p:cNvPr id="46" name="Rectangle 44"/>
            <p:cNvSpPr>
              <a:spLocks noChangeArrowheads="1"/>
            </p:cNvSpPr>
            <p:nvPr userDrawn="1"/>
          </p:nvSpPr>
          <p:spPr bwMode="auto">
            <a:xfrm>
              <a:off x="288" y="144"/>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7" name="Rectangle 45"/>
            <p:cNvSpPr>
              <a:spLocks noChangeArrowheads="1"/>
            </p:cNvSpPr>
            <p:nvPr userDrawn="1"/>
          </p:nvSpPr>
          <p:spPr bwMode="auto">
            <a:xfrm>
              <a:off x="288" y="433"/>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8" name="Rectangle 46"/>
            <p:cNvSpPr>
              <a:spLocks noChangeArrowheads="1"/>
            </p:cNvSpPr>
            <p:nvPr userDrawn="1"/>
          </p:nvSpPr>
          <p:spPr bwMode="auto">
            <a:xfrm>
              <a:off x="288" y="575"/>
              <a:ext cx="95"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9" name="Rectangle 47"/>
            <p:cNvSpPr>
              <a:spLocks noChangeArrowheads="1"/>
            </p:cNvSpPr>
            <p:nvPr userDrawn="1"/>
          </p:nvSpPr>
          <p:spPr bwMode="auto">
            <a:xfrm>
              <a:off x="433" y="144"/>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0" name="Rectangle 48"/>
            <p:cNvSpPr>
              <a:spLocks noChangeArrowheads="1"/>
            </p:cNvSpPr>
            <p:nvPr userDrawn="1"/>
          </p:nvSpPr>
          <p:spPr bwMode="auto">
            <a:xfrm>
              <a:off x="433" y="288"/>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1" name="Rectangle 49"/>
            <p:cNvSpPr>
              <a:spLocks noChangeArrowheads="1"/>
            </p:cNvSpPr>
            <p:nvPr userDrawn="1"/>
          </p:nvSpPr>
          <p:spPr bwMode="auto">
            <a:xfrm>
              <a:off x="433" y="433"/>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2" name="Rectangle 50"/>
            <p:cNvSpPr>
              <a:spLocks noChangeArrowheads="1"/>
            </p:cNvSpPr>
            <p:nvPr userDrawn="1"/>
          </p:nvSpPr>
          <p:spPr bwMode="auto">
            <a:xfrm>
              <a:off x="575" y="144"/>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3" name="Rectangle 51"/>
            <p:cNvSpPr>
              <a:spLocks noChangeArrowheads="1"/>
            </p:cNvSpPr>
            <p:nvPr userDrawn="1"/>
          </p:nvSpPr>
          <p:spPr bwMode="auto">
            <a:xfrm>
              <a:off x="575" y="433"/>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4" name="Rectangle 52"/>
            <p:cNvSpPr>
              <a:spLocks noChangeArrowheads="1"/>
            </p:cNvSpPr>
            <p:nvPr userDrawn="1"/>
          </p:nvSpPr>
          <p:spPr bwMode="auto">
            <a:xfrm>
              <a:off x="575" y="575"/>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5" name="Rectangle 53"/>
            <p:cNvSpPr>
              <a:spLocks noChangeArrowheads="1"/>
            </p:cNvSpPr>
            <p:nvPr userDrawn="1"/>
          </p:nvSpPr>
          <p:spPr bwMode="auto">
            <a:xfrm>
              <a:off x="720" y="144"/>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6" name="Rectangle 54"/>
            <p:cNvSpPr>
              <a:spLocks noChangeArrowheads="1"/>
            </p:cNvSpPr>
            <p:nvPr userDrawn="1"/>
          </p:nvSpPr>
          <p:spPr bwMode="auto">
            <a:xfrm>
              <a:off x="720" y="288"/>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7" name="Rectangle 55"/>
            <p:cNvSpPr>
              <a:spLocks noChangeArrowheads="1"/>
            </p:cNvSpPr>
            <p:nvPr userDrawn="1"/>
          </p:nvSpPr>
          <p:spPr bwMode="auto">
            <a:xfrm>
              <a:off x="720" y="433"/>
              <a:ext cx="98"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8" name="Rectangle 56"/>
            <p:cNvSpPr>
              <a:spLocks noChangeArrowheads="1"/>
            </p:cNvSpPr>
            <p:nvPr userDrawn="1"/>
          </p:nvSpPr>
          <p:spPr bwMode="auto">
            <a:xfrm>
              <a:off x="720" y="575"/>
              <a:ext cx="98"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59" name="Rectangle 57"/>
            <p:cNvSpPr>
              <a:spLocks noChangeArrowheads="1"/>
            </p:cNvSpPr>
            <p:nvPr userDrawn="1"/>
          </p:nvSpPr>
          <p:spPr bwMode="auto">
            <a:xfrm>
              <a:off x="864" y="288"/>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0" name="Rectangle 58"/>
            <p:cNvSpPr>
              <a:spLocks noChangeArrowheads="1"/>
            </p:cNvSpPr>
            <p:nvPr userDrawn="1"/>
          </p:nvSpPr>
          <p:spPr bwMode="auto">
            <a:xfrm>
              <a:off x="864" y="575"/>
              <a:ext cx="97" cy="97"/>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1" name="Rectangle 59"/>
            <p:cNvSpPr>
              <a:spLocks noChangeArrowheads="1"/>
            </p:cNvSpPr>
            <p:nvPr userDrawn="1"/>
          </p:nvSpPr>
          <p:spPr bwMode="auto">
            <a:xfrm>
              <a:off x="1008" y="144"/>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2" name="Rectangle 60"/>
            <p:cNvSpPr>
              <a:spLocks noChangeArrowheads="1"/>
            </p:cNvSpPr>
            <p:nvPr userDrawn="1"/>
          </p:nvSpPr>
          <p:spPr bwMode="auto">
            <a:xfrm>
              <a:off x="1008" y="288"/>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3" name="Rectangle 61"/>
            <p:cNvSpPr>
              <a:spLocks noChangeArrowheads="1"/>
            </p:cNvSpPr>
            <p:nvPr userDrawn="1"/>
          </p:nvSpPr>
          <p:spPr bwMode="auto">
            <a:xfrm>
              <a:off x="1008" y="433"/>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4" name="Rectangle 62"/>
            <p:cNvSpPr>
              <a:spLocks noChangeArrowheads="1"/>
            </p:cNvSpPr>
            <p:nvPr userDrawn="1"/>
          </p:nvSpPr>
          <p:spPr bwMode="auto">
            <a:xfrm>
              <a:off x="1152" y="144"/>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5" name="Rectangle 63"/>
            <p:cNvSpPr>
              <a:spLocks noChangeArrowheads="1"/>
            </p:cNvSpPr>
            <p:nvPr userDrawn="1"/>
          </p:nvSpPr>
          <p:spPr bwMode="auto">
            <a:xfrm>
              <a:off x="1152" y="433"/>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6" name="Rectangle 64"/>
            <p:cNvSpPr>
              <a:spLocks noChangeArrowheads="1"/>
            </p:cNvSpPr>
            <p:nvPr userDrawn="1"/>
          </p:nvSpPr>
          <p:spPr bwMode="auto">
            <a:xfrm>
              <a:off x="1296" y="0"/>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7" name="Rectangle 65"/>
            <p:cNvSpPr>
              <a:spLocks noChangeArrowheads="1"/>
            </p:cNvSpPr>
            <p:nvPr userDrawn="1"/>
          </p:nvSpPr>
          <p:spPr bwMode="auto">
            <a:xfrm>
              <a:off x="1296" y="144"/>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8" name="Rectangle 66"/>
            <p:cNvSpPr>
              <a:spLocks noChangeArrowheads="1"/>
            </p:cNvSpPr>
            <p:nvPr userDrawn="1"/>
          </p:nvSpPr>
          <p:spPr bwMode="auto">
            <a:xfrm>
              <a:off x="1296" y="288"/>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9" name="Rectangle 67"/>
            <p:cNvSpPr>
              <a:spLocks noChangeArrowheads="1"/>
            </p:cNvSpPr>
            <p:nvPr userDrawn="1"/>
          </p:nvSpPr>
          <p:spPr bwMode="auto">
            <a:xfrm>
              <a:off x="1296" y="433"/>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0" name="Rectangle 68"/>
            <p:cNvSpPr>
              <a:spLocks noChangeArrowheads="1"/>
            </p:cNvSpPr>
            <p:nvPr userDrawn="1"/>
          </p:nvSpPr>
          <p:spPr bwMode="auto">
            <a:xfrm>
              <a:off x="1441" y="0"/>
              <a:ext cx="95" cy="97"/>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 name="Rectangle 69"/>
            <p:cNvSpPr>
              <a:spLocks noChangeArrowheads="1"/>
            </p:cNvSpPr>
            <p:nvPr userDrawn="1"/>
          </p:nvSpPr>
          <p:spPr bwMode="auto">
            <a:xfrm>
              <a:off x="1441" y="288"/>
              <a:ext cx="95"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2" name="Rectangle 70"/>
            <p:cNvSpPr>
              <a:spLocks noChangeArrowheads="1"/>
            </p:cNvSpPr>
            <p:nvPr userDrawn="1"/>
          </p:nvSpPr>
          <p:spPr bwMode="auto">
            <a:xfrm>
              <a:off x="1583" y="144"/>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3" name="Rectangle 71"/>
            <p:cNvSpPr>
              <a:spLocks noChangeArrowheads="1"/>
            </p:cNvSpPr>
            <p:nvPr userDrawn="1"/>
          </p:nvSpPr>
          <p:spPr bwMode="auto">
            <a:xfrm>
              <a:off x="1583" y="288"/>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4" name="Rectangle 72"/>
            <p:cNvSpPr>
              <a:spLocks noChangeArrowheads="1"/>
            </p:cNvSpPr>
            <p:nvPr userDrawn="1"/>
          </p:nvSpPr>
          <p:spPr bwMode="auto">
            <a:xfrm>
              <a:off x="1583" y="433"/>
              <a:ext cx="97" cy="95"/>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5" name="Rectangle 73"/>
            <p:cNvSpPr>
              <a:spLocks noChangeArrowheads="1"/>
            </p:cNvSpPr>
            <p:nvPr userDrawn="1"/>
          </p:nvSpPr>
          <p:spPr bwMode="auto">
            <a:xfrm>
              <a:off x="144" y="433"/>
              <a:ext cx="95"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6" name="Rectangle 74"/>
            <p:cNvSpPr>
              <a:spLocks noChangeArrowheads="1"/>
            </p:cNvSpPr>
            <p:nvPr userDrawn="1"/>
          </p:nvSpPr>
          <p:spPr bwMode="auto">
            <a:xfrm>
              <a:off x="0" y="433"/>
              <a:ext cx="97" cy="9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grpSp>
        <p:nvGrpSpPr>
          <p:cNvPr id="77" name="Group 75"/>
          <p:cNvGrpSpPr>
            <a:grpSpLocks/>
          </p:cNvGrpSpPr>
          <p:nvPr/>
        </p:nvGrpSpPr>
        <p:grpSpPr bwMode="auto">
          <a:xfrm>
            <a:off x="5486400" y="1371600"/>
            <a:ext cx="2667000" cy="1066800"/>
            <a:chOff x="0" y="0"/>
            <a:chExt cx="1680" cy="672"/>
          </a:xfrm>
        </p:grpSpPr>
        <p:sp>
          <p:nvSpPr>
            <p:cNvPr id="78" name="Rectangle 76"/>
            <p:cNvSpPr>
              <a:spLocks noChangeArrowheads="1"/>
            </p:cNvSpPr>
            <p:nvPr userDrawn="1"/>
          </p:nvSpPr>
          <p:spPr bwMode="auto">
            <a:xfrm>
              <a:off x="288"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9" name="Rectangle 77"/>
            <p:cNvSpPr>
              <a:spLocks noChangeArrowheads="1"/>
            </p:cNvSpPr>
            <p:nvPr userDrawn="1"/>
          </p:nvSpPr>
          <p:spPr bwMode="auto">
            <a:xfrm>
              <a:off x="288"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0" name="Rectangle 78"/>
            <p:cNvSpPr>
              <a:spLocks noChangeArrowheads="1"/>
            </p:cNvSpPr>
            <p:nvPr userDrawn="1"/>
          </p:nvSpPr>
          <p:spPr bwMode="auto">
            <a:xfrm>
              <a:off x="288"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1" name="Rectangle 79"/>
            <p:cNvSpPr>
              <a:spLocks noChangeArrowheads="1"/>
            </p:cNvSpPr>
            <p:nvPr userDrawn="1"/>
          </p:nvSpPr>
          <p:spPr bwMode="auto">
            <a:xfrm>
              <a:off x="432"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2" name="Rectangle 80"/>
            <p:cNvSpPr>
              <a:spLocks noChangeArrowheads="1"/>
            </p:cNvSpPr>
            <p:nvPr userDrawn="1"/>
          </p:nvSpPr>
          <p:spPr bwMode="auto">
            <a:xfrm>
              <a:off x="432"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3" name="Rectangle 81"/>
            <p:cNvSpPr>
              <a:spLocks noChangeArrowheads="1"/>
            </p:cNvSpPr>
            <p:nvPr userDrawn="1"/>
          </p:nvSpPr>
          <p:spPr bwMode="auto">
            <a:xfrm>
              <a:off x="432"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4" name="Rectangle 82"/>
            <p:cNvSpPr>
              <a:spLocks noChangeArrowheads="1"/>
            </p:cNvSpPr>
            <p:nvPr userDrawn="1"/>
          </p:nvSpPr>
          <p:spPr bwMode="auto">
            <a:xfrm>
              <a:off x="576"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5" name="Rectangle 83"/>
            <p:cNvSpPr>
              <a:spLocks noChangeArrowheads="1"/>
            </p:cNvSpPr>
            <p:nvPr userDrawn="1"/>
          </p:nvSpPr>
          <p:spPr bwMode="auto">
            <a:xfrm>
              <a:off x="576"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6" name="Rectangle 84"/>
            <p:cNvSpPr>
              <a:spLocks noChangeArrowheads="1"/>
            </p:cNvSpPr>
            <p:nvPr userDrawn="1"/>
          </p:nvSpPr>
          <p:spPr bwMode="auto">
            <a:xfrm>
              <a:off x="576"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7" name="Rectangle 85"/>
            <p:cNvSpPr>
              <a:spLocks noChangeArrowheads="1"/>
            </p:cNvSpPr>
            <p:nvPr userDrawn="1"/>
          </p:nvSpPr>
          <p:spPr bwMode="auto">
            <a:xfrm>
              <a:off x="720" y="144"/>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8" name="Rectangle 86"/>
            <p:cNvSpPr>
              <a:spLocks noChangeArrowheads="1"/>
            </p:cNvSpPr>
            <p:nvPr userDrawn="1"/>
          </p:nvSpPr>
          <p:spPr bwMode="auto">
            <a:xfrm>
              <a:off x="720" y="288"/>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89" name="Rectangle 87"/>
            <p:cNvSpPr>
              <a:spLocks noChangeArrowheads="1"/>
            </p:cNvSpPr>
            <p:nvPr userDrawn="1"/>
          </p:nvSpPr>
          <p:spPr bwMode="auto">
            <a:xfrm>
              <a:off x="720"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0" name="Rectangle 88"/>
            <p:cNvSpPr>
              <a:spLocks noChangeArrowheads="1"/>
            </p:cNvSpPr>
            <p:nvPr userDrawn="1"/>
          </p:nvSpPr>
          <p:spPr bwMode="auto">
            <a:xfrm>
              <a:off x="720"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1" name="Rectangle 89"/>
            <p:cNvSpPr>
              <a:spLocks noChangeArrowheads="1"/>
            </p:cNvSpPr>
            <p:nvPr userDrawn="1"/>
          </p:nvSpPr>
          <p:spPr bwMode="auto">
            <a:xfrm>
              <a:off x="864"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2" name="Rectangle 90"/>
            <p:cNvSpPr>
              <a:spLocks noChangeArrowheads="1"/>
            </p:cNvSpPr>
            <p:nvPr userDrawn="1"/>
          </p:nvSpPr>
          <p:spPr bwMode="auto">
            <a:xfrm>
              <a:off x="864" y="576"/>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3" name="Rectangle 91"/>
            <p:cNvSpPr>
              <a:spLocks noChangeArrowheads="1"/>
            </p:cNvSpPr>
            <p:nvPr userDrawn="1"/>
          </p:nvSpPr>
          <p:spPr bwMode="auto">
            <a:xfrm>
              <a:off x="1008"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4" name="Rectangle 92"/>
            <p:cNvSpPr>
              <a:spLocks noChangeArrowheads="1"/>
            </p:cNvSpPr>
            <p:nvPr userDrawn="1"/>
          </p:nvSpPr>
          <p:spPr bwMode="auto">
            <a:xfrm>
              <a:off x="1008"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5" name="Rectangle 93"/>
            <p:cNvSpPr>
              <a:spLocks noChangeArrowheads="1"/>
            </p:cNvSpPr>
            <p:nvPr userDrawn="1"/>
          </p:nvSpPr>
          <p:spPr bwMode="auto">
            <a:xfrm>
              <a:off x="1008"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6" name="Rectangle 94"/>
            <p:cNvSpPr>
              <a:spLocks noChangeArrowheads="1"/>
            </p:cNvSpPr>
            <p:nvPr userDrawn="1"/>
          </p:nvSpPr>
          <p:spPr bwMode="auto">
            <a:xfrm>
              <a:off x="1152"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7" name="Rectangle 95"/>
            <p:cNvSpPr>
              <a:spLocks noChangeArrowheads="1"/>
            </p:cNvSpPr>
            <p:nvPr userDrawn="1"/>
          </p:nvSpPr>
          <p:spPr bwMode="auto">
            <a:xfrm>
              <a:off x="1152"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8" name="Rectangle 96"/>
            <p:cNvSpPr>
              <a:spLocks noChangeArrowheads="1"/>
            </p:cNvSpPr>
            <p:nvPr userDrawn="1"/>
          </p:nvSpPr>
          <p:spPr bwMode="auto">
            <a:xfrm>
              <a:off x="1296"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99" name="Rectangle 97"/>
            <p:cNvSpPr>
              <a:spLocks noChangeArrowheads="1"/>
            </p:cNvSpPr>
            <p:nvPr userDrawn="1"/>
          </p:nvSpPr>
          <p:spPr bwMode="auto">
            <a:xfrm>
              <a:off x="1296"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0" name="Rectangle 98"/>
            <p:cNvSpPr>
              <a:spLocks noChangeArrowheads="1"/>
            </p:cNvSpPr>
            <p:nvPr userDrawn="1"/>
          </p:nvSpPr>
          <p:spPr bwMode="auto">
            <a:xfrm>
              <a:off x="1296"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1" name="Rectangle 99"/>
            <p:cNvSpPr>
              <a:spLocks noChangeArrowheads="1"/>
            </p:cNvSpPr>
            <p:nvPr userDrawn="1"/>
          </p:nvSpPr>
          <p:spPr bwMode="auto">
            <a:xfrm>
              <a:off x="1296"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 name="Rectangle 100"/>
            <p:cNvSpPr>
              <a:spLocks noChangeArrowheads="1"/>
            </p:cNvSpPr>
            <p:nvPr userDrawn="1"/>
          </p:nvSpPr>
          <p:spPr bwMode="auto">
            <a:xfrm>
              <a:off x="1440" y="0"/>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3" name="Rectangle 101"/>
            <p:cNvSpPr>
              <a:spLocks noChangeArrowheads="1"/>
            </p:cNvSpPr>
            <p:nvPr userDrawn="1"/>
          </p:nvSpPr>
          <p:spPr bwMode="auto">
            <a:xfrm>
              <a:off x="1440"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4" name="Rectangle 102"/>
            <p:cNvSpPr>
              <a:spLocks noChangeArrowheads="1"/>
            </p:cNvSpPr>
            <p:nvPr userDrawn="1"/>
          </p:nvSpPr>
          <p:spPr bwMode="auto">
            <a:xfrm>
              <a:off x="1584" y="144"/>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5" name="Rectangle 103"/>
            <p:cNvSpPr>
              <a:spLocks noChangeArrowheads="1"/>
            </p:cNvSpPr>
            <p:nvPr userDrawn="1"/>
          </p:nvSpPr>
          <p:spPr bwMode="auto">
            <a:xfrm>
              <a:off x="1584" y="288"/>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6" name="Rectangle 104"/>
            <p:cNvSpPr>
              <a:spLocks noChangeArrowheads="1"/>
            </p:cNvSpPr>
            <p:nvPr userDrawn="1"/>
          </p:nvSpPr>
          <p:spPr bwMode="auto">
            <a:xfrm>
              <a:off x="1584" y="432"/>
              <a:ext cx="96" cy="96"/>
            </a:xfrm>
            <a:prstGeom prst="rect">
              <a:avLst/>
            </a:prstGeom>
            <a:solidFill>
              <a:srgbClr val="FFFFFF">
                <a:alpha val="2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7" name="Rectangle 105"/>
            <p:cNvSpPr>
              <a:spLocks noChangeArrowheads="1"/>
            </p:cNvSpPr>
            <p:nvPr userDrawn="1"/>
          </p:nvSpPr>
          <p:spPr bwMode="auto">
            <a:xfrm>
              <a:off x="144"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8" name="Rectangle 106"/>
            <p:cNvSpPr>
              <a:spLocks noChangeArrowheads="1"/>
            </p:cNvSpPr>
            <p:nvPr userDrawn="1"/>
          </p:nvSpPr>
          <p:spPr bwMode="auto">
            <a:xfrm>
              <a:off x="0" y="432"/>
              <a:ext cx="96" cy="96"/>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
        <p:nvSpPr>
          <p:cNvPr id="109" name="AutoShape 107"/>
          <p:cNvSpPr>
            <a:spLocks noChangeArrowheads="1"/>
          </p:cNvSpPr>
          <p:nvPr/>
        </p:nvSpPr>
        <p:spPr bwMode="auto">
          <a:xfrm>
            <a:off x="214313" y="2500313"/>
            <a:ext cx="8015287" cy="1538287"/>
          </a:xfrm>
          <a:prstGeom prst="roundRect">
            <a:avLst>
              <a:gd name="adj" fmla="val 50000"/>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0" name="Rectangle 108"/>
          <p:cNvSpPr>
            <a:spLocks noChangeArrowheads="1"/>
          </p:cNvSpPr>
          <p:nvPr/>
        </p:nvSpPr>
        <p:spPr bwMode="auto">
          <a:xfrm>
            <a:off x="2057400" y="4800600"/>
            <a:ext cx="533400" cy="5334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1" name="Rectangle 109"/>
          <p:cNvSpPr>
            <a:spLocks noChangeArrowheads="1"/>
          </p:cNvSpPr>
          <p:nvPr/>
        </p:nvSpPr>
        <p:spPr bwMode="auto">
          <a:xfrm>
            <a:off x="1752600" y="5334000"/>
            <a:ext cx="228600" cy="2286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12" name="Rectangle 110"/>
          <p:cNvSpPr>
            <a:spLocks noChangeArrowheads="1"/>
          </p:cNvSpPr>
          <p:nvPr/>
        </p:nvSpPr>
        <p:spPr bwMode="auto">
          <a:xfrm>
            <a:off x="1524000" y="5486400"/>
            <a:ext cx="304800" cy="304800"/>
          </a:xfrm>
          <a:prstGeom prst="rect">
            <a:avLst/>
          </a:prstGeom>
          <a:noFill/>
          <a:ln w="9525">
            <a:solidFill>
              <a:srgbClr val="FFFFFF">
                <a:alpha val="50195"/>
              </a:srgbClr>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pic>
        <p:nvPicPr>
          <p:cNvPr id="113" name="Picture 42" descr="C:\Documents and Settings\fxk\桌面\shezi.jpg"/>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6375" y="285750"/>
            <a:ext cx="35909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Box 118"/>
          <p:cNvSpPr txBox="1"/>
          <p:nvPr userDrawn="1"/>
        </p:nvSpPr>
        <p:spPr>
          <a:xfrm>
            <a:off x="642910" y="6215082"/>
            <a:ext cx="4143374" cy="400110"/>
          </a:xfrm>
          <a:prstGeom prst="rect">
            <a:avLst/>
          </a:prstGeom>
          <a:noFill/>
        </p:spPr>
        <p:txBody>
          <a:bodyPr>
            <a:spAutoFit/>
          </a:bodyPr>
          <a:lstStyle/>
          <a:p>
            <a:pPr>
              <a:defRPr/>
            </a:pPr>
            <a:r>
              <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itchFamily="2" charset="-122"/>
                <a:ea typeface="华文行楷" pitchFamily="2" charset="-122"/>
              </a:rPr>
              <a:t>名社献精品教材    服务送智慧人生</a:t>
            </a:r>
          </a:p>
        </p:txBody>
      </p:sp>
      <p:pic>
        <p:nvPicPr>
          <p:cNvPr id="115" name="Picture 3" descr="C:\Documents and Settings\fxk\桌面\大师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143625"/>
            <a:ext cx="71278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7" name="Rectangle 113"/>
          <p:cNvSpPr>
            <a:spLocks noGrp="1" noChangeArrowheads="1"/>
          </p:cNvSpPr>
          <p:nvPr>
            <p:ph type="ctrTitle"/>
          </p:nvPr>
        </p:nvSpPr>
        <p:spPr>
          <a:xfrm>
            <a:off x="928662" y="2786058"/>
            <a:ext cx="6767538" cy="1176342"/>
          </a:xfrm>
        </p:spPr>
        <p:txBody>
          <a:bodyPr/>
          <a:lstStyle>
            <a:lvl1pPr>
              <a:defRPr sz="3600">
                <a:solidFill>
                  <a:schemeClr val="tx2"/>
                </a:solidFill>
              </a:defRPr>
            </a:lvl1pPr>
          </a:lstStyle>
          <a:p>
            <a:endParaRPr lang="zh-CN" altLang="en-US" dirty="0"/>
          </a:p>
        </p:txBody>
      </p:sp>
      <p:sp>
        <p:nvSpPr>
          <p:cNvPr id="6258" name="Rectangle 114"/>
          <p:cNvSpPr>
            <a:spLocks noGrp="1" noChangeArrowheads="1"/>
          </p:cNvSpPr>
          <p:nvPr>
            <p:ph type="subTitle" idx="1"/>
          </p:nvPr>
        </p:nvSpPr>
        <p:spPr>
          <a:xfrm>
            <a:off x="2819400" y="4038600"/>
            <a:ext cx="5638800" cy="381000"/>
          </a:xfrm>
        </p:spPr>
        <p:txBody>
          <a:bodyPr/>
          <a:lstStyle>
            <a:lvl1pPr marL="0" indent="0" algn="ctr">
              <a:buFont typeface="Wingdings" pitchFamily="2" charset="2"/>
              <a:buNone/>
              <a:defRPr sz="2400">
                <a:solidFill>
                  <a:schemeClr val="bg1"/>
                </a:solidFill>
              </a:defRPr>
            </a:lvl1pPr>
          </a:lstStyle>
          <a:p>
            <a:endParaRPr lang="zh-CN" altLang="en-US" dirty="0"/>
          </a:p>
        </p:txBody>
      </p:sp>
      <p:sp>
        <p:nvSpPr>
          <p:cNvPr id="116" name="Rectangle 111"/>
          <p:cNvSpPr>
            <a:spLocks noGrp="1" noChangeArrowheads="1"/>
          </p:cNvSpPr>
          <p:nvPr>
            <p:ph type="dt" sz="half" idx="10"/>
          </p:nvPr>
        </p:nvSpPr>
        <p:spPr bwMode="auto">
          <a:xfrm>
            <a:off x="7000875" y="6429375"/>
            <a:ext cx="1981200" cy="2444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solidFill>
                <a:latin typeface="Arial" charset="0"/>
                <a:ea typeface="宋体" pitchFamily="2" charset="-122"/>
              </a:defRPr>
            </a:lvl1pPr>
          </a:lstStyle>
          <a:p>
            <a:pPr>
              <a:defRPr/>
            </a:pPr>
            <a:endParaRPr lang="en-US"/>
          </a:p>
        </p:txBody>
      </p:sp>
      <p:sp>
        <p:nvSpPr>
          <p:cNvPr id="117" name="Rectangle 112"/>
          <p:cNvSpPr>
            <a:spLocks noGrp="1" noChangeArrowheads="1"/>
          </p:cNvSpPr>
          <p:nvPr>
            <p:ph type="sldNum" sz="quarter" idx="11"/>
          </p:nvPr>
        </p:nvSpPr>
        <p:spPr bwMode="auto">
          <a:xfrm>
            <a:off x="6572250" y="6429375"/>
            <a:ext cx="381000" cy="2444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200">
                <a:solidFill>
                  <a:schemeClr val="bg1"/>
                </a:solidFill>
              </a:defRPr>
            </a:lvl1pPr>
          </a:lstStyle>
          <a:p>
            <a:fld id="{7B6D70C9-06B4-45FA-A926-0C6ABCC4CDA1}" type="slidenum">
              <a:rPr lang="zh-CN" altLang="en-US"/>
              <a:pPr/>
              <a:t>‹#›</a:t>
            </a:fld>
            <a:endParaRPr lang="en-US" altLang="zh-CN"/>
          </a:p>
        </p:txBody>
      </p:sp>
    </p:spTree>
    <p:extLst>
      <p:ext uri="{BB962C8B-B14F-4D97-AF65-F5344CB8AC3E}">
        <p14:creationId xmlns:p14="http://schemas.microsoft.com/office/powerpoint/2010/main" val="2269368250"/>
      </p:ext>
    </p:extLst>
  </p:cSld>
  <p:clrMapOvr>
    <a:masterClrMapping/>
  </p:clrMapOvr>
  <p:transition>
    <p:checke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00958" y="1285860"/>
            <a:ext cx="1214446" cy="500066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28596" y="1285860"/>
            <a:ext cx="6786610" cy="5000660"/>
          </a:xfrm>
        </p:spPr>
        <p:txBody>
          <a:bodyPr vert="eaVert"/>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2631421126"/>
      </p:ext>
    </p:extLst>
  </p:cSld>
  <p:clrMapOvr>
    <a:masterClrMapping/>
  </p:clrMapOvr>
  <p:transition>
    <p:checke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7086600" cy="487363"/>
          </a:xfrm>
        </p:spPr>
        <p:txBody>
          <a:bodyPr/>
          <a:lstStyle/>
          <a:p>
            <a:r>
              <a:rPr lang="zh-CN" altLang="en-US" smtClean="0"/>
              <a:t>单击此处编辑母版标题样式</a:t>
            </a:r>
            <a:endParaRPr lang="zh-CN" altLang="en-US" dirty="0"/>
          </a:p>
        </p:txBody>
      </p:sp>
      <p:sp>
        <p:nvSpPr>
          <p:cNvPr id="3" name="文本占位符 2"/>
          <p:cNvSpPr>
            <a:spLocks noGrp="1"/>
          </p:cNvSpPr>
          <p:nvPr>
            <p:ph type="body" sz="half" idx="1"/>
          </p:nvPr>
        </p:nvSpPr>
        <p:spPr>
          <a:xfrm>
            <a:off x="533400" y="1295400"/>
            <a:ext cx="4019550" cy="5105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05350" y="1295400"/>
            <a:ext cx="4019550" cy="5105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54661285"/>
      </p:ext>
    </p:extLst>
  </p:cSld>
  <p:clrMapOvr>
    <a:masterClrMapping/>
  </p:clrMapOvr>
  <p:transition>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a:solidFill>
                  <a:schemeClr val="tx1"/>
                </a:solidFill>
                <a:effectLst/>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extLst>
      <p:ext uri="{BB962C8B-B14F-4D97-AF65-F5344CB8AC3E}">
        <p14:creationId xmlns:p14="http://schemas.microsoft.com/office/powerpoint/2010/main" val="2148226603"/>
      </p:ext>
    </p:extLst>
  </p:cSld>
  <p:clrMapOvr>
    <a:masterClrMapping/>
  </p:clrMapOvr>
  <p:transition>
    <p:checke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892122903"/>
      </p:ext>
    </p:extLst>
  </p:cSld>
  <p:clrMapOvr>
    <a:masterClrMapping/>
  </p:clrMapOvr>
  <p:transition>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3340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70535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11794859"/>
      </p:ext>
    </p:extLst>
  </p:cSld>
  <p:clrMapOvr>
    <a:masterClrMapping/>
  </p:clrMapOvr>
  <p:transition>
    <p:checke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sz="3600"/>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32357643"/>
      </p:ext>
    </p:extLst>
  </p:cSld>
  <p:clrMapOvr>
    <a:masterClrMapping/>
  </p:clrMapOvr>
  <p:transition>
    <p:checke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673850737"/>
      </p:ext>
    </p:extLst>
  </p:cSld>
  <p:clrMapOvr>
    <a:masterClrMapping/>
  </p:clrMapOvr>
  <p:transition>
    <p:checke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4114800" cy="727058"/>
          </a:xfrm>
        </p:spPr>
        <p:txBody>
          <a:bodyPr anchor="b"/>
          <a:lstStyle>
            <a:lvl1pPr algn="l">
              <a:defRPr sz="2000" b="1"/>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575050" y="1428736"/>
            <a:ext cx="5211792"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924223662"/>
      </p:ext>
    </p:extLst>
  </p:cSld>
  <p:clrMapOvr>
    <a:masterClrMapping/>
  </p:clrMapOvr>
  <p:transition>
    <p:checke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dirty="0" smtClean="0"/>
              <a:t>单击此处编辑母版文本样式</a:t>
            </a:r>
          </a:p>
        </p:txBody>
      </p:sp>
    </p:spTree>
    <p:extLst>
      <p:ext uri="{BB962C8B-B14F-4D97-AF65-F5344CB8AC3E}">
        <p14:creationId xmlns:p14="http://schemas.microsoft.com/office/powerpoint/2010/main" val="442229956"/>
      </p:ext>
    </p:extLst>
  </p:cSld>
  <p:clrMapOvr>
    <a:masterClrMapping/>
  </p:clrMapOvr>
  <p:transition>
    <p:checke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8237718"/>
      </p:ext>
    </p:extLst>
  </p:cSld>
  <p:clrMapOvr>
    <a:masterClrMapping/>
  </p:clrMapOvr>
  <p:transition>
    <p:checke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3"/>
          <p:cNvSpPr>
            <a:spLocks noChangeArrowheads="1"/>
          </p:cNvSpPr>
          <p:nvPr userDrawn="1"/>
        </p:nvSpPr>
        <p:spPr bwMode="auto">
          <a:xfrm flipV="1">
            <a:off x="0" y="0"/>
            <a:ext cx="9144000" cy="10715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7" name="Rectangle 39"/>
          <p:cNvSpPr>
            <a:spLocks noChangeArrowheads="1"/>
          </p:cNvSpPr>
          <p:nvPr>
            <p:ph type="body" idx="1"/>
          </p:nvPr>
        </p:nvSpPr>
        <p:spPr bwMode="auto">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zh-CN" altLang="en-US" smtClean="0"/>
          </a:p>
        </p:txBody>
      </p:sp>
      <p:sp>
        <p:nvSpPr>
          <p:cNvPr id="1028" name="Rectangle 40"/>
          <p:cNvSpPr>
            <a:spLocks noChangeArrowheads="1"/>
          </p:cNvSpPr>
          <p:nvPr>
            <p:ph type="title"/>
          </p:nvPr>
        </p:nvSpPr>
        <p:spPr bwMode="auto">
          <a:xfrm>
            <a:off x="214313" y="357188"/>
            <a:ext cx="70866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zh-CN" altLang="en-US" smtClean="0"/>
          </a:p>
        </p:txBody>
      </p:sp>
      <p:sp>
        <p:nvSpPr>
          <p:cNvPr id="1029" name="Picture 42" descr="C:\Documents and Settings\fxk\桌面\shezi.jpg"/>
          <p:cNvSpPr>
            <a:spLocks noChangeAspect="1" noChangeArrowheads="1"/>
          </p:cNvSpPr>
          <p:nvPr userDrawn="1"/>
        </p:nvSpPr>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41" name="TextBox 40"/>
          <p:cNvSpPr txBox="1"/>
          <p:nvPr userDrawn="1"/>
        </p:nvSpPr>
        <p:spPr>
          <a:xfrm>
            <a:off x="785786" y="6357958"/>
            <a:ext cx="3256020" cy="338554"/>
          </a:xfrm>
          <a:prstGeom prst="rect">
            <a:avLst/>
          </a:prstGeom>
          <a:ln/>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itchFamily="2" charset="-122"/>
              </a:rPr>
              <a:t>名社献精品教材    服务送智慧人生</a:t>
            </a:r>
          </a:p>
        </p:txBody>
      </p:sp>
      <p:graphicFrame>
        <p:nvGraphicFramePr>
          <p:cNvPr id="1031" name="Object 43"/>
          <p:cNvGraphicFramePr>
            <a:graphicFrameLocks noChangeAspect="1"/>
          </p:cNvGraphicFramePr>
          <p:nvPr userDrawn="1"/>
        </p:nvGraphicFramePr>
        <p:xfrm>
          <a:off x="428625" y="6357938"/>
          <a:ext cx="407988" cy="285750"/>
        </p:xfrm>
        <a:graphic>
          <a:graphicData uri="http://schemas.openxmlformats.org/presentationml/2006/ole">
            <mc:AlternateContent xmlns:mc="http://schemas.openxmlformats.org/markup-compatibility/2006">
              <mc:Choice xmlns:v="urn:schemas-microsoft-com:vml" Requires="v">
                <p:oleObj spid="_x0000_s1032" name="Image" r:id="rId14" imgW="0" imgH="0" progId="Photoshop.Image.11">
                  <p:embed/>
                </p:oleObj>
              </mc:Choice>
              <mc:Fallback>
                <p:oleObj name="Image" r:id="rId14" imgW="0" imgH="0" progId="Photoshop.Image.11">
                  <p:embed/>
                  <p:pic>
                    <p:nvPicPr>
                      <p:cNvPr id="0" name="Object 43"/>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931" r:id="rId1"/>
    <p:sldLayoutId id="2147483921" r:id="rId2"/>
    <p:sldLayoutId id="2147483922" r:id="rId3"/>
    <p:sldLayoutId id="2147483923" r:id="rId4"/>
    <p:sldLayoutId id="2147483924" r:id="rId5"/>
    <p:sldLayoutId id="2147483925" r:id="rId6"/>
    <p:sldLayoutId id="2147483926" r:id="rId7"/>
    <p:sldLayoutId id="2147483927" r:id="rId8"/>
    <p:sldLayoutId id="2147483928" r:id="rId9"/>
    <p:sldLayoutId id="2147483929" r:id="rId10"/>
    <p:sldLayoutId id="2147483930" r:id="rId11"/>
  </p:sldLayoutIdLst>
  <p:transition>
    <p:checker dir="vert"/>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tx1"/>
          </a:solidFill>
          <a:latin typeface="微软雅黑" pitchFamily="34" charset="-122"/>
          <a:ea typeface="微软雅黑" pitchFamily="34" charset="-122"/>
          <a:cs typeface="+mj-cs"/>
        </a:defRPr>
      </a:lvl1pPr>
      <a:lvl2pPr algn="l" rtl="0" eaLnBrk="0" fontAlgn="base" hangingPunct="0">
        <a:spcBef>
          <a:spcPct val="0"/>
        </a:spcBef>
        <a:spcAft>
          <a:spcPct val="0"/>
        </a:spcAft>
        <a:defRPr sz="3200" b="1">
          <a:solidFill>
            <a:schemeClr val="tx1"/>
          </a:solidFill>
          <a:latin typeface="微软雅黑" pitchFamily="34" charset="-122"/>
          <a:ea typeface="微软雅黑" pitchFamily="34" charset="-122"/>
        </a:defRPr>
      </a:lvl2pPr>
      <a:lvl3pPr algn="l" rtl="0" eaLnBrk="0" fontAlgn="base" hangingPunct="0">
        <a:spcBef>
          <a:spcPct val="0"/>
        </a:spcBef>
        <a:spcAft>
          <a:spcPct val="0"/>
        </a:spcAft>
        <a:defRPr sz="3200" b="1">
          <a:solidFill>
            <a:schemeClr val="tx1"/>
          </a:solidFill>
          <a:latin typeface="微软雅黑" pitchFamily="34" charset="-122"/>
          <a:ea typeface="微软雅黑" pitchFamily="34" charset="-122"/>
        </a:defRPr>
      </a:lvl3pPr>
      <a:lvl4pPr algn="l" rtl="0" eaLnBrk="0" fontAlgn="base" hangingPunct="0">
        <a:spcBef>
          <a:spcPct val="0"/>
        </a:spcBef>
        <a:spcAft>
          <a:spcPct val="0"/>
        </a:spcAft>
        <a:defRPr sz="3200" b="1">
          <a:solidFill>
            <a:schemeClr val="tx1"/>
          </a:solidFill>
          <a:latin typeface="微软雅黑" pitchFamily="34" charset="-122"/>
          <a:ea typeface="微软雅黑" pitchFamily="34" charset="-122"/>
        </a:defRPr>
      </a:lvl4pPr>
      <a:lvl5pPr algn="l" rtl="0" eaLnBrk="0" fontAlgn="base" hangingPunct="0">
        <a:spcBef>
          <a:spcPct val="0"/>
        </a:spcBef>
        <a:spcAft>
          <a:spcPct val="0"/>
        </a:spcAft>
        <a:defRPr sz="3200" b="1">
          <a:solidFill>
            <a:schemeClr val="tx1"/>
          </a:solidFill>
          <a:latin typeface="微软雅黑" pitchFamily="34" charset="-122"/>
          <a:ea typeface="微软雅黑" pitchFamily="34" charset="-122"/>
        </a:defRPr>
      </a:lvl5pPr>
      <a:lvl6pPr marL="457200" algn="l" rtl="0" fontAlgn="base">
        <a:spcBef>
          <a:spcPct val="0"/>
        </a:spcBef>
        <a:spcAft>
          <a:spcPct val="0"/>
        </a:spcAft>
        <a:defRPr sz="3200" b="1">
          <a:solidFill>
            <a:schemeClr val="bg1"/>
          </a:solidFill>
          <a:latin typeface="Arial" charset="0"/>
        </a:defRPr>
      </a:lvl6pPr>
      <a:lvl7pPr marL="914400" algn="l" rtl="0" fontAlgn="base">
        <a:spcBef>
          <a:spcPct val="0"/>
        </a:spcBef>
        <a:spcAft>
          <a:spcPct val="0"/>
        </a:spcAft>
        <a:defRPr sz="3200" b="1">
          <a:solidFill>
            <a:schemeClr val="bg1"/>
          </a:solidFill>
          <a:latin typeface="Arial" charset="0"/>
        </a:defRPr>
      </a:lvl7pPr>
      <a:lvl8pPr marL="1371600" algn="l" rtl="0" fontAlgn="base">
        <a:spcBef>
          <a:spcPct val="0"/>
        </a:spcBef>
        <a:spcAft>
          <a:spcPct val="0"/>
        </a:spcAft>
        <a:defRPr sz="3200" b="1">
          <a:solidFill>
            <a:schemeClr val="bg1"/>
          </a:solidFill>
          <a:latin typeface="Arial" charset="0"/>
        </a:defRPr>
      </a:lvl8pPr>
      <a:lvl9pPr marL="1828800" algn="l"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chemeClr val="tx2"/>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600">
          <a:solidFill>
            <a:schemeClr val="tx1"/>
          </a:solidFill>
          <a:latin typeface="+mn-lt"/>
          <a:ea typeface="华文行楷" pitchFamily="2" charset="-122"/>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华文行楷"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华文行楷"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华文行楷" pitchFamily="2" charset="-122"/>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3"/>
          <p:cNvSpPr>
            <a:spLocks noGrp="1"/>
          </p:cNvSpPr>
          <p:nvPr>
            <p:ph type="ctrTitle"/>
          </p:nvPr>
        </p:nvSpPr>
        <p:spPr>
          <a:xfrm>
            <a:off x="500063" y="2071688"/>
            <a:ext cx="7786687" cy="2500312"/>
          </a:xfrm>
        </p:spPr>
        <p:txBody>
          <a:bodyPr/>
          <a:lstStyle/>
          <a:p>
            <a:pPr algn="ctr" eaLnBrk="1" hangingPunct="1">
              <a:defRPr/>
            </a:pPr>
            <a:r>
              <a:rPr lang="zh-CN" altLang="en-US" spc="300" dirty="0" smtClean="0">
                <a:solidFill>
                  <a:srgbClr val="FF0000"/>
                </a:solidFill>
              </a:rPr>
              <a:t>第</a:t>
            </a:r>
            <a:r>
              <a:rPr lang="en-US" altLang="zh-CN" spc="300" dirty="0" smtClean="0">
                <a:solidFill>
                  <a:srgbClr val="FF0000"/>
                </a:solidFill>
              </a:rPr>
              <a:t>4</a:t>
            </a:r>
            <a:r>
              <a:rPr lang="zh-CN" altLang="en-US" spc="300" dirty="0" smtClean="0">
                <a:solidFill>
                  <a:srgbClr val="FF0000"/>
                </a:solidFill>
              </a:rPr>
              <a:t>章  </a:t>
            </a:r>
            <a:r>
              <a:rPr lang="zh-CN" altLang="en-US" spc="300" dirty="0">
                <a:solidFill>
                  <a:srgbClr val="FF0000"/>
                </a:solidFill>
              </a:rPr>
              <a:t>动画基础</a:t>
            </a:r>
          </a:p>
        </p:txBody>
      </p:sp>
      <p:sp>
        <p:nvSpPr>
          <p:cNvPr id="3075" name="Rectangle 3"/>
          <p:cNvSpPr>
            <a:spLocks noGrp="1" noChangeArrowheads="1"/>
          </p:cNvSpPr>
          <p:nvPr>
            <p:ph type="subTitle" idx="1"/>
          </p:nvPr>
        </p:nvSpPr>
        <p:spPr/>
        <p:txBody>
          <a:bodyPr/>
          <a:lstStyle/>
          <a:p>
            <a:pPr eaLnBrk="1" hangingPunct="1">
              <a:lnSpc>
                <a:spcPct val="90000"/>
              </a:lnSpc>
            </a:pPr>
            <a:endParaRPr lang="zh-CN" altLang="en-US" b="1" smtClean="0">
              <a:latin typeface="仿宋_GB2312" pitchFamily="49" charset="-122"/>
              <a:ea typeface="仿宋_GB2312" pitchFamily="49" charset="-122"/>
            </a:endParaRPr>
          </a:p>
          <a:p>
            <a:pPr eaLnBrk="1" hangingPunct="1">
              <a:lnSpc>
                <a:spcPct val="90000"/>
              </a:lnSpc>
            </a:pPr>
            <a:endParaRPr lang="zh-CN" altLang="zh-CN" b="1" smtClean="0">
              <a:latin typeface="仿宋_GB2312" pitchFamily="49" charset="-122"/>
              <a:ea typeface="仿宋_GB2312" pitchFamily="49" charset="-122"/>
            </a:endParaRPr>
          </a:p>
        </p:txBody>
      </p:sp>
      <p:sp>
        <p:nvSpPr>
          <p:cNvPr id="4" name="矩形 3"/>
          <p:cNvSpPr/>
          <p:nvPr/>
        </p:nvSpPr>
        <p:spPr>
          <a:xfrm>
            <a:off x="2786063" y="1714500"/>
            <a:ext cx="2357437" cy="785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标题 3"/>
          <p:cNvSpPr txBox="1">
            <a:spLocks/>
          </p:cNvSpPr>
          <p:nvPr/>
        </p:nvSpPr>
        <p:spPr bwMode="auto">
          <a:xfrm>
            <a:off x="5643563" y="3357563"/>
            <a:ext cx="1714500" cy="1714500"/>
          </a:xfrm>
          <a:prstGeom prst="rect">
            <a:avLst/>
          </a:prstGeom>
          <a:noFill/>
          <a:ln w="9525">
            <a:noFill/>
            <a:miter lim="800000"/>
            <a:headEnd/>
            <a:tailEnd/>
          </a:ln>
        </p:spPr>
        <p:txBody>
          <a:bodyPr anchor="ctr"/>
          <a:lstStyle/>
          <a:p>
            <a:pPr eaLnBrk="0" hangingPunct="0">
              <a:lnSpc>
                <a:spcPts val="5000"/>
              </a:lnSpc>
              <a:defRPr/>
            </a:pPr>
            <a:r>
              <a:rPr lang="zh-CN" altLang="en-US" sz="3600" b="1" kern="0" dirty="0">
                <a:solidFill>
                  <a:schemeClr val="tx2"/>
                </a:solidFill>
                <a:latin typeface="微软雅黑" pitchFamily="34" charset="-122"/>
                <a:ea typeface="微软雅黑" pitchFamily="34" charset="-122"/>
                <a:cs typeface="+mj-cs"/>
              </a:rPr>
              <a:t>   </a:t>
            </a:r>
            <a:endParaRPr lang="zh-CN" altLang="en-US" sz="2800" b="1" kern="0" dirty="0">
              <a:solidFill>
                <a:schemeClr val="bg1"/>
              </a:solidFill>
              <a:latin typeface="华文楷体" pitchFamily="2" charset="-122"/>
              <a:ea typeface="华文楷体" pitchFamily="2" charset="-122"/>
              <a:cs typeface="+mj-cs"/>
            </a:endParaRPr>
          </a:p>
        </p:txBody>
      </p:sp>
    </p:spTree>
  </p:cSld>
  <p:clrMapOvr>
    <a:masterClrMapping/>
  </p:clrMapOvr>
  <p:transition>
    <p:checke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lvl="1" indent="0">
              <a:lnSpc>
                <a:spcPct val="120000"/>
              </a:lnSpc>
              <a:buClr>
                <a:schemeClr val="tx2"/>
              </a:buClr>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zh-CN" sz="1800" b="1" dirty="0" smtClean="0">
                <a:solidFill>
                  <a:srgbClr val="C00000"/>
                </a:solidFill>
                <a:latin typeface="微软雅黑 Light" pitchFamily="34" charset="-122"/>
                <a:ea typeface="微软雅黑 Light" pitchFamily="34" charset="-122"/>
              </a:rPr>
              <a:t>补间形状动画</a:t>
            </a:r>
          </a:p>
          <a:p>
            <a:pPr>
              <a:defRPr/>
            </a:pPr>
            <a:r>
              <a:rPr lang="zh-CN" altLang="zh-CN" sz="1800" dirty="0">
                <a:latin typeface="微软雅黑 Light" pitchFamily="34" charset="-122"/>
                <a:ea typeface="微软雅黑 Light" pitchFamily="34" charset="-122"/>
              </a:rPr>
              <a:t>补间动画是在建立动画过程的首尾两个关键帧内容后，由计算机通过首尾帧的特性以及动画属性要求来计算得到并补间，插入中间画面。</a:t>
            </a:r>
          </a:p>
          <a:p>
            <a:pPr>
              <a:defRPr/>
            </a:pPr>
            <a:r>
              <a:rPr lang="zh-CN" altLang="zh-CN" sz="1800" dirty="0">
                <a:latin typeface="微软雅黑 Light" pitchFamily="34" charset="-122"/>
                <a:ea typeface="微软雅黑 Light" pitchFamily="34" charset="-122"/>
              </a:rPr>
              <a:t>补间动画又叫做中间帧动画，渐变动画，只要建立起始和结束的画面（关键帧），中间部分由软件自动生成，省去了制作动画中间画面的复杂过程。</a:t>
            </a:r>
          </a:p>
          <a:p>
            <a:pPr>
              <a:defRPr/>
            </a:pPr>
            <a:r>
              <a:rPr lang="en-US" altLang="zh-CN" sz="1800" dirty="0">
                <a:latin typeface="微软雅黑 Light" pitchFamily="34" charset="-122"/>
                <a:ea typeface="微软雅黑 Light" pitchFamily="34" charset="-122"/>
              </a:rPr>
              <a:t>Flash</a:t>
            </a:r>
            <a:r>
              <a:rPr lang="zh-CN" altLang="zh-CN" sz="1800" dirty="0">
                <a:latin typeface="微软雅黑 Light" pitchFamily="34" charset="-122"/>
                <a:ea typeface="微软雅黑 Light" pitchFamily="34" charset="-122"/>
              </a:rPr>
              <a:t>补间分为</a:t>
            </a:r>
            <a:r>
              <a:rPr lang="en-US" altLang="zh-CN" sz="1800" dirty="0">
                <a:latin typeface="微软雅黑 Light" pitchFamily="34" charset="-122"/>
                <a:ea typeface="微软雅黑 Light" pitchFamily="34" charset="-122"/>
              </a:rPr>
              <a:t>3</a:t>
            </a:r>
            <a:r>
              <a:rPr lang="zh-CN" altLang="zh-CN" sz="1800" dirty="0">
                <a:latin typeface="微软雅黑 Light" pitchFamily="34" charset="-122"/>
                <a:ea typeface="微软雅黑 Light" pitchFamily="34" charset="-122"/>
              </a:rPr>
              <a:t>种 ：（</a:t>
            </a:r>
            <a:r>
              <a:rPr lang="en-US" altLang="zh-CN" sz="1800" dirty="0">
                <a:latin typeface="微软雅黑 Light" pitchFamily="34" charset="-122"/>
                <a:ea typeface="微软雅黑 Light" pitchFamily="34" charset="-122"/>
              </a:rPr>
              <a:t>1</a:t>
            </a:r>
            <a:r>
              <a:rPr lang="zh-CN" altLang="zh-CN" sz="1800" dirty="0">
                <a:latin typeface="微软雅黑 Light" pitchFamily="34" charset="-122"/>
                <a:ea typeface="微软雅黑 Light" pitchFamily="34" charset="-122"/>
              </a:rPr>
              <a:t>）补间动画；（</a:t>
            </a:r>
            <a:r>
              <a:rPr lang="en-US" altLang="zh-CN" sz="1800" dirty="0">
                <a:latin typeface="微软雅黑 Light" pitchFamily="34" charset="-122"/>
                <a:ea typeface="微软雅黑 Light" pitchFamily="34" charset="-122"/>
              </a:rPr>
              <a:t>2</a:t>
            </a:r>
            <a:r>
              <a:rPr lang="zh-CN" altLang="zh-CN" sz="1800" dirty="0">
                <a:latin typeface="微软雅黑 Light" pitchFamily="34" charset="-122"/>
                <a:ea typeface="微软雅黑 Light" pitchFamily="34" charset="-122"/>
              </a:rPr>
              <a:t>）补间形状；（</a:t>
            </a:r>
            <a:r>
              <a:rPr lang="en-US" altLang="zh-CN" sz="1800" dirty="0">
                <a:latin typeface="微软雅黑 Light" pitchFamily="34" charset="-122"/>
                <a:ea typeface="微软雅黑 Light" pitchFamily="34" charset="-122"/>
              </a:rPr>
              <a:t>3</a:t>
            </a:r>
            <a:r>
              <a:rPr lang="zh-CN" altLang="zh-CN" sz="1800" dirty="0">
                <a:latin typeface="微软雅黑 Light" pitchFamily="34" charset="-122"/>
                <a:ea typeface="微软雅黑 Light" pitchFamily="34" charset="-122"/>
              </a:rPr>
              <a:t>）传统补间。</a:t>
            </a:r>
          </a:p>
          <a:p>
            <a:pPr>
              <a:defRPr/>
            </a:pPr>
            <a:r>
              <a:rPr lang="zh-CN" altLang="zh-CN" sz="1800" dirty="0">
                <a:latin typeface="微软雅黑 Light" pitchFamily="34" charset="-122"/>
                <a:ea typeface="微软雅黑 Light" pitchFamily="34" charset="-122"/>
              </a:rPr>
              <a:t>补间形状是针对矢量图形对象的动画，是画面中点到点的位置、颜色的变化，补间动画是针对对象、组合或元件的实例等非矢量对象的整体移动、放大或缩小、颜色、透明度等方面的变化</a:t>
            </a:r>
            <a:r>
              <a:rPr lang="zh-CN" altLang="zh-CN" sz="1800" dirty="0" smtClean="0">
                <a:latin typeface="微软雅黑 Light" pitchFamily="34" charset="-122"/>
                <a:ea typeface="微软雅黑 Light" pitchFamily="34" charset="-122"/>
              </a:rPr>
              <a:t>。</a:t>
            </a:r>
            <a:endParaRPr lang="en-US" altLang="zh-CN" sz="1800" dirty="0" smtClean="0">
              <a:latin typeface="微软雅黑 Light" pitchFamily="34" charset="-122"/>
              <a:ea typeface="微软雅黑 Light" pitchFamily="34" charset="-122"/>
            </a:endParaRPr>
          </a:p>
          <a:p>
            <a:pPr>
              <a:defRPr/>
            </a:pPr>
            <a:r>
              <a:rPr lang="zh-CN" altLang="en-US" sz="1800" dirty="0" smtClean="0">
                <a:latin typeface="微软雅黑 Light" pitchFamily="34" charset="-122"/>
                <a:ea typeface="微软雅黑 Light" pitchFamily="34" charset="-122"/>
              </a:rPr>
              <a:t>案例：</a:t>
            </a:r>
            <a:r>
              <a:rPr lang="en-US" altLang="zh-CN" sz="1800" b="1" dirty="0" smtClean="0"/>
              <a:t> 4-3</a:t>
            </a:r>
          </a:p>
          <a:p>
            <a:pPr>
              <a:defRPr/>
            </a:pPr>
            <a:endParaRPr lang="zh-CN" altLang="zh-CN" sz="1800" dirty="0">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endParaRPr lang="en-US" altLang="zh-CN" sz="1800" b="1"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lvl="1" indent="0">
              <a:lnSpc>
                <a:spcPct val="120000"/>
              </a:lnSpc>
              <a:buClr>
                <a:schemeClr val="tx2"/>
              </a:buClr>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zh-CN" sz="1800" b="1" dirty="0" smtClean="0">
                <a:solidFill>
                  <a:srgbClr val="C00000"/>
                </a:solidFill>
                <a:latin typeface="微软雅黑 Light" pitchFamily="34" charset="-122"/>
                <a:ea typeface="微软雅黑 Light" pitchFamily="34" charset="-122"/>
              </a:rPr>
              <a:t>补间动画</a:t>
            </a:r>
            <a:endParaRPr lang="en-US" altLang="zh-CN" sz="1800" b="1" dirty="0" smtClean="0">
              <a:solidFill>
                <a:srgbClr val="C00000"/>
              </a:solidFill>
              <a:latin typeface="微软雅黑 Light" pitchFamily="34" charset="-122"/>
              <a:ea typeface="微软雅黑 Light" pitchFamily="34" charset="-122"/>
            </a:endParaRPr>
          </a:p>
          <a:p>
            <a:pPr marL="285750" lvl="1">
              <a:lnSpc>
                <a:spcPct val="120000"/>
              </a:lnSpc>
              <a:buClr>
                <a:schemeClr val="tx2"/>
              </a:buClr>
              <a:defRPr/>
            </a:pPr>
            <a:r>
              <a:rPr lang="zh-CN" altLang="en-US" sz="1800" dirty="0">
                <a:latin typeface="微软雅黑 Light" pitchFamily="34" charset="-122"/>
                <a:ea typeface="微软雅黑 Light" pitchFamily="34" charset="-122"/>
                <a:cs typeface="+mn-cs"/>
              </a:rPr>
              <a:t>补间动画的操作</a:t>
            </a:r>
            <a:r>
              <a:rPr lang="zh-CN" altLang="en-US" sz="1800" dirty="0" smtClean="0">
                <a:latin typeface="微软雅黑 Light" pitchFamily="34" charset="-122"/>
                <a:ea typeface="微软雅黑 Light" pitchFamily="34" charset="-122"/>
                <a:cs typeface="+mn-cs"/>
              </a:rPr>
              <a:t>要点</a:t>
            </a:r>
            <a:endParaRPr lang="en-US" altLang="zh-CN" sz="1800" dirty="0" smtClean="0">
              <a:latin typeface="微软雅黑 Light" pitchFamily="34" charset="-122"/>
              <a:ea typeface="微软雅黑 Light" pitchFamily="34" charset="-122"/>
              <a:cs typeface="+mn-cs"/>
            </a:endParaRPr>
          </a:p>
          <a:p>
            <a:pPr marL="285750" lvl="1">
              <a:lnSpc>
                <a:spcPct val="120000"/>
              </a:lnSpc>
              <a:buClr>
                <a:schemeClr val="tx2"/>
              </a:buClr>
              <a:defRPr/>
            </a:pPr>
            <a:r>
              <a:rPr lang="zh-CN" altLang="en-US" sz="1800" dirty="0" smtClean="0">
                <a:latin typeface="微软雅黑 Light" pitchFamily="34" charset="-122"/>
                <a:ea typeface="微软雅黑 Light" pitchFamily="34" charset="-122"/>
              </a:rPr>
              <a:t>案例：</a:t>
            </a:r>
            <a:r>
              <a:rPr lang="en-US" altLang="zh-CN" sz="1800" b="1" dirty="0" smtClean="0"/>
              <a:t> 4-4</a:t>
            </a:r>
          </a:p>
          <a:p>
            <a:pPr marL="285750" lvl="1">
              <a:lnSpc>
                <a:spcPct val="120000"/>
              </a:lnSpc>
              <a:buClr>
                <a:schemeClr val="tx2"/>
              </a:buClr>
              <a:defRPr/>
            </a:pPr>
            <a:r>
              <a:rPr lang="zh-CN" altLang="en-US" sz="1800" dirty="0" smtClean="0">
                <a:latin typeface="微软雅黑 Light" pitchFamily="34" charset="-122"/>
                <a:ea typeface="微软雅黑 Light" pitchFamily="34" charset="-122"/>
              </a:rPr>
              <a:t>案例：</a:t>
            </a:r>
            <a:r>
              <a:rPr lang="en-US" altLang="zh-CN" sz="1800" b="1" dirty="0" smtClean="0"/>
              <a:t> 4-5</a:t>
            </a:r>
          </a:p>
          <a:p>
            <a:pPr marL="285750" lvl="1">
              <a:lnSpc>
                <a:spcPct val="120000"/>
              </a:lnSpc>
              <a:buClr>
                <a:schemeClr val="tx2"/>
              </a:buClr>
              <a:defRPr/>
            </a:pPr>
            <a:endParaRPr lang="en-US" altLang="zh-CN" sz="1800" b="1" dirty="0" smtClean="0"/>
          </a:p>
          <a:p>
            <a:pPr marL="285750" lvl="1">
              <a:lnSpc>
                <a:spcPct val="120000"/>
              </a:lnSpc>
              <a:buClr>
                <a:schemeClr val="tx2"/>
              </a:buClr>
              <a:defRPr/>
            </a:pPr>
            <a:endParaRPr lang="zh-CN" altLang="zh-CN" sz="1800" dirty="0">
              <a:latin typeface="微软雅黑 Light" pitchFamily="34" charset="-122"/>
              <a:ea typeface="微软雅黑 Light" pitchFamily="34" charset="-122"/>
              <a:cs typeface="+mn-cs"/>
            </a:endParaRPr>
          </a:p>
          <a:p>
            <a:pPr marL="0" indent="0">
              <a:lnSpc>
                <a:spcPct val="120000"/>
              </a:lnSpc>
              <a:buFont typeface="Wingdings" panose="05000000000000000000" pitchFamily="2" charset="2"/>
              <a:buNone/>
              <a:defRPr/>
            </a:pPr>
            <a:endParaRPr lang="en-US" altLang="zh-CN" sz="1800" b="1"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en-US" sz="1800" b="1" dirty="0" smtClean="0">
                <a:solidFill>
                  <a:srgbClr val="C00000"/>
                </a:solidFill>
                <a:latin typeface="微软雅黑 Light" pitchFamily="34" charset="-122"/>
                <a:ea typeface="微软雅黑 Light" pitchFamily="34" charset="-122"/>
              </a:rPr>
              <a:t>元件在动画中的使用</a:t>
            </a:r>
            <a:endParaRPr lang="en-US" altLang="zh-CN" sz="1800" b="1" dirty="0" smtClean="0">
              <a:solidFill>
                <a:srgbClr val="C00000"/>
              </a:solidFill>
              <a:latin typeface="微软雅黑 Light" pitchFamily="34" charset="-122"/>
              <a:ea typeface="微软雅黑 Light" pitchFamily="34" charset="-122"/>
            </a:endParaRPr>
          </a:p>
          <a:p>
            <a:pPr marL="285750" lvl="1">
              <a:lnSpc>
                <a:spcPct val="120000"/>
              </a:lnSpc>
              <a:buClr>
                <a:schemeClr val="tx2"/>
              </a:buClr>
              <a:defRPr/>
            </a:pPr>
            <a:r>
              <a:rPr lang="zh-CN" altLang="zh-CN" sz="1800" dirty="0">
                <a:latin typeface="微软雅黑 Light" pitchFamily="34" charset="-122"/>
                <a:ea typeface="微软雅黑 Light" pitchFamily="34" charset="-122"/>
                <a:cs typeface="+mn-cs"/>
              </a:rPr>
              <a:t>在</a:t>
            </a:r>
            <a:r>
              <a:rPr lang="en-US" altLang="zh-CN" sz="1800" dirty="0">
                <a:latin typeface="微软雅黑 Light" pitchFamily="34" charset="-122"/>
                <a:ea typeface="微软雅黑 Light" pitchFamily="34" charset="-122"/>
                <a:cs typeface="+mn-cs"/>
              </a:rPr>
              <a:t>Flash</a:t>
            </a:r>
            <a:r>
              <a:rPr lang="zh-CN" altLang="zh-CN" sz="1800" dirty="0">
                <a:latin typeface="微软雅黑 Light" pitchFamily="34" charset="-122"/>
                <a:ea typeface="微软雅黑 Light" pitchFamily="34" charset="-122"/>
                <a:cs typeface="+mn-cs"/>
              </a:rPr>
              <a:t>中，元件主要用于补间动画（不能用于形状补间动画）中。如果要创建一段补间动画，可以先创建动画开始的第一个关键帧，并将其舞台上的对象转换为元件，然后在该关键帧上创建补间动画，定义不同时刻画面上该实例的位置、大小、不透明度等属性，</a:t>
            </a:r>
            <a:r>
              <a:rPr lang="en-US" altLang="zh-CN" sz="1800" dirty="0">
                <a:latin typeface="微软雅黑 Light" pitchFamily="34" charset="-122"/>
                <a:ea typeface="微软雅黑 Light" pitchFamily="34" charset="-122"/>
                <a:cs typeface="+mn-cs"/>
              </a:rPr>
              <a:t>Flash</a:t>
            </a:r>
            <a:r>
              <a:rPr lang="zh-CN" altLang="zh-CN" sz="1800" dirty="0">
                <a:latin typeface="微软雅黑 Light" pitchFamily="34" charset="-122"/>
                <a:ea typeface="微软雅黑 Light" pitchFamily="34" charset="-122"/>
                <a:cs typeface="+mn-cs"/>
              </a:rPr>
              <a:t>会自动产生这些属性中间的变化过程</a:t>
            </a:r>
            <a:r>
              <a:rPr lang="zh-CN" altLang="zh-CN" sz="1800" dirty="0" smtClean="0">
                <a:latin typeface="微软雅黑 Light" pitchFamily="34" charset="-122"/>
                <a:ea typeface="微软雅黑 Light" pitchFamily="34" charset="-122"/>
                <a:cs typeface="+mn-cs"/>
              </a:rPr>
              <a:t>。</a:t>
            </a:r>
            <a:endParaRPr lang="en-US" altLang="zh-CN" sz="1800" dirty="0">
              <a:latin typeface="微软雅黑 Light" pitchFamily="34" charset="-122"/>
              <a:ea typeface="微软雅黑 Light" pitchFamily="34" charset="-122"/>
              <a:cs typeface="+mn-cs"/>
            </a:endParaRPr>
          </a:p>
          <a:p>
            <a:pPr marL="285750" lvl="1">
              <a:lnSpc>
                <a:spcPct val="120000"/>
              </a:lnSpc>
              <a:buClr>
                <a:schemeClr val="tx2"/>
              </a:buClr>
              <a:defRPr/>
            </a:pPr>
            <a:r>
              <a:rPr lang="zh-CN" altLang="en-US" sz="1800" dirty="0" smtClean="0">
                <a:latin typeface="微软雅黑 Light" pitchFamily="34" charset="-122"/>
                <a:ea typeface="微软雅黑 Light" pitchFamily="34" charset="-122"/>
              </a:rPr>
              <a:t>案例：</a:t>
            </a:r>
            <a:r>
              <a:rPr lang="en-US" altLang="zh-CN" sz="1800" b="1" dirty="0" smtClean="0"/>
              <a:t> 4-6</a:t>
            </a:r>
          </a:p>
          <a:p>
            <a:pPr marL="285750" lvl="1">
              <a:lnSpc>
                <a:spcPct val="120000"/>
              </a:lnSpc>
              <a:buClr>
                <a:schemeClr val="tx2"/>
              </a:buClr>
              <a:defRPr/>
            </a:pPr>
            <a:endParaRPr lang="en-US" altLang="zh-CN" sz="1800" dirty="0">
              <a:latin typeface="微软雅黑 Light" pitchFamily="34" charset="-122"/>
              <a:ea typeface="微软雅黑 Light" pitchFamily="34" charset="-122"/>
              <a:cs typeface="+mn-cs"/>
            </a:endParaRPr>
          </a:p>
        </p:txBody>
      </p:sp>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en-US" sz="1800" b="1" dirty="0" smtClean="0">
                <a:solidFill>
                  <a:srgbClr val="C00000"/>
                </a:solidFill>
                <a:latin typeface="微软雅黑 Light" pitchFamily="34" charset="-122"/>
                <a:ea typeface="微软雅黑 Light" pitchFamily="34" charset="-122"/>
              </a:rPr>
              <a:t>遮罩在动画中的使用</a:t>
            </a:r>
            <a:endParaRPr lang="en-US" altLang="zh-CN" sz="1800" b="1" dirty="0" smtClean="0">
              <a:solidFill>
                <a:srgbClr val="C00000"/>
              </a:solidFill>
              <a:latin typeface="微软雅黑 Light" pitchFamily="34" charset="-122"/>
              <a:ea typeface="微软雅黑 Light" pitchFamily="34" charset="-122"/>
            </a:endParaRPr>
          </a:p>
          <a:p>
            <a:pPr>
              <a:lnSpc>
                <a:spcPct val="120000"/>
              </a:lnSpc>
              <a:defRPr/>
            </a:pPr>
            <a:r>
              <a:rPr lang="zh-CN" altLang="en-US" sz="1800" dirty="0" smtClean="0">
                <a:latin typeface="微软雅黑 Light" pitchFamily="34" charset="-122"/>
                <a:ea typeface="微软雅黑 Light" pitchFamily="34" charset="-122"/>
              </a:rPr>
              <a:t>通过遮罩动画可以实现更丰富的动画效果。遮罩动画至少必须有两个图层，上面的一个图层为“遮罩层”，下面的称为“被遮罩层”，也可以有一个以上的被遮罩层；透过遮罩图层上的对象形状，可以看到其下方的被遮罩图层中的画面内容，也就是说在遮罩层中有对象的地方就是“透明”的，而没有对象的地方就是不透明的，被遮罩层中相应位置的对象是看不见的。</a:t>
            </a:r>
            <a:endParaRPr lang="en-US" altLang="zh-CN" sz="1800" dirty="0" smtClean="0">
              <a:latin typeface="微软雅黑 Light" pitchFamily="34" charset="-122"/>
              <a:ea typeface="微软雅黑 Light" pitchFamily="34" charset="-122"/>
            </a:endParaRP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4-7</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4-8</a:t>
            </a:r>
          </a:p>
          <a:p>
            <a:pPr marL="342900" lvl="1" indent="-342900">
              <a:lnSpc>
                <a:spcPct val="120000"/>
              </a:lnSpc>
              <a:buClr>
                <a:schemeClr val="tx2"/>
              </a:buClr>
              <a:buFont typeface="Wingdings" panose="05000000000000000000" pitchFamily="2" charset="2"/>
              <a:buChar char="v"/>
              <a:defRPr/>
            </a:pPr>
            <a:endParaRPr lang="en-US" altLang="zh-CN" sz="1800" b="1" dirty="0" smtClean="0"/>
          </a:p>
          <a:p>
            <a:pPr>
              <a:lnSpc>
                <a:spcPct val="120000"/>
              </a:lnSpc>
              <a:defRPr/>
            </a:pPr>
            <a:endParaRPr lang="en-US" altLang="zh-CN" sz="1800"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en-US" sz="1800" b="1" dirty="0" smtClean="0">
                <a:solidFill>
                  <a:srgbClr val="C00000"/>
                </a:solidFill>
                <a:latin typeface="微软雅黑 Light" pitchFamily="34" charset="-122"/>
                <a:ea typeface="微软雅黑 Light" pitchFamily="34" charset="-122"/>
              </a:rPr>
              <a:t>骨骼动画</a:t>
            </a:r>
          </a:p>
          <a:p>
            <a:pPr>
              <a:lnSpc>
                <a:spcPct val="120000"/>
              </a:lnSpc>
              <a:defRPr/>
            </a:pPr>
            <a:r>
              <a:rPr lang="zh-CN" altLang="en-US" sz="1800" dirty="0" smtClean="0">
                <a:latin typeface="微软雅黑 Light" pitchFamily="34" charset="-122"/>
                <a:ea typeface="微软雅黑 Light" pitchFamily="34" charset="-122"/>
              </a:rPr>
              <a:t>在</a:t>
            </a:r>
            <a:r>
              <a:rPr lang="en-US" altLang="zh-CN" sz="1800" dirty="0" smtClean="0">
                <a:latin typeface="微软雅黑 Light" pitchFamily="34" charset="-122"/>
                <a:ea typeface="微软雅黑 Light" pitchFamily="34" charset="-122"/>
              </a:rPr>
              <a:t>Flash</a:t>
            </a:r>
            <a:r>
              <a:rPr lang="zh-CN" altLang="en-US" sz="1800" dirty="0" smtClean="0">
                <a:latin typeface="微软雅黑 Light" pitchFamily="34" charset="-122"/>
                <a:ea typeface="微软雅黑 Light" pitchFamily="34" charset="-122"/>
              </a:rPr>
              <a:t>动画中，有时要制作诸如人物走路、动物摇尾巴、毛毛虫爬行、机械手臂运动等动画，如果利用逐帧动画实现，需要手工绘制角色的每一个动作，工作量比较大。但利用</a:t>
            </a:r>
            <a:r>
              <a:rPr lang="en-US" altLang="zh-CN" sz="1800" dirty="0" smtClean="0">
                <a:latin typeface="微软雅黑 Light" pitchFamily="34" charset="-122"/>
                <a:ea typeface="微软雅黑 Light" pitchFamily="34" charset="-122"/>
              </a:rPr>
              <a:t>Flash</a:t>
            </a:r>
            <a:r>
              <a:rPr lang="zh-CN" altLang="en-US" sz="1800" dirty="0" smtClean="0">
                <a:latin typeface="微软雅黑 Light" pitchFamily="34" charset="-122"/>
                <a:ea typeface="微软雅黑 Light" pitchFamily="34" charset="-122"/>
              </a:rPr>
              <a:t>的骨骼动画，就可以方便地实现这类动画。</a:t>
            </a:r>
          </a:p>
          <a:p>
            <a:pPr>
              <a:lnSpc>
                <a:spcPct val="120000"/>
              </a:lnSpc>
              <a:defRPr/>
            </a:pPr>
            <a:r>
              <a:rPr lang="zh-CN" altLang="en-US" sz="1800" dirty="0" smtClean="0">
                <a:latin typeface="微软雅黑 Light" pitchFamily="34" charset="-122"/>
                <a:ea typeface="微软雅黑 Light" pitchFamily="34" charset="-122"/>
              </a:rPr>
              <a:t>同</a:t>
            </a:r>
            <a:r>
              <a:rPr lang="en-US" altLang="zh-CN" sz="1800" dirty="0" smtClean="0">
                <a:latin typeface="微软雅黑 Light" pitchFamily="34" charset="-122"/>
                <a:ea typeface="微软雅黑 Light" pitchFamily="34" charset="-122"/>
              </a:rPr>
              <a:t>3ds Max</a:t>
            </a:r>
            <a:r>
              <a:rPr lang="zh-CN" altLang="en-US" sz="1800" dirty="0" smtClean="0">
                <a:latin typeface="微软雅黑 Light" pitchFamily="34" charset="-122"/>
                <a:ea typeface="微软雅黑 Light" pitchFamily="34" charset="-122"/>
              </a:rPr>
              <a:t>的骨骼动画一样，</a:t>
            </a:r>
            <a:r>
              <a:rPr lang="en-US" altLang="zh-CN" sz="1800" dirty="0" smtClean="0">
                <a:latin typeface="微软雅黑 Light" pitchFamily="34" charset="-122"/>
                <a:ea typeface="微软雅黑 Light" pitchFamily="34" charset="-122"/>
              </a:rPr>
              <a:t>Flash</a:t>
            </a:r>
            <a:r>
              <a:rPr lang="zh-CN" altLang="en-US" sz="1800" dirty="0" smtClean="0">
                <a:latin typeface="微软雅黑 Light" pitchFamily="34" charset="-122"/>
                <a:ea typeface="微软雅黑 Light" pitchFamily="34" charset="-122"/>
              </a:rPr>
              <a:t>的骨骼动画利用的也是正反向动力学原理。利用</a:t>
            </a:r>
            <a:r>
              <a:rPr lang="en-US" altLang="zh-CN" sz="1800" dirty="0" smtClean="0">
                <a:latin typeface="微软雅黑 Light" pitchFamily="34" charset="-122"/>
                <a:ea typeface="微软雅黑 Light" pitchFamily="34" charset="-122"/>
              </a:rPr>
              <a:t>Flash</a:t>
            </a:r>
            <a:r>
              <a:rPr lang="zh-CN" altLang="en-US" sz="1800" dirty="0" smtClean="0">
                <a:latin typeface="微软雅黑 Light" pitchFamily="34" charset="-122"/>
                <a:ea typeface="微软雅黑 Light" pitchFamily="34" charset="-122"/>
              </a:rPr>
              <a:t>的“骨骼工具”，可以很便捷地把影片剪辑元件的实例或矢量图形对象连接起来，形成父子关系，来实现类似于关节骨骼运动的动画。例如可以将骨骼绑定到固定对象，并使用“任意变形工具”调整骨骼各部分的支点。 </a:t>
            </a:r>
            <a:endParaRPr lang="en-US" altLang="zh-CN" sz="1800" dirty="0" smtClean="0">
              <a:latin typeface="微软雅黑 Light" pitchFamily="34" charset="-122"/>
              <a:ea typeface="微软雅黑 Light" pitchFamily="34" charset="-122"/>
            </a:endParaRP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4-9</a:t>
            </a:r>
          </a:p>
          <a:p>
            <a:pPr>
              <a:lnSpc>
                <a:spcPct val="120000"/>
              </a:lnSpc>
              <a:defRPr/>
            </a:pPr>
            <a:endParaRPr lang="zh-CN" altLang="en-US" sz="1800" dirty="0" smtClean="0">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endParaRPr lang="en-US" altLang="zh-CN" sz="1800" b="1"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en-US" sz="1800" b="1" dirty="0" smtClean="0">
                <a:solidFill>
                  <a:srgbClr val="C00000"/>
                </a:solidFill>
                <a:latin typeface="微软雅黑 Light" pitchFamily="34" charset="-122"/>
                <a:ea typeface="微软雅黑 Light" pitchFamily="34" charset="-122"/>
              </a:rPr>
              <a:t>二维动画综合制作</a:t>
            </a:r>
            <a:endParaRPr lang="en-US" altLang="zh-CN" sz="1800" b="1" dirty="0" smtClean="0">
              <a:solidFill>
                <a:srgbClr val="C00000"/>
              </a:solidFill>
              <a:latin typeface="微软雅黑 Light" pitchFamily="34" charset="-122"/>
              <a:ea typeface="微软雅黑 Light" pitchFamily="34" charset="-122"/>
            </a:endParaRPr>
          </a:p>
          <a:p>
            <a:pPr>
              <a:lnSpc>
                <a:spcPct val="120000"/>
              </a:lnSpc>
              <a:defRPr/>
            </a:pPr>
            <a:r>
              <a:rPr lang="zh-CN" altLang="en-US" sz="1800" dirty="0">
                <a:latin typeface="微软雅黑 Light" pitchFamily="34" charset="-122"/>
                <a:ea typeface="微软雅黑 Light" pitchFamily="34" charset="-122"/>
              </a:rPr>
              <a:t>逐</a:t>
            </a:r>
            <a:r>
              <a:rPr lang="zh-CN" altLang="en-US" sz="1800" dirty="0" smtClean="0">
                <a:latin typeface="微软雅黑 Light" pitchFamily="34" charset="-122"/>
                <a:ea typeface="微软雅黑 Light" pitchFamily="34" charset="-122"/>
              </a:rPr>
              <a:t>帧动画、补间动画、元件动画、遮罩动画、骨骼动画等的综合应用。</a:t>
            </a:r>
            <a:endParaRPr lang="en-US" altLang="zh-CN" sz="1800" dirty="0" smtClean="0">
              <a:latin typeface="微软雅黑 Light" pitchFamily="34" charset="-122"/>
              <a:ea typeface="微软雅黑 Light" pitchFamily="34" charset="-122"/>
            </a:endParaRP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4-10</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4-11</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4-12</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4-13</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4-14</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4-15</a:t>
            </a:r>
          </a:p>
          <a:p>
            <a:pPr marL="342900" lvl="1" indent="-342900">
              <a:lnSpc>
                <a:spcPct val="120000"/>
              </a:lnSpc>
              <a:buClr>
                <a:schemeClr val="tx2"/>
              </a:buClr>
              <a:buFont typeface="Wingdings" panose="05000000000000000000" pitchFamily="2" charset="2"/>
              <a:buChar char="v"/>
              <a:defRPr/>
            </a:pPr>
            <a:r>
              <a:rPr lang="zh-CN" altLang="en-US" sz="1800" dirty="0" smtClean="0">
                <a:latin typeface="微软雅黑 Light" pitchFamily="34" charset="-122"/>
                <a:ea typeface="微软雅黑 Light" pitchFamily="34" charset="-122"/>
              </a:rPr>
              <a:t>案例：</a:t>
            </a:r>
            <a:r>
              <a:rPr lang="en-US" altLang="zh-CN" sz="1800" b="1" dirty="0" smtClean="0"/>
              <a:t> 4-16</a:t>
            </a:r>
          </a:p>
          <a:p>
            <a:pPr>
              <a:lnSpc>
                <a:spcPct val="120000"/>
              </a:lnSpc>
              <a:defRPr/>
            </a:pPr>
            <a:endParaRPr lang="en-US" altLang="zh-CN" sz="1800" dirty="0" smtClean="0">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endParaRPr lang="en-US" altLang="zh-CN" sz="1800" b="1"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4.2.2 </a:t>
            </a:r>
            <a:r>
              <a:rPr lang="zh-CN" altLang="en-US" sz="1800" b="1" dirty="0" smtClean="0">
                <a:solidFill>
                  <a:schemeClr val="bg1">
                    <a:lumMod val="75000"/>
                  </a:schemeClr>
                </a:solidFill>
                <a:latin typeface="微软雅黑 Light" pitchFamily="34" charset="-122"/>
                <a:ea typeface="微软雅黑 Light" pitchFamily="34" charset="-122"/>
              </a:rPr>
              <a:t>动画制作</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4.2.3 </a:t>
            </a:r>
            <a:r>
              <a:rPr lang="zh-CN" altLang="en-US" sz="1800" b="1" dirty="0" smtClean="0">
                <a:latin typeface="微软雅黑 Light" pitchFamily="34" charset="-122"/>
                <a:ea typeface="微软雅黑 Light" pitchFamily="34" charset="-122"/>
              </a:rPr>
              <a:t>习题与实践</a:t>
            </a:r>
            <a:endParaRPr lang="en-US" altLang="zh-CN" sz="1800" b="1" dirty="0" smtClean="0">
              <a:latin typeface="微软雅黑 Light" pitchFamily="34" charset="-122"/>
              <a:ea typeface="微软雅黑 Light" pitchFamily="34" charset="-122"/>
            </a:endParaRPr>
          </a:p>
          <a:p>
            <a:pPr marL="400050" lvl="1" indent="0">
              <a:buFont typeface="Wingdings" panose="05000000000000000000" pitchFamily="2" charset="2"/>
              <a:buNone/>
              <a:defRPr/>
            </a:pPr>
            <a:r>
              <a:rPr lang="x-none" altLang="zh-CN" sz="1800" b="1" dirty="0"/>
              <a:t>1. </a:t>
            </a:r>
            <a:r>
              <a:rPr lang="zh-CN" altLang="zh-CN" sz="1800" b="1" dirty="0"/>
              <a:t>简答题</a:t>
            </a:r>
          </a:p>
          <a:p>
            <a:pPr marL="400050" lvl="1" indent="0">
              <a:buFont typeface="Wingdings" panose="05000000000000000000" pitchFamily="2" charset="2"/>
              <a:buNone/>
              <a:defRPr/>
            </a:pPr>
            <a:r>
              <a:rPr lang="x-none" altLang="zh-CN" sz="1800" b="1" dirty="0"/>
              <a:t>2. </a:t>
            </a:r>
            <a:r>
              <a:rPr lang="zh-CN" altLang="zh-CN" sz="1800" b="1" dirty="0"/>
              <a:t>操作题</a:t>
            </a:r>
          </a:p>
          <a:p>
            <a:pPr marL="0" indent="0">
              <a:lnSpc>
                <a:spcPct val="120000"/>
              </a:lnSpc>
              <a:buFont typeface="Wingdings" panose="05000000000000000000" pitchFamily="2" charset="2"/>
              <a:buNone/>
              <a:defRPr/>
            </a:pPr>
            <a:endParaRPr lang="en-US" altLang="zh-CN" sz="1800" b="1"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pPr>
              <a:lnSpc>
                <a:spcPct val="120000"/>
              </a:lnSpc>
            </a:pPr>
            <a:r>
              <a:rPr lang="en-US" altLang="zh-CN" smtClean="0"/>
              <a:t>4.3 </a:t>
            </a:r>
            <a:r>
              <a:rPr lang="zh-CN" altLang="en-US" smtClean="0"/>
              <a:t>简单三维动画的制作</a:t>
            </a:r>
            <a:endParaRPr lang="en-US" altLang="zh-CN" smtClean="0"/>
          </a:p>
        </p:txBody>
      </p:sp>
      <p:sp>
        <p:nvSpPr>
          <p:cNvPr id="3"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4.3.1 </a:t>
            </a:r>
            <a:r>
              <a:rPr lang="zh-CN" altLang="en-US" sz="1800" b="1" dirty="0" smtClean="0">
                <a:latin typeface="微软雅黑 Light" pitchFamily="34" charset="-122"/>
                <a:ea typeface="微软雅黑 Light" pitchFamily="34" charset="-122"/>
              </a:rPr>
              <a:t>简单</a:t>
            </a:r>
            <a:r>
              <a:rPr lang="zh-CN" altLang="en-US" sz="1800" b="1" dirty="0">
                <a:latin typeface="微软雅黑 Light" pitchFamily="34" charset="-122"/>
                <a:ea typeface="微软雅黑 Light" pitchFamily="34" charset="-122"/>
              </a:rPr>
              <a:t>的三维动画制作体验</a:t>
            </a:r>
            <a:endParaRPr lang="en-US" altLang="zh-CN" sz="1800" b="1" dirty="0">
              <a:latin typeface="微软雅黑 Light" pitchFamily="34" charset="-122"/>
              <a:ea typeface="微软雅黑 Light" pitchFamily="34" charset="-122"/>
            </a:endParaRPr>
          </a:p>
          <a:p>
            <a:pPr>
              <a:defRPr/>
            </a:pPr>
            <a:r>
              <a:rPr lang="zh-CN" altLang="zh-CN" sz="1800" dirty="0">
                <a:latin typeface="微软雅黑 Light" pitchFamily="34" charset="-122"/>
                <a:ea typeface="微软雅黑 Light" pitchFamily="34" charset="-122"/>
              </a:rPr>
              <a:t>三维动画的一般制作过程为：动画角色建模→材质贴图→灯光和</a:t>
            </a:r>
            <a:r>
              <a:rPr lang="zh-CN" altLang="zh-CN" sz="1800" dirty="0" smtClean="0">
                <a:latin typeface="微软雅黑 Light" pitchFamily="34" charset="-122"/>
                <a:ea typeface="微软雅黑 Light" pitchFamily="34" charset="-122"/>
              </a:rPr>
              <a:t>摄像机</a:t>
            </a:r>
            <a:r>
              <a:rPr lang="en-US" altLang="zh-CN" sz="1800" dirty="0" smtClean="0">
                <a:latin typeface="微软雅黑 Light" pitchFamily="34" charset="-122"/>
                <a:ea typeface="微软雅黑 Light" pitchFamily="34" charset="-122"/>
              </a:rPr>
              <a:t/>
            </a:r>
            <a:br>
              <a:rPr lang="en-US" altLang="zh-CN" sz="1800" dirty="0" smtClean="0">
                <a:latin typeface="微软雅黑 Light" pitchFamily="34" charset="-122"/>
                <a:ea typeface="微软雅黑 Light" pitchFamily="34" charset="-122"/>
              </a:rPr>
            </a:br>
            <a:r>
              <a:rPr lang="zh-CN" altLang="zh-CN" sz="1800" dirty="0" smtClean="0">
                <a:latin typeface="微软雅黑 Light" pitchFamily="34" charset="-122"/>
                <a:ea typeface="微软雅黑 Light" pitchFamily="34" charset="-122"/>
              </a:rPr>
              <a:t>→</a:t>
            </a:r>
            <a:r>
              <a:rPr lang="zh-CN" altLang="zh-CN" sz="1800" dirty="0">
                <a:latin typeface="微软雅黑 Light" pitchFamily="34" charset="-122"/>
                <a:ea typeface="微软雅黑 Light" pitchFamily="34" charset="-122"/>
              </a:rPr>
              <a:t>创建动画→输出动画</a:t>
            </a:r>
            <a:r>
              <a:rPr lang="zh-CN" altLang="zh-CN" sz="1800" dirty="0" smtClean="0">
                <a:latin typeface="微软雅黑 Light" pitchFamily="34" charset="-122"/>
                <a:ea typeface="微软雅黑 Light" pitchFamily="34" charset="-122"/>
              </a:rPr>
              <a:t>。</a:t>
            </a:r>
            <a:endParaRPr lang="en-US" altLang="zh-CN" sz="1800" dirty="0" smtClean="0">
              <a:latin typeface="微软雅黑 Light" pitchFamily="34" charset="-122"/>
              <a:ea typeface="微软雅黑 Light" pitchFamily="34" charset="-122"/>
            </a:endParaRPr>
          </a:p>
          <a:p>
            <a:pPr>
              <a:defRPr/>
            </a:pPr>
            <a:r>
              <a:rPr lang="zh-CN" altLang="en-US" sz="1800" dirty="0" smtClean="0">
                <a:latin typeface="微软雅黑 Light" pitchFamily="34" charset="-122"/>
                <a:ea typeface="微软雅黑 Light" pitchFamily="34" charset="-122"/>
              </a:rPr>
              <a:t>使用</a:t>
            </a:r>
            <a:r>
              <a:rPr lang="en-US" altLang="zh-CN" sz="1800" dirty="0" smtClean="0">
                <a:latin typeface="微软雅黑 Light" pitchFamily="34" charset="-122"/>
                <a:ea typeface="微软雅黑 Light" pitchFamily="34" charset="-122"/>
              </a:rPr>
              <a:t>3DS MAX</a:t>
            </a:r>
            <a:r>
              <a:rPr lang="zh-CN" altLang="en-US" sz="1800" dirty="0" smtClean="0">
                <a:latin typeface="微软雅黑 Light" pitchFamily="34" charset="-122"/>
                <a:ea typeface="微软雅黑 Light" pitchFamily="34" charset="-122"/>
              </a:rPr>
              <a:t>制作小球旋转的简单动画</a:t>
            </a:r>
            <a:endParaRPr lang="en-US" altLang="zh-CN" sz="1800" dirty="0" smtClean="0">
              <a:latin typeface="微软雅黑 Light" pitchFamily="34" charset="-122"/>
              <a:ea typeface="微软雅黑 Light" pitchFamily="34" charset="-122"/>
            </a:endParaRPr>
          </a:p>
          <a:p>
            <a:pPr lvl="1">
              <a:defRPr/>
            </a:pPr>
            <a:r>
              <a:rPr lang="zh-CN" altLang="en-US" sz="1600" dirty="0" smtClean="0">
                <a:latin typeface="微软雅黑 Light" pitchFamily="34" charset="-122"/>
                <a:ea typeface="微软雅黑 Light" pitchFamily="34" charset="-122"/>
              </a:rPr>
              <a:t>建模（圆、大球、小球）</a:t>
            </a:r>
            <a:endParaRPr lang="en-US" altLang="zh-CN" sz="1600" dirty="0" smtClean="0">
              <a:latin typeface="微软雅黑 Light" pitchFamily="34" charset="-122"/>
              <a:ea typeface="微软雅黑 Light" pitchFamily="34" charset="-122"/>
            </a:endParaRPr>
          </a:p>
          <a:p>
            <a:pPr lvl="1">
              <a:defRPr/>
            </a:pPr>
            <a:r>
              <a:rPr lang="zh-CN" altLang="en-US" sz="1600" dirty="0">
                <a:latin typeface="微软雅黑 Light" pitchFamily="34" charset="-122"/>
                <a:ea typeface="微软雅黑 Light" pitchFamily="34" charset="-122"/>
              </a:rPr>
              <a:t>自动关键</a:t>
            </a:r>
            <a:r>
              <a:rPr lang="zh-CN" altLang="en-US" sz="1600" dirty="0" smtClean="0">
                <a:latin typeface="微软雅黑 Light" pitchFamily="34" charset="-122"/>
                <a:ea typeface="微软雅黑 Light" pitchFamily="34" charset="-122"/>
              </a:rPr>
              <a:t>点方式录制大球旋转动画</a:t>
            </a:r>
            <a:endParaRPr lang="en-US" altLang="zh-CN" sz="1600" dirty="0" smtClean="0">
              <a:latin typeface="微软雅黑 Light" pitchFamily="34" charset="-122"/>
              <a:ea typeface="微软雅黑 Light" pitchFamily="34" charset="-122"/>
            </a:endParaRPr>
          </a:p>
          <a:p>
            <a:pPr lvl="1">
              <a:defRPr/>
            </a:pPr>
            <a:r>
              <a:rPr lang="zh-CN" altLang="en-US" sz="1600" dirty="0">
                <a:latin typeface="微软雅黑 Light" pitchFamily="34" charset="-122"/>
                <a:ea typeface="微软雅黑 Light" pitchFamily="34" charset="-122"/>
              </a:rPr>
              <a:t>使用</a:t>
            </a:r>
            <a:r>
              <a:rPr lang="zh-CN" altLang="en-US" sz="1600" dirty="0" smtClean="0">
                <a:latin typeface="微软雅黑 Light" pitchFamily="34" charset="-122"/>
                <a:ea typeface="微软雅黑 Light" pitchFamily="34" charset="-122"/>
              </a:rPr>
              <a:t>控制器制作小球</a:t>
            </a:r>
            <a:r>
              <a:rPr lang="zh-CN" altLang="en-US" sz="1600" dirty="0">
                <a:latin typeface="微软雅黑 Light" pitchFamily="34" charset="-122"/>
                <a:ea typeface="微软雅黑 Light" pitchFamily="34" charset="-122"/>
              </a:rPr>
              <a:t>旋转</a:t>
            </a:r>
            <a:r>
              <a:rPr lang="zh-CN" altLang="en-US" sz="1600" dirty="0" smtClean="0">
                <a:latin typeface="微软雅黑 Light" pitchFamily="34" charset="-122"/>
                <a:ea typeface="微软雅黑 Light" pitchFamily="34" charset="-122"/>
              </a:rPr>
              <a:t>动画</a:t>
            </a:r>
            <a:endParaRPr lang="en-US" altLang="zh-CN" sz="1600" dirty="0" smtClean="0">
              <a:latin typeface="微软雅黑 Light" pitchFamily="34" charset="-122"/>
              <a:ea typeface="微软雅黑 Light" pitchFamily="34" charset="-122"/>
            </a:endParaRPr>
          </a:p>
          <a:p>
            <a:pPr lvl="1">
              <a:defRPr/>
            </a:pPr>
            <a:r>
              <a:rPr lang="zh-CN" altLang="en-US" sz="1600" dirty="0">
                <a:latin typeface="微软雅黑 Light" pitchFamily="34" charset="-122"/>
                <a:ea typeface="微软雅黑 Light" pitchFamily="34" charset="-122"/>
              </a:rPr>
              <a:t>保存场景并导出动画</a:t>
            </a:r>
          </a:p>
        </p:txBody>
      </p:sp>
      <p:pic>
        <p:nvPicPr>
          <p:cNvPr id="19460" name="Picture 4"/>
          <p:cNvPicPr>
            <a:picLocks noChangeAspect="1" noChangeArrowheads="1"/>
          </p:cNvPicPr>
          <p:nvPr/>
        </p:nvPicPr>
        <p:blipFill>
          <a:blip r:embed="rId2">
            <a:extLst>
              <a:ext uri="{28A0092B-C50C-407E-A947-70E740481C1C}">
                <a14:useLocalDpi xmlns:a14="http://schemas.microsoft.com/office/drawing/2010/main" val="0"/>
              </a:ext>
            </a:extLst>
          </a:blip>
          <a:srcRect t="11111" b="10046"/>
          <a:stretch>
            <a:fillRect/>
          </a:stretch>
        </p:blipFill>
        <p:spPr bwMode="auto">
          <a:xfrm>
            <a:off x="4500563" y="3500438"/>
            <a:ext cx="4144962" cy="260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checke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pPr>
              <a:lnSpc>
                <a:spcPct val="120000"/>
              </a:lnSpc>
            </a:pPr>
            <a:r>
              <a:rPr lang="en-US" altLang="zh-CN" smtClean="0"/>
              <a:t>4.3 </a:t>
            </a:r>
            <a:r>
              <a:rPr lang="zh-CN" altLang="en-US" smtClean="0"/>
              <a:t>简单三维动画的制作</a:t>
            </a:r>
            <a:endParaRPr lang="en-US" altLang="zh-CN" smtClean="0"/>
          </a:p>
        </p:txBody>
      </p:sp>
      <p:sp>
        <p:nvSpPr>
          <p:cNvPr id="3"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4.3.1 </a:t>
            </a:r>
            <a:r>
              <a:rPr lang="zh-CN" altLang="en-US" sz="1800" b="1" dirty="0" smtClean="0">
                <a:solidFill>
                  <a:schemeClr val="bg1">
                    <a:lumMod val="75000"/>
                  </a:schemeClr>
                </a:solidFill>
                <a:latin typeface="微软雅黑 Light" pitchFamily="34" charset="-122"/>
                <a:ea typeface="微软雅黑 Light" pitchFamily="34" charset="-122"/>
              </a:rPr>
              <a:t>简单</a:t>
            </a:r>
            <a:r>
              <a:rPr lang="zh-CN" altLang="en-US" sz="1800" b="1" dirty="0">
                <a:solidFill>
                  <a:schemeClr val="bg1">
                    <a:lumMod val="75000"/>
                  </a:schemeClr>
                </a:solidFill>
                <a:latin typeface="微软雅黑 Light" pitchFamily="34" charset="-122"/>
                <a:ea typeface="微软雅黑 Light" pitchFamily="34" charset="-122"/>
              </a:rPr>
              <a:t>的三维动画制作体验</a:t>
            </a:r>
            <a:endParaRPr lang="en-US" altLang="zh-CN" sz="1800" b="1" dirty="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4.3.2 </a:t>
            </a:r>
            <a:r>
              <a:rPr lang="zh-CN" altLang="en-US" sz="1800" b="1" dirty="0" smtClean="0">
                <a:latin typeface="微软雅黑 Light" pitchFamily="34" charset="-122"/>
                <a:ea typeface="微软雅黑 Light" pitchFamily="34" charset="-122"/>
              </a:rPr>
              <a:t>习题</a:t>
            </a:r>
            <a:r>
              <a:rPr lang="zh-CN" altLang="en-US" sz="1800" b="1" dirty="0">
                <a:latin typeface="微软雅黑 Light" pitchFamily="34" charset="-122"/>
                <a:ea typeface="微软雅黑 Light" pitchFamily="34" charset="-122"/>
              </a:rPr>
              <a:t>与实践</a:t>
            </a:r>
            <a:endParaRPr lang="en-US" altLang="zh-CN" sz="1800" b="1" dirty="0">
              <a:latin typeface="微软雅黑 Light" pitchFamily="34" charset="-122"/>
              <a:ea typeface="微软雅黑 Light" pitchFamily="34" charset="-122"/>
            </a:endParaRPr>
          </a:p>
          <a:p>
            <a:pPr marL="400050" lvl="1" indent="0">
              <a:buFont typeface="Wingdings" panose="05000000000000000000" pitchFamily="2" charset="2"/>
              <a:buNone/>
              <a:defRPr/>
            </a:pPr>
            <a:r>
              <a:rPr lang="en-US" altLang="zh-CN" sz="1800" dirty="0">
                <a:latin typeface="微软雅黑 Light" pitchFamily="34" charset="-122"/>
                <a:ea typeface="微软雅黑 Light" pitchFamily="34" charset="-122"/>
              </a:rPr>
              <a:t>1. </a:t>
            </a:r>
            <a:r>
              <a:rPr lang="zh-CN" altLang="en-US" sz="1800" dirty="0">
                <a:latin typeface="微软雅黑 Light" pitchFamily="34" charset="-122"/>
                <a:ea typeface="微软雅黑 Light" pitchFamily="34" charset="-122"/>
              </a:rPr>
              <a:t>简答题</a:t>
            </a:r>
          </a:p>
          <a:p>
            <a:pPr marL="400050" lvl="1" indent="0">
              <a:buFont typeface="Wingdings" panose="05000000000000000000" pitchFamily="2" charset="2"/>
              <a:buNone/>
              <a:defRPr/>
            </a:pPr>
            <a:r>
              <a:rPr lang="zh-CN" altLang="en-US" sz="1800" dirty="0">
                <a:latin typeface="微软雅黑 Light" pitchFamily="34" charset="-122"/>
                <a:ea typeface="微软雅黑 Light" pitchFamily="34" charset="-122"/>
              </a:rPr>
              <a:t>常用的三维动画制作软件有哪些？各自的长处是什么？</a:t>
            </a:r>
          </a:p>
          <a:p>
            <a:pPr marL="400050" lvl="1" indent="0">
              <a:buFont typeface="Wingdings" panose="05000000000000000000" pitchFamily="2" charset="2"/>
              <a:buNone/>
              <a:defRPr/>
            </a:pPr>
            <a:r>
              <a:rPr lang="en-US" altLang="zh-CN" sz="1800" dirty="0">
                <a:latin typeface="微软雅黑 Light" pitchFamily="34" charset="-122"/>
                <a:ea typeface="微软雅黑 Light" pitchFamily="34" charset="-122"/>
              </a:rPr>
              <a:t>2. </a:t>
            </a:r>
            <a:r>
              <a:rPr lang="zh-CN" altLang="en-US" sz="1800" dirty="0">
                <a:latin typeface="微软雅黑 Light" pitchFamily="34" charset="-122"/>
                <a:ea typeface="微软雅黑 Light" pitchFamily="34" charset="-122"/>
              </a:rPr>
              <a:t>操作题</a:t>
            </a:r>
          </a:p>
          <a:p>
            <a:pPr marL="400050" lvl="1" indent="0">
              <a:buFont typeface="Wingdings" panose="05000000000000000000" pitchFamily="2" charset="2"/>
              <a:buNone/>
              <a:defRPr/>
            </a:pPr>
            <a:r>
              <a:rPr lang="zh-CN" altLang="en-US" sz="1800" dirty="0">
                <a:latin typeface="微软雅黑 Light" pitchFamily="34" charset="-122"/>
                <a:ea typeface="微软雅黑 Light" pitchFamily="34" charset="-122"/>
              </a:rPr>
              <a:t>使用</a:t>
            </a:r>
            <a:r>
              <a:rPr lang="en-US" altLang="zh-CN" sz="1800" dirty="0">
                <a:latin typeface="微软雅黑 Light" pitchFamily="34" charset="-122"/>
                <a:ea typeface="微软雅黑 Light" pitchFamily="34" charset="-122"/>
              </a:rPr>
              <a:t>3ds Max 2015</a:t>
            </a:r>
            <a:r>
              <a:rPr lang="zh-CN" altLang="en-US" sz="1800" dirty="0">
                <a:latin typeface="微软雅黑 Light" pitchFamily="34" charset="-122"/>
                <a:ea typeface="微软雅黑 Light" pitchFamily="34" charset="-122"/>
              </a:rPr>
              <a:t>，参照“</a:t>
            </a:r>
            <a:r>
              <a:rPr lang="en-US" altLang="zh-CN" sz="1800" dirty="0">
                <a:latin typeface="微软雅黑 Light" pitchFamily="34" charset="-122"/>
                <a:ea typeface="微软雅黑 Light" pitchFamily="34" charset="-122"/>
              </a:rPr>
              <a:t>SY4-3-1</a:t>
            </a:r>
            <a:r>
              <a:rPr lang="zh-CN" altLang="en-US" sz="1800" dirty="0">
                <a:latin typeface="微软雅黑 Light" pitchFamily="34" charset="-122"/>
                <a:ea typeface="微软雅黑 Light" pitchFamily="34" charset="-122"/>
              </a:rPr>
              <a:t>样例</a:t>
            </a:r>
            <a:r>
              <a:rPr lang="en-US" altLang="zh-CN" sz="1800" dirty="0">
                <a:latin typeface="微软雅黑 Light" pitchFamily="34" charset="-122"/>
                <a:ea typeface="微软雅黑 Light" pitchFamily="34" charset="-122"/>
              </a:rPr>
              <a:t>.</a:t>
            </a:r>
            <a:r>
              <a:rPr lang="en-US" altLang="zh-CN" sz="1800" dirty="0" err="1">
                <a:latin typeface="微软雅黑 Light" pitchFamily="34" charset="-122"/>
                <a:ea typeface="微软雅黑 Light" pitchFamily="34" charset="-122"/>
              </a:rPr>
              <a:t>avi</a:t>
            </a:r>
            <a:r>
              <a:rPr lang="en-US" altLang="zh-CN" sz="1800" dirty="0">
                <a:latin typeface="微软雅黑 Light" pitchFamily="34" charset="-122"/>
                <a:ea typeface="微软雅黑 Light" pitchFamily="34" charset="-122"/>
              </a:rPr>
              <a:t>”</a:t>
            </a:r>
            <a:r>
              <a:rPr lang="zh-CN" altLang="en-US" sz="1800" dirty="0">
                <a:latin typeface="微软雅黑 Light" pitchFamily="34" charset="-122"/>
                <a:ea typeface="微软雅黑 Light" pitchFamily="34" charset="-122"/>
              </a:rPr>
              <a:t>，创建小球弹跳的动画</a:t>
            </a:r>
          </a:p>
          <a:p>
            <a:pPr marL="0" indent="0">
              <a:buFont typeface="Wingdings" panose="05000000000000000000" pitchFamily="2" charset="2"/>
              <a:buNone/>
              <a:defRPr/>
            </a:pPr>
            <a:endParaRPr lang="zh-CN" altLang="en-US" dirty="0"/>
          </a:p>
        </p:txBody>
      </p:sp>
    </p:spTree>
  </p:cSld>
  <p:clrMapOvr>
    <a:masterClrMapping/>
  </p:clrMapOvr>
  <p:transition>
    <p:checke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p:txBody>
          <a:bodyPr/>
          <a:lstStyle/>
          <a:p>
            <a:pPr>
              <a:lnSpc>
                <a:spcPct val="120000"/>
              </a:lnSpc>
            </a:pPr>
            <a:r>
              <a:rPr lang="en-US" altLang="zh-CN" smtClean="0"/>
              <a:t>4.4 </a:t>
            </a:r>
            <a:r>
              <a:rPr lang="zh-CN" altLang="en-US" smtClean="0"/>
              <a:t>综合练习</a:t>
            </a:r>
            <a:endParaRPr lang="zh-CN" altLang="zh-CN" smtClean="0"/>
          </a:p>
        </p:txBody>
      </p:sp>
      <p:sp>
        <p:nvSpPr>
          <p:cNvPr id="21507" name="内容占位符 2"/>
          <p:cNvSpPr>
            <a:spLocks noGrp="1"/>
          </p:cNvSpPr>
          <p:nvPr>
            <p:ph idx="1"/>
          </p:nvPr>
        </p:nvSpPr>
        <p:spPr/>
        <p:txBody>
          <a:bodyPr/>
          <a:lstStyle/>
          <a:p>
            <a:pPr marL="0" indent="0">
              <a:buFont typeface="Wingdings" panose="05000000000000000000" pitchFamily="2" charset="2"/>
              <a:buNone/>
            </a:pPr>
            <a:r>
              <a:rPr lang="en-US" altLang="zh-CN" b="1" smtClean="0">
                <a:latin typeface="微软雅黑 Light" panose="020B0502040204020203" pitchFamily="34" charset="-122"/>
                <a:ea typeface="微软雅黑 Light" panose="020B0502040204020203" pitchFamily="34" charset="-122"/>
              </a:rPr>
              <a:t>4.4.1 </a:t>
            </a:r>
            <a:r>
              <a:rPr lang="zh-CN" altLang="zh-CN" b="1" smtClean="0">
                <a:latin typeface="微软雅黑 Light" panose="020B0502040204020203" pitchFamily="34" charset="-122"/>
                <a:ea typeface="微软雅黑 Light" panose="020B0502040204020203" pitchFamily="34" charset="-122"/>
              </a:rPr>
              <a:t>选择题</a:t>
            </a:r>
          </a:p>
          <a:p>
            <a:pPr marL="0" indent="0">
              <a:buFont typeface="Wingdings" panose="05000000000000000000" pitchFamily="2" charset="2"/>
              <a:buNone/>
            </a:pPr>
            <a:r>
              <a:rPr lang="en-US" altLang="zh-CN" b="1" smtClean="0">
                <a:latin typeface="微软雅黑 Light" panose="020B0502040204020203" pitchFamily="34" charset="-122"/>
                <a:ea typeface="微软雅黑 Light" panose="020B0502040204020203" pitchFamily="34" charset="-122"/>
              </a:rPr>
              <a:t>4.4.2 </a:t>
            </a:r>
            <a:r>
              <a:rPr lang="zh-CN" altLang="en-US" b="1" smtClean="0">
                <a:latin typeface="微软雅黑 Light" panose="020B0502040204020203" pitchFamily="34" charset="-122"/>
                <a:ea typeface="微软雅黑 Light" panose="020B0502040204020203" pitchFamily="34" charset="-122"/>
              </a:rPr>
              <a:t>填空</a:t>
            </a:r>
            <a:r>
              <a:rPr lang="zh-CN" altLang="zh-CN" b="1" smtClean="0">
                <a:latin typeface="微软雅黑 Light" panose="020B0502040204020203" pitchFamily="34" charset="-122"/>
                <a:ea typeface="微软雅黑 Light" panose="020B0502040204020203" pitchFamily="34" charset="-122"/>
              </a:rPr>
              <a:t>题</a:t>
            </a:r>
          </a:p>
          <a:p>
            <a:pPr marL="0" indent="0">
              <a:buFont typeface="Wingdings" panose="05000000000000000000" pitchFamily="2" charset="2"/>
              <a:buNone/>
            </a:pPr>
            <a:r>
              <a:rPr lang="en-US" altLang="zh-CN" b="1" smtClean="0">
                <a:latin typeface="微软雅黑 Light" panose="020B0502040204020203" pitchFamily="34" charset="-122"/>
                <a:ea typeface="微软雅黑 Light" panose="020B0502040204020203" pitchFamily="34" charset="-122"/>
              </a:rPr>
              <a:t>4.4.3 </a:t>
            </a:r>
            <a:r>
              <a:rPr lang="zh-CN" altLang="en-US" b="1" smtClean="0">
                <a:latin typeface="微软雅黑 Light" panose="020B0502040204020203" pitchFamily="34" charset="-122"/>
                <a:ea typeface="微软雅黑 Light" panose="020B0502040204020203" pitchFamily="34" charset="-122"/>
              </a:rPr>
              <a:t>操作</a:t>
            </a:r>
            <a:r>
              <a:rPr lang="zh-CN" altLang="zh-CN" b="1" smtClean="0">
                <a:latin typeface="微软雅黑 Light" panose="020B0502040204020203" pitchFamily="34" charset="-122"/>
                <a:ea typeface="微软雅黑 Light" panose="020B0502040204020203" pitchFamily="34" charset="-122"/>
              </a:rPr>
              <a:t>题</a:t>
            </a:r>
          </a:p>
          <a:p>
            <a:pPr marL="0" indent="0">
              <a:buFont typeface="Wingdings" panose="05000000000000000000" pitchFamily="2" charset="2"/>
              <a:buNone/>
            </a:pPr>
            <a:endParaRPr lang="zh-CN" altLang="en-US" smtClean="0"/>
          </a:p>
        </p:txBody>
      </p:sp>
    </p:spTree>
  </p:cSld>
  <p:clrMapOvr>
    <a:masterClrMapping/>
  </p:clrMapOvr>
  <p:transition>
    <p:checke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1"/>
          <p:cNvSpPr>
            <a:spLocks noGrp="1"/>
          </p:cNvSpPr>
          <p:nvPr>
            <p:ph type="title"/>
          </p:nvPr>
        </p:nvSpPr>
        <p:spPr/>
        <p:txBody>
          <a:bodyPr/>
          <a:lstStyle/>
          <a:p>
            <a:r>
              <a:rPr lang="zh-CN" altLang="en-US" smtClean="0"/>
              <a:t>本章</a:t>
            </a:r>
            <a:r>
              <a:rPr lang="zh-CN" altLang="zh-CN" smtClean="0"/>
              <a:t>学习目标</a:t>
            </a:r>
            <a:endParaRPr lang="zh-CN" altLang="en-US" smtClean="0"/>
          </a:p>
        </p:txBody>
      </p:sp>
      <p:sp>
        <p:nvSpPr>
          <p:cNvPr id="3" name="内容占位符 2"/>
          <p:cNvSpPr>
            <a:spLocks noGrp="1"/>
          </p:cNvSpPr>
          <p:nvPr>
            <p:ph idx="1"/>
          </p:nvPr>
        </p:nvSpPr>
        <p:spPr/>
        <p:txBody>
          <a:bodyPr/>
          <a:lstStyle/>
          <a:p>
            <a:pPr marL="0" indent="0">
              <a:buFont typeface="Wingdings" panose="05000000000000000000" pitchFamily="2" charset="2"/>
              <a:buNone/>
              <a:defRPr/>
            </a:pPr>
            <a:r>
              <a:rPr lang="zh-CN" altLang="zh-CN" sz="1800" dirty="0" smtClean="0">
                <a:solidFill>
                  <a:srgbClr val="C00000"/>
                </a:solidFill>
              </a:rPr>
              <a:t>通过</a:t>
            </a:r>
            <a:r>
              <a:rPr lang="zh-CN" altLang="zh-CN" sz="1800" dirty="0">
                <a:solidFill>
                  <a:srgbClr val="C00000"/>
                </a:solidFill>
              </a:rPr>
              <a:t>本章学习，要求达到以下目标：</a:t>
            </a:r>
          </a:p>
          <a:p>
            <a:pPr marL="0" indent="0">
              <a:buFont typeface="Wingdings" panose="05000000000000000000" pitchFamily="2" charset="2"/>
              <a:buNone/>
              <a:defRPr/>
            </a:pPr>
            <a:r>
              <a:rPr lang="x-none" altLang="zh-CN" sz="1800" dirty="0"/>
              <a:t>1</a:t>
            </a:r>
            <a:r>
              <a:rPr lang="zh-CN" altLang="zh-CN" sz="1800" dirty="0"/>
              <a:t>．了解动画的原理。</a:t>
            </a:r>
          </a:p>
          <a:p>
            <a:pPr marL="0" indent="0">
              <a:buFont typeface="Wingdings" panose="05000000000000000000" pitchFamily="2" charset="2"/>
              <a:buNone/>
              <a:defRPr/>
            </a:pPr>
            <a:r>
              <a:rPr lang="x-none" altLang="zh-CN" sz="1800" dirty="0"/>
              <a:t>2</a:t>
            </a:r>
            <a:r>
              <a:rPr lang="zh-CN" altLang="zh-CN" sz="1800" dirty="0"/>
              <a:t>．了解传统动画的制作过程。</a:t>
            </a:r>
          </a:p>
          <a:p>
            <a:pPr marL="0" indent="0">
              <a:buFont typeface="Wingdings" panose="05000000000000000000" pitchFamily="2" charset="2"/>
              <a:buNone/>
              <a:defRPr/>
            </a:pPr>
            <a:r>
              <a:rPr lang="x-none" altLang="zh-CN" sz="1800" dirty="0"/>
              <a:t>3</a:t>
            </a:r>
            <a:r>
              <a:rPr lang="zh-CN" altLang="zh-CN" sz="1800" dirty="0"/>
              <a:t>．了解数字动画的分类。</a:t>
            </a:r>
          </a:p>
          <a:p>
            <a:pPr marL="0" indent="0">
              <a:buFont typeface="Wingdings" panose="05000000000000000000" pitchFamily="2" charset="2"/>
              <a:buNone/>
              <a:defRPr/>
            </a:pPr>
            <a:r>
              <a:rPr lang="x-none" altLang="zh-CN" sz="1800" dirty="0"/>
              <a:t>4</a:t>
            </a:r>
            <a:r>
              <a:rPr lang="zh-CN" altLang="zh-CN" sz="1800" dirty="0"/>
              <a:t>．了解数字动画的制作软件。</a:t>
            </a:r>
          </a:p>
          <a:p>
            <a:pPr marL="0" indent="0">
              <a:buFont typeface="Wingdings" panose="05000000000000000000" pitchFamily="2" charset="2"/>
              <a:buNone/>
              <a:defRPr/>
            </a:pPr>
            <a:r>
              <a:rPr lang="x-none" altLang="zh-CN" sz="1800" dirty="0"/>
              <a:t>5</a:t>
            </a:r>
            <a:r>
              <a:rPr lang="zh-CN" altLang="zh-CN" sz="1800" dirty="0"/>
              <a:t>．了解</a:t>
            </a:r>
            <a:r>
              <a:rPr lang="zh-CN" altLang="zh-CN" sz="1800" dirty="0" smtClean="0"/>
              <a:t>动画处理</a:t>
            </a:r>
            <a:r>
              <a:rPr lang="zh-CN" altLang="zh-CN" sz="1800" dirty="0"/>
              <a:t>的主要方法及常用工具</a:t>
            </a:r>
          </a:p>
          <a:p>
            <a:pPr marL="0" indent="0">
              <a:buFont typeface="Wingdings" panose="05000000000000000000" pitchFamily="2" charset="2"/>
              <a:buNone/>
              <a:defRPr/>
            </a:pPr>
            <a:r>
              <a:rPr lang="x-none" altLang="zh-CN" sz="1800" dirty="0"/>
              <a:t>6</a:t>
            </a:r>
            <a:r>
              <a:rPr lang="zh-CN" altLang="zh-CN" sz="1800" dirty="0"/>
              <a:t>．熟练掌握</a:t>
            </a:r>
            <a:r>
              <a:rPr lang="x-none" altLang="zh-CN" sz="1800" dirty="0"/>
              <a:t>FLASH</a:t>
            </a:r>
            <a:r>
              <a:rPr lang="zh-CN" altLang="zh-CN" sz="1800" dirty="0"/>
              <a:t>逐帧动画、补间形状动画及补间动画的制作方法。</a:t>
            </a:r>
          </a:p>
          <a:p>
            <a:pPr marL="0" indent="0">
              <a:buFont typeface="Wingdings" panose="05000000000000000000" pitchFamily="2" charset="2"/>
              <a:buNone/>
              <a:defRPr/>
            </a:pPr>
            <a:r>
              <a:rPr lang="x-none" altLang="zh-CN" sz="1800" dirty="0"/>
              <a:t>7</a:t>
            </a:r>
            <a:r>
              <a:rPr lang="zh-CN" altLang="zh-CN" sz="1800" dirty="0"/>
              <a:t>．掌握基本的</a:t>
            </a:r>
            <a:r>
              <a:rPr lang="x-none" altLang="zh-CN" sz="1800" dirty="0"/>
              <a:t>FLASH</a:t>
            </a:r>
            <a:r>
              <a:rPr lang="zh-CN" altLang="zh-CN" sz="1800" dirty="0"/>
              <a:t>遮罩动画与骨骼动画的制作方法。</a:t>
            </a:r>
          </a:p>
          <a:p>
            <a:pPr marL="0" indent="0">
              <a:buFont typeface="Wingdings" panose="05000000000000000000" pitchFamily="2" charset="2"/>
              <a:buNone/>
              <a:defRPr/>
            </a:pPr>
            <a:r>
              <a:rPr lang="x-none" altLang="zh-CN" sz="1800" dirty="0"/>
              <a:t>8</a:t>
            </a:r>
            <a:r>
              <a:rPr lang="zh-CN" altLang="zh-CN" sz="1800" dirty="0"/>
              <a:t>．掌握动画元件的使用方法。</a:t>
            </a:r>
          </a:p>
          <a:p>
            <a:pPr marL="0" indent="0">
              <a:buFont typeface="Wingdings" panose="05000000000000000000" pitchFamily="2" charset="2"/>
              <a:buNone/>
              <a:defRPr/>
            </a:pPr>
            <a:r>
              <a:rPr lang="x-none" altLang="zh-CN" sz="1800" dirty="0"/>
              <a:t>9</a:t>
            </a:r>
            <a:r>
              <a:rPr lang="zh-CN" altLang="zh-CN" sz="1800" dirty="0"/>
              <a:t>．了解</a:t>
            </a:r>
            <a:r>
              <a:rPr lang="x-none" altLang="zh-CN" sz="1800" dirty="0"/>
              <a:t>3ds Max</a:t>
            </a:r>
            <a:r>
              <a:rPr lang="zh-CN" altLang="zh-CN" sz="1800" dirty="0"/>
              <a:t>简单动画的制作方法。</a:t>
            </a:r>
          </a:p>
          <a:p>
            <a:pPr>
              <a:defRPr/>
            </a:pPr>
            <a:endParaRPr lang="zh-CN" altLang="en-US" dirty="0"/>
          </a:p>
        </p:txBody>
      </p:sp>
    </p:spTree>
  </p:cSld>
  <p:clrMapOvr>
    <a:masterClrMapping/>
  </p:clrMapOvr>
  <p:transition>
    <p:checke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4"/>
          <p:cNvSpPr>
            <a:spLocks noGrp="1" noChangeArrowheads="1"/>
          </p:cNvSpPr>
          <p:nvPr>
            <p:ph type="title"/>
          </p:nvPr>
        </p:nvSpPr>
        <p:spPr/>
        <p:txBody>
          <a:bodyPr/>
          <a:lstStyle/>
          <a:p>
            <a:r>
              <a:rPr lang="zh-CN" altLang="en-US" smtClean="0"/>
              <a:t>本章小结</a:t>
            </a:r>
            <a:endParaRPr lang="en-US" altLang="zh-CN" smtClean="0"/>
          </a:p>
        </p:txBody>
      </p:sp>
      <p:pic>
        <p:nvPicPr>
          <p:cNvPr id="22531"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1052513"/>
            <a:ext cx="4535487" cy="569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标题 1"/>
          <p:cNvSpPr>
            <a:spLocks noGrp="1"/>
          </p:cNvSpPr>
          <p:nvPr>
            <p:ph type="title"/>
          </p:nvPr>
        </p:nvSpPr>
        <p:spPr/>
        <p:txBody>
          <a:bodyPr/>
          <a:lstStyle/>
          <a:p>
            <a:r>
              <a:rPr lang="zh-CN" altLang="en-US" smtClean="0"/>
              <a:t>本章内容提要</a:t>
            </a:r>
          </a:p>
        </p:txBody>
      </p:sp>
      <p:sp>
        <p:nvSpPr>
          <p:cNvPr id="5123" name="内容占位符 2"/>
          <p:cNvSpPr>
            <a:spLocks noGrp="1"/>
          </p:cNvSpPr>
          <p:nvPr>
            <p:ph idx="1"/>
          </p:nvPr>
        </p:nvSpPr>
        <p:spPr>
          <a:xfrm>
            <a:off x="533400" y="1125538"/>
            <a:ext cx="8191500" cy="5105400"/>
          </a:xfrm>
        </p:spPr>
        <p:txBody>
          <a:bodyPr/>
          <a:lstStyle/>
          <a:p>
            <a:pPr marL="0" indent="0">
              <a:lnSpc>
                <a:spcPct val="120000"/>
              </a:lnSpc>
              <a:buFont typeface="Wingdings" panose="05000000000000000000" pitchFamily="2" charset="2"/>
              <a:buNone/>
            </a:pPr>
            <a:r>
              <a:rPr lang="en-US" altLang="zh-CN" sz="1800" smtClean="0">
                <a:latin typeface="微软雅黑" panose="020B0503020204020204" pitchFamily="34" charset="-122"/>
                <a:ea typeface="微软雅黑" panose="020B0503020204020204" pitchFamily="34" charset="-122"/>
              </a:rPr>
              <a:t>4.1 </a:t>
            </a:r>
            <a:r>
              <a:rPr lang="zh-CN" altLang="zh-CN" sz="1800" smtClean="0">
                <a:latin typeface="微软雅黑" panose="020B0503020204020204" pitchFamily="34" charset="-122"/>
                <a:ea typeface="微软雅黑" panose="020B0503020204020204" pitchFamily="34" charset="-122"/>
              </a:rPr>
              <a:t>传统动画与数字动画</a:t>
            </a:r>
            <a:endParaRPr lang="en-US" altLang="zh-CN" sz="1800" smtClean="0">
              <a:latin typeface="微软雅黑" panose="020B0503020204020204" pitchFamily="34" charset="-122"/>
              <a:ea typeface="微软雅黑" panose="020B0503020204020204"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4.1.1 </a:t>
            </a:r>
            <a:r>
              <a:rPr lang="zh-CN" altLang="zh-CN" sz="1800" smtClean="0">
                <a:latin typeface="微软雅黑 Light" panose="020B0502040204020203" pitchFamily="34" charset="-122"/>
                <a:ea typeface="微软雅黑 Light" panose="020B0502040204020203" pitchFamily="34" charset="-122"/>
              </a:rPr>
              <a:t>动画的产生原理</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4.1.2 </a:t>
            </a:r>
            <a:r>
              <a:rPr lang="zh-CN" altLang="zh-CN" sz="1800" smtClean="0">
                <a:latin typeface="微软雅黑 Light" panose="020B0502040204020203" pitchFamily="34" charset="-122"/>
                <a:ea typeface="微软雅黑 Light" panose="020B0502040204020203" pitchFamily="34" charset="-122"/>
              </a:rPr>
              <a:t>数字动画的类型</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4.1.3 </a:t>
            </a:r>
            <a:r>
              <a:rPr lang="zh-CN" altLang="zh-CN" sz="1800" smtClean="0">
                <a:latin typeface="微软雅黑 Light" panose="020B0502040204020203" pitchFamily="34" charset="-122"/>
                <a:ea typeface="微软雅黑 Light" panose="020B0502040204020203" pitchFamily="34" charset="-122"/>
              </a:rPr>
              <a:t>数字动画的制作途径</a:t>
            </a: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4.1.4 </a:t>
            </a:r>
            <a:r>
              <a:rPr lang="zh-CN" altLang="zh-CN" sz="1800" smtClean="0">
                <a:latin typeface="微软雅黑 Light" panose="020B0502040204020203" pitchFamily="34" charset="-122"/>
                <a:ea typeface="微软雅黑 Light" panose="020B0502040204020203" pitchFamily="34" charset="-122"/>
              </a:rPr>
              <a:t>习题与实践</a:t>
            </a:r>
          </a:p>
          <a:p>
            <a:pPr marL="0" indent="0">
              <a:lnSpc>
                <a:spcPct val="120000"/>
              </a:lnSpc>
              <a:buFont typeface="Wingdings" panose="05000000000000000000" pitchFamily="2" charset="2"/>
              <a:buNone/>
            </a:pPr>
            <a:r>
              <a:rPr lang="en-US" altLang="zh-CN" sz="1800" smtClean="0">
                <a:latin typeface="微软雅黑" panose="020B0503020204020204" pitchFamily="34" charset="-122"/>
                <a:ea typeface="微软雅黑" panose="020B0503020204020204" pitchFamily="34" charset="-122"/>
              </a:rPr>
              <a:t>4.2 </a:t>
            </a:r>
            <a:r>
              <a:rPr lang="zh-CN" altLang="zh-CN" sz="1800" smtClean="0">
                <a:latin typeface="微软雅黑" panose="020B0503020204020204" pitchFamily="34" charset="-122"/>
                <a:ea typeface="微软雅黑" panose="020B0503020204020204" pitchFamily="34" charset="-122"/>
              </a:rPr>
              <a:t>二维动画的制作</a:t>
            </a:r>
            <a:endParaRPr lang="en-US" altLang="zh-CN" sz="1800" smtClean="0">
              <a:latin typeface="微软雅黑" panose="020B0503020204020204" pitchFamily="34" charset="-122"/>
              <a:ea typeface="微软雅黑" panose="020B0503020204020204"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4.2.1 </a:t>
            </a:r>
            <a:r>
              <a:rPr lang="zh-CN" altLang="zh-CN" sz="1800" smtClean="0">
                <a:latin typeface="微软雅黑 Light" panose="020B0502040204020203" pitchFamily="34" charset="-122"/>
                <a:ea typeface="微软雅黑 Light" panose="020B0502040204020203" pitchFamily="34" charset="-122"/>
              </a:rPr>
              <a:t>前期准备</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4.2.2 </a:t>
            </a:r>
            <a:r>
              <a:rPr lang="zh-CN" altLang="en-US" sz="1800" smtClean="0">
                <a:latin typeface="微软雅黑 Light" panose="020B0502040204020203" pitchFamily="34" charset="-122"/>
                <a:ea typeface="微软雅黑 Light" panose="020B0502040204020203" pitchFamily="34" charset="-122"/>
              </a:rPr>
              <a:t>动画制作</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4.2.3 </a:t>
            </a:r>
            <a:r>
              <a:rPr lang="zh-CN" altLang="en-US" sz="1800" smtClean="0">
                <a:latin typeface="微软雅黑 Light" panose="020B0502040204020203" pitchFamily="34" charset="-122"/>
                <a:ea typeface="微软雅黑 Light" panose="020B0502040204020203" pitchFamily="34" charset="-122"/>
              </a:rPr>
              <a:t>习题与实践</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panose="020B0503020204020204" pitchFamily="34" charset="-122"/>
                <a:ea typeface="微软雅黑" panose="020B0503020204020204" pitchFamily="34" charset="-122"/>
              </a:rPr>
              <a:t>4.3 </a:t>
            </a:r>
            <a:r>
              <a:rPr lang="zh-CN" altLang="en-US" sz="1800" smtClean="0">
                <a:latin typeface="微软雅黑" panose="020B0503020204020204" pitchFamily="34" charset="-122"/>
                <a:ea typeface="微软雅黑" panose="020B0503020204020204" pitchFamily="34" charset="-122"/>
              </a:rPr>
              <a:t>简单三维动画的制作</a:t>
            </a:r>
            <a:endParaRPr lang="en-US" altLang="zh-CN" sz="1800" smtClean="0">
              <a:latin typeface="微软雅黑" panose="020B0503020204020204" pitchFamily="34" charset="-122"/>
              <a:ea typeface="微软雅黑" panose="020B0503020204020204"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4.3.1 </a:t>
            </a:r>
            <a:r>
              <a:rPr lang="zh-CN" altLang="en-US" sz="1800" smtClean="0">
                <a:latin typeface="微软雅黑 Light" panose="020B0502040204020203" pitchFamily="34" charset="-122"/>
                <a:ea typeface="微软雅黑 Light" panose="020B0502040204020203" pitchFamily="34" charset="-122"/>
              </a:rPr>
              <a:t>简单的三维动画制作体验</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     4.3.2 </a:t>
            </a:r>
            <a:r>
              <a:rPr lang="zh-CN" altLang="en-US" sz="1800" smtClean="0">
                <a:latin typeface="微软雅黑 Light" panose="020B0502040204020203" pitchFamily="34" charset="-122"/>
                <a:ea typeface="微软雅黑 Light" panose="020B0502040204020203" pitchFamily="34" charset="-122"/>
              </a:rPr>
              <a:t>习题与实践</a:t>
            </a:r>
            <a:endParaRPr lang="en-US" altLang="zh-CN" sz="1800" smtClean="0">
              <a:latin typeface="微软雅黑 Light" panose="020B0502040204020203" pitchFamily="34" charset="-122"/>
              <a:ea typeface="微软雅黑 Light" panose="020B0502040204020203" pitchFamily="34" charset="-122"/>
            </a:endParaRPr>
          </a:p>
          <a:p>
            <a:pPr marL="0" indent="0">
              <a:lnSpc>
                <a:spcPct val="120000"/>
              </a:lnSpc>
              <a:buFont typeface="Wingdings" panose="05000000000000000000" pitchFamily="2" charset="2"/>
              <a:buNone/>
            </a:pPr>
            <a:r>
              <a:rPr lang="en-US" altLang="zh-CN" sz="1800" smtClean="0">
                <a:latin typeface="微软雅黑" panose="020B0503020204020204" pitchFamily="34" charset="-122"/>
                <a:ea typeface="微软雅黑" panose="020B0503020204020204" pitchFamily="34" charset="-122"/>
              </a:rPr>
              <a:t>4.4 </a:t>
            </a:r>
            <a:r>
              <a:rPr lang="zh-CN" altLang="en-US" sz="1800" smtClean="0">
                <a:latin typeface="微软雅黑" panose="020B0503020204020204" pitchFamily="34" charset="-122"/>
                <a:ea typeface="微软雅黑" panose="020B0503020204020204" pitchFamily="34" charset="-122"/>
              </a:rPr>
              <a:t>综合练习</a:t>
            </a:r>
            <a:endParaRPr lang="zh-CN" altLang="zh-CN" sz="1800" smtClean="0">
              <a:latin typeface="微软雅黑" panose="020B0503020204020204" pitchFamily="34" charset="-122"/>
              <a:ea typeface="微软雅黑" panose="020B0503020204020204" pitchFamily="34" charset="-122"/>
            </a:endParaRPr>
          </a:p>
        </p:txBody>
      </p:sp>
    </p:spTree>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pPr>
              <a:lnSpc>
                <a:spcPct val="120000"/>
              </a:lnSpc>
            </a:pPr>
            <a:r>
              <a:rPr lang="en-US" altLang="zh-CN" smtClean="0"/>
              <a:t>4.1 </a:t>
            </a:r>
            <a:r>
              <a:rPr lang="zh-CN" altLang="zh-CN" smtClean="0"/>
              <a:t>传统动画与数字动画</a:t>
            </a:r>
            <a:endParaRPr lang="en-US" altLang="zh-CN" smtClean="0"/>
          </a:p>
        </p:txBody>
      </p:sp>
      <p:sp>
        <p:nvSpPr>
          <p:cNvPr id="3"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4.1.1 </a:t>
            </a:r>
            <a:r>
              <a:rPr lang="zh-CN" altLang="zh-CN" sz="1800" b="1" dirty="0" smtClean="0">
                <a:latin typeface="微软雅黑 Light" pitchFamily="34" charset="-122"/>
                <a:ea typeface="微软雅黑 Light" pitchFamily="34" charset="-122"/>
              </a:rPr>
              <a:t>动画的产生原理</a:t>
            </a:r>
            <a:endParaRPr lang="en-US" altLang="zh-CN" sz="1800" b="1" dirty="0" smtClean="0">
              <a:latin typeface="微软雅黑 Light" pitchFamily="34" charset="-122"/>
              <a:ea typeface="微软雅黑 Light" pitchFamily="34" charset="-122"/>
            </a:endParaRPr>
          </a:p>
          <a:p>
            <a:pPr>
              <a:defRPr/>
            </a:pPr>
            <a:r>
              <a:rPr lang="zh-CN" altLang="zh-CN" sz="1800" dirty="0">
                <a:latin typeface="微软雅黑 Light" pitchFamily="34" charset="-122"/>
                <a:ea typeface="微软雅黑 Light" pitchFamily="34" charset="-122"/>
              </a:rPr>
              <a:t>动画的形成是利用了人眼的</a:t>
            </a:r>
            <a:r>
              <a:rPr lang="zh-CN" altLang="zh-CN" sz="1800" u="dbl" dirty="0">
                <a:solidFill>
                  <a:srgbClr val="FF0000"/>
                </a:solidFill>
                <a:uFill>
                  <a:solidFill>
                    <a:srgbClr val="FF0000"/>
                  </a:solidFill>
                </a:uFill>
                <a:latin typeface="微软雅黑 Light" pitchFamily="34" charset="-122"/>
                <a:ea typeface="微软雅黑 Light" pitchFamily="34" charset="-122"/>
              </a:rPr>
              <a:t>视觉暂留</a:t>
            </a:r>
            <a:r>
              <a:rPr lang="zh-CN" altLang="zh-CN" sz="1800" dirty="0">
                <a:latin typeface="微软雅黑 Light" pitchFamily="34" charset="-122"/>
                <a:ea typeface="微软雅黑 Light" pitchFamily="34" charset="-122"/>
              </a:rPr>
              <a:t>特征： 每当一幅图像从眼前消失的时候，留在视网膜上的图像并不会立即消失，还会延迟约</a:t>
            </a:r>
            <a:r>
              <a:rPr lang="en-US" altLang="zh-CN" sz="1800" dirty="0">
                <a:latin typeface="微软雅黑 Light" pitchFamily="34" charset="-122"/>
                <a:ea typeface="微软雅黑 Light" pitchFamily="34" charset="-122"/>
              </a:rPr>
              <a:t>1/16--1/12</a:t>
            </a:r>
            <a:r>
              <a:rPr lang="zh-CN" altLang="zh-CN" sz="1800" dirty="0">
                <a:latin typeface="微软雅黑 Light" pitchFamily="34" charset="-122"/>
                <a:ea typeface="微软雅黑 Light" pitchFamily="34" charset="-122"/>
              </a:rPr>
              <a:t>秒。在这段时间内，如果下一幅图像又出现了，眼睛里就会产生上一画面与下一画面之间的过渡效果从而形成连续的画面</a:t>
            </a:r>
            <a:r>
              <a:rPr lang="zh-CN" altLang="zh-CN" sz="1800" dirty="0" smtClean="0">
                <a:latin typeface="微软雅黑 Light" pitchFamily="34" charset="-122"/>
                <a:ea typeface="微软雅黑 Light" pitchFamily="34" charset="-122"/>
              </a:rPr>
              <a:t>。</a:t>
            </a:r>
            <a:endParaRPr lang="zh-CN" altLang="zh-CN" sz="1800" dirty="0">
              <a:latin typeface="微软雅黑 Light" pitchFamily="34" charset="-122"/>
              <a:ea typeface="微软雅黑 Light" pitchFamily="34" charset="-122"/>
            </a:endParaRPr>
          </a:p>
          <a:p>
            <a:pPr>
              <a:defRPr/>
            </a:pPr>
            <a:r>
              <a:rPr lang="zh-CN" altLang="zh-CN" sz="1800" dirty="0">
                <a:latin typeface="微软雅黑 Light" pitchFamily="34" charset="-122"/>
                <a:ea typeface="微软雅黑 Light" pitchFamily="34" charset="-122"/>
              </a:rPr>
              <a:t>需要指出的是，目前研究的动画产生理论已不再限于视觉暂留特征这一简单的解释，而引入了现代心理学的元素，更进一步说就是</a:t>
            </a:r>
            <a:r>
              <a:rPr lang="zh-CN" altLang="zh-CN" sz="1800" dirty="0">
                <a:solidFill>
                  <a:srgbClr val="CC3300"/>
                </a:solidFill>
                <a:latin typeface="微软雅黑 Light" pitchFamily="34" charset="-122"/>
                <a:ea typeface="微软雅黑 Light" pitchFamily="34" charset="-122"/>
              </a:rPr>
              <a:t>画面和色彩的变化使人脑产生的运动幻觉才是动画产生的真正原因</a:t>
            </a:r>
            <a:r>
              <a:rPr lang="zh-CN" altLang="zh-CN" sz="1800" dirty="0">
                <a:latin typeface="微软雅黑 Light" pitchFamily="34" charset="-122"/>
                <a:ea typeface="微软雅黑 Light" pitchFamily="34" charset="-122"/>
              </a:rPr>
              <a:t>。</a:t>
            </a:r>
          </a:p>
          <a:p>
            <a:pPr marL="0" indent="0">
              <a:buFont typeface="Wingdings" panose="05000000000000000000" pitchFamily="2" charset="2"/>
              <a:buNone/>
              <a:defRPr/>
            </a:pPr>
            <a:endParaRPr lang="zh-CN" altLang="en-US" dirty="0"/>
          </a:p>
        </p:txBody>
      </p:sp>
    </p:spTree>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pPr>
              <a:lnSpc>
                <a:spcPct val="120000"/>
              </a:lnSpc>
            </a:pPr>
            <a:r>
              <a:rPr lang="en-US" altLang="zh-CN" smtClean="0"/>
              <a:t>4.1 </a:t>
            </a:r>
            <a:r>
              <a:rPr lang="zh-CN" altLang="zh-CN" smtClean="0"/>
              <a:t>传统动画与数字动画</a:t>
            </a:r>
            <a:endParaRPr lang="en-US" altLang="zh-CN" smtClean="0"/>
          </a:p>
        </p:txBody>
      </p:sp>
      <p:sp>
        <p:nvSpPr>
          <p:cNvPr id="3" name="内容占位符 2"/>
          <p:cNvSpPr>
            <a:spLocks noGrp="1"/>
          </p:cNvSpPr>
          <p:nvPr>
            <p:ph idx="1"/>
          </p:nvPr>
        </p:nvSpPr>
        <p:spPr>
          <a:xfrm>
            <a:off x="533400" y="1295400"/>
            <a:ext cx="8286750" cy="5105400"/>
          </a:xfrm>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4.1.1 </a:t>
            </a:r>
            <a:r>
              <a:rPr lang="zh-CN" altLang="zh-CN" sz="1800" b="1" dirty="0" smtClean="0">
                <a:solidFill>
                  <a:schemeClr val="bg1">
                    <a:lumMod val="75000"/>
                  </a:schemeClr>
                </a:solidFill>
                <a:latin typeface="微软雅黑 Light" pitchFamily="34" charset="-122"/>
                <a:ea typeface="微软雅黑 Light" pitchFamily="34" charset="-122"/>
              </a:rPr>
              <a:t>动画</a:t>
            </a:r>
            <a:r>
              <a:rPr lang="zh-CN" altLang="zh-CN" sz="1800" b="1" dirty="0">
                <a:solidFill>
                  <a:schemeClr val="bg1">
                    <a:lumMod val="75000"/>
                  </a:schemeClr>
                </a:solidFill>
                <a:latin typeface="微软雅黑 Light" pitchFamily="34" charset="-122"/>
                <a:ea typeface="微软雅黑 Light" pitchFamily="34" charset="-122"/>
              </a:rPr>
              <a:t>的产生</a:t>
            </a:r>
            <a:r>
              <a:rPr lang="zh-CN" altLang="zh-CN" sz="1800" b="1" dirty="0" smtClean="0">
                <a:solidFill>
                  <a:schemeClr val="bg1">
                    <a:lumMod val="75000"/>
                  </a:schemeClr>
                </a:solidFill>
                <a:latin typeface="微软雅黑 Light" pitchFamily="34" charset="-122"/>
                <a:ea typeface="微软雅黑 Light" pitchFamily="34" charset="-122"/>
              </a:rPr>
              <a:t>原理</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4.1.2</a:t>
            </a:r>
            <a:r>
              <a:rPr lang="en-US" altLang="zh-CN" sz="1800" b="1" dirty="0">
                <a:latin typeface="微软雅黑 Light" pitchFamily="34" charset="-122"/>
                <a:ea typeface="微软雅黑 Light" pitchFamily="34" charset="-122"/>
              </a:rPr>
              <a:t> </a:t>
            </a:r>
            <a:r>
              <a:rPr lang="zh-CN" altLang="zh-CN" sz="1800" b="1" dirty="0" smtClean="0">
                <a:latin typeface="微软雅黑 Light" pitchFamily="34" charset="-122"/>
                <a:ea typeface="微软雅黑 Light" pitchFamily="34" charset="-122"/>
              </a:rPr>
              <a:t>数字</a:t>
            </a:r>
            <a:r>
              <a:rPr lang="zh-CN" altLang="zh-CN" sz="1800" b="1" dirty="0">
                <a:latin typeface="微软雅黑 Light" pitchFamily="34" charset="-122"/>
                <a:ea typeface="微软雅黑 Light" pitchFamily="34" charset="-122"/>
              </a:rPr>
              <a:t>动画的</a:t>
            </a:r>
            <a:r>
              <a:rPr lang="zh-CN" altLang="zh-CN" sz="1800" b="1" dirty="0" smtClean="0">
                <a:latin typeface="微软雅黑 Light" pitchFamily="34" charset="-122"/>
                <a:ea typeface="微软雅黑 Light" pitchFamily="34" charset="-122"/>
              </a:rPr>
              <a:t>类型</a:t>
            </a:r>
            <a:endParaRPr lang="en-US" altLang="zh-CN" sz="1800" b="1" dirty="0" smtClean="0">
              <a:latin typeface="微软雅黑 Light" pitchFamily="34" charset="-122"/>
              <a:ea typeface="微软雅黑 Light" pitchFamily="34" charset="-122"/>
            </a:endParaRPr>
          </a:p>
          <a:p>
            <a:pPr>
              <a:defRPr/>
            </a:pPr>
            <a:r>
              <a:rPr lang="x-none" altLang="zh-CN" sz="1800" dirty="0" smtClean="0">
                <a:latin typeface="微软雅黑 Light" pitchFamily="34" charset="-122"/>
                <a:ea typeface="微软雅黑 Light" pitchFamily="34" charset="-122"/>
              </a:rPr>
              <a:t>二维动画</a:t>
            </a:r>
            <a:endParaRPr lang="en-US" altLang="zh-CN" sz="1800" dirty="0" smtClean="0">
              <a:latin typeface="微软雅黑 Light" pitchFamily="34" charset="-122"/>
              <a:ea typeface="微软雅黑 Light" pitchFamily="34" charset="-122"/>
            </a:endParaRPr>
          </a:p>
          <a:p>
            <a:pPr lvl="1">
              <a:defRPr/>
            </a:pPr>
            <a:r>
              <a:rPr lang="zh-CN" altLang="zh-CN" sz="1600" dirty="0"/>
              <a:t>在二维平面上显示平面角色和背景组成的动画</a:t>
            </a:r>
            <a:r>
              <a:rPr lang="zh-CN" altLang="zh-CN" sz="1600" dirty="0" smtClean="0"/>
              <a:t>画面</a:t>
            </a:r>
            <a:r>
              <a:rPr lang="en-US" altLang="zh-CN" sz="1600" dirty="0" smtClean="0"/>
              <a:t/>
            </a:r>
            <a:br>
              <a:rPr lang="en-US" altLang="zh-CN" sz="1600" dirty="0" smtClean="0"/>
            </a:br>
            <a:r>
              <a:rPr lang="zh-CN" altLang="en-US" sz="1600" dirty="0" smtClean="0">
                <a:solidFill>
                  <a:schemeClr val="bg1">
                    <a:lumMod val="75000"/>
                  </a:schemeClr>
                </a:solidFill>
              </a:rPr>
              <a:t>如</a:t>
            </a:r>
            <a:r>
              <a:rPr lang="zh-CN" altLang="zh-CN" sz="1600" dirty="0" smtClean="0">
                <a:solidFill>
                  <a:schemeClr val="bg1">
                    <a:lumMod val="75000"/>
                  </a:schemeClr>
                </a:solidFill>
              </a:rPr>
              <a:t>传统</a:t>
            </a:r>
            <a:r>
              <a:rPr lang="zh-CN" altLang="zh-CN" sz="1600" dirty="0">
                <a:solidFill>
                  <a:schemeClr val="bg1">
                    <a:lumMod val="75000"/>
                  </a:schemeClr>
                </a:solidFill>
              </a:rPr>
              <a:t>的卡通</a:t>
            </a:r>
            <a:r>
              <a:rPr lang="zh-CN" altLang="zh-CN" sz="1600" dirty="0" smtClean="0">
                <a:solidFill>
                  <a:schemeClr val="bg1">
                    <a:lumMod val="75000"/>
                  </a:schemeClr>
                </a:solidFill>
              </a:rPr>
              <a:t>动画</a:t>
            </a:r>
            <a:r>
              <a:rPr lang="zh-CN" altLang="en-US" sz="1600" dirty="0" smtClean="0">
                <a:solidFill>
                  <a:schemeClr val="bg1">
                    <a:lumMod val="75000"/>
                  </a:schemeClr>
                </a:solidFill>
              </a:rPr>
              <a:t>（人工制作工作量很大，有些可借助二维动</a:t>
            </a:r>
            <a:r>
              <a:rPr lang="en-US" altLang="zh-CN" sz="1600" dirty="0" smtClean="0">
                <a:solidFill>
                  <a:schemeClr val="bg1">
                    <a:lumMod val="75000"/>
                  </a:schemeClr>
                </a:solidFill>
              </a:rPr>
              <a:t/>
            </a:r>
            <a:br>
              <a:rPr lang="en-US" altLang="zh-CN" sz="1600" dirty="0" smtClean="0">
                <a:solidFill>
                  <a:schemeClr val="bg1">
                    <a:lumMod val="75000"/>
                  </a:schemeClr>
                </a:solidFill>
              </a:rPr>
            </a:br>
            <a:r>
              <a:rPr lang="zh-CN" altLang="en-US" sz="1600" dirty="0" smtClean="0">
                <a:solidFill>
                  <a:schemeClr val="bg1">
                    <a:lumMod val="75000"/>
                  </a:schemeClr>
                </a:solidFill>
              </a:rPr>
              <a:t>画软件实现）</a:t>
            </a:r>
            <a:endParaRPr lang="zh-CN" altLang="zh-CN" sz="1600" dirty="0">
              <a:solidFill>
                <a:schemeClr val="bg1">
                  <a:lumMod val="75000"/>
                </a:schemeClr>
              </a:solidFill>
              <a:latin typeface="微软雅黑 Light" pitchFamily="34" charset="-122"/>
              <a:ea typeface="微软雅黑 Light" pitchFamily="34" charset="-122"/>
            </a:endParaRPr>
          </a:p>
          <a:p>
            <a:pPr>
              <a:defRPr/>
            </a:pPr>
            <a:r>
              <a:rPr lang="x-none" altLang="zh-CN" sz="1800" dirty="0" smtClean="0">
                <a:latin typeface="微软雅黑 Light" pitchFamily="34" charset="-122"/>
                <a:ea typeface="微软雅黑 Light" pitchFamily="34" charset="-122"/>
              </a:rPr>
              <a:t>三维动画</a:t>
            </a:r>
            <a:endParaRPr lang="en-US" altLang="zh-CN" sz="1800" dirty="0" smtClean="0">
              <a:latin typeface="微软雅黑 Light" pitchFamily="34" charset="-122"/>
              <a:ea typeface="微软雅黑 Light" pitchFamily="34" charset="-122"/>
            </a:endParaRPr>
          </a:p>
          <a:p>
            <a:pPr lvl="1">
              <a:defRPr/>
            </a:pPr>
            <a:r>
              <a:rPr lang="zh-CN" altLang="zh-CN" sz="1600" dirty="0"/>
              <a:t>在二维的平面中展示具有空间立体感的角色对象和场景的</a:t>
            </a:r>
            <a:r>
              <a:rPr lang="zh-CN" altLang="zh-CN" sz="1600" dirty="0" smtClean="0"/>
              <a:t>动画</a:t>
            </a:r>
            <a:r>
              <a:rPr lang="en-US" altLang="zh-CN" sz="1600" dirty="0" smtClean="0"/>
              <a:t/>
            </a:r>
            <a:br>
              <a:rPr lang="en-US" altLang="zh-CN" sz="1600" dirty="0" smtClean="0"/>
            </a:br>
            <a:r>
              <a:rPr lang="zh-CN" altLang="en-US" sz="1600" dirty="0" smtClean="0">
                <a:solidFill>
                  <a:schemeClr val="bg1">
                    <a:lumMod val="75000"/>
                  </a:schemeClr>
                </a:solidFill>
              </a:rPr>
              <a:t>三维动画制作的基本原理</a:t>
            </a:r>
            <a:endParaRPr lang="zh-CN" altLang="zh-CN" sz="1600" dirty="0">
              <a:solidFill>
                <a:schemeClr val="bg1">
                  <a:lumMod val="75000"/>
                </a:schemeClr>
              </a:solidFill>
              <a:latin typeface="微软雅黑 Light" pitchFamily="34" charset="-122"/>
              <a:ea typeface="微软雅黑 Light" pitchFamily="34" charset="-122"/>
            </a:endParaRPr>
          </a:p>
          <a:p>
            <a:pPr>
              <a:defRPr/>
            </a:pPr>
            <a:r>
              <a:rPr lang="zh-CN" altLang="zh-CN" sz="1800" dirty="0" smtClean="0">
                <a:latin typeface="微软雅黑 Light" pitchFamily="34" charset="-122"/>
                <a:ea typeface="微软雅黑 Light" pitchFamily="34" charset="-122"/>
              </a:rPr>
              <a:t>真实感</a:t>
            </a:r>
            <a:r>
              <a:rPr lang="zh-CN" altLang="zh-CN" sz="1800" dirty="0">
                <a:latin typeface="微软雅黑 Light" pitchFamily="34" charset="-122"/>
                <a:ea typeface="微软雅黑 Light" pitchFamily="34" charset="-122"/>
              </a:rPr>
              <a:t>三维</a:t>
            </a:r>
            <a:r>
              <a:rPr lang="zh-CN" altLang="zh-CN" sz="1800" dirty="0" smtClean="0">
                <a:latin typeface="微软雅黑 Light" pitchFamily="34" charset="-122"/>
                <a:ea typeface="微软雅黑 Light" pitchFamily="34" charset="-122"/>
              </a:rPr>
              <a:t>动画</a:t>
            </a:r>
            <a:endParaRPr lang="en-US" altLang="zh-CN" sz="1800" dirty="0" smtClean="0">
              <a:latin typeface="微软雅黑 Light" pitchFamily="34" charset="-122"/>
              <a:ea typeface="微软雅黑 Light" pitchFamily="34" charset="-122"/>
            </a:endParaRPr>
          </a:p>
          <a:p>
            <a:pPr lvl="1">
              <a:defRPr/>
            </a:pPr>
            <a:r>
              <a:rPr lang="zh-CN" altLang="zh-CN" sz="1600" dirty="0"/>
              <a:t>包括虚拟现实、增强现实、</a:t>
            </a:r>
            <a:r>
              <a:rPr lang="en-US" altLang="zh-CN" sz="1600" dirty="0"/>
              <a:t>3D</a:t>
            </a:r>
            <a:r>
              <a:rPr lang="zh-CN" altLang="zh-CN" sz="1600" dirty="0"/>
              <a:t>电影等，其视觉效果与人眼观察现实世界的效果相同</a:t>
            </a:r>
            <a:endParaRPr lang="zh-CN" altLang="zh-CN" sz="1600" dirty="0">
              <a:latin typeface="微软雅黑 Light" pitchFamily="34" charset="-122"/>
              <a:ea typeface="微软雅黑 Light" pitchFamily="34" charset="-122"/>
            </a:endParaRPr>
          </a:p>
          <a:p>
            <a:pPr marL="0" indent="0">
              <a:buFont typeface="Wingdings" panose="05000000000000000000" pitchFamily="2" charset="2"/>
              <a:buNone/>
              <a:defRPr/>
            </a:pPr>
            <a:endParaRPr lang="zh-CN" altLang="en-US" dirty="0"/>
          </a:p>
        </p:txBody>
      </p:sp>
      <p:pic>
        <p:nvPicPr>
          <p:cNvPr id="7172" name="图片 3" descr="图5-4-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5638" y="2205038"/>
            <a:ext cx="1598612"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图片 4" descr="图5-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9925" y="3300413"/>
            <a:ext cx="1582738"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p:nvPr>
        </p:nvSpPr>
        <p:spPr/>
        <p:txBody>
          <a:bodyPr/>
          <a:lstStyle/>
          <a:p>
            <a:pPr>
              <a:lnSpc>
                <a:spcPct val="120000"/>
              </a:lnSpc>
            </a:pPr>
            <a:r>
              <a:rPr lang="en-US" altLang="zh-CN" smtClean="0"/>
              <a:t>4.1 </a:t>
            </a:r>
            <a:r>
              <a:rPr lang="zh-CN" altLang="zh-CN" smtClean="0"/>
              <a:t>传统动画与数字动画</a:t>
            </a:r>
            <a:endParaRPr lang="en-US" altLang="zh-CN" smtClean="0"/>
          </a:p>
        </p:txBody>
      </p:sp>
      <p:sp>
        <p:nvSpPr>
          <p:cNvPr id="3"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a:solidFill>
                  <a:schemeClr val="bg1">
                    <a:lumMod val="75000"/>
                  </a:schemeClr>
                </a:solidFill>
                <a:latin typeface="微软雅黑 Light" pitchFamily="34" charset="-122"/>
                <a:ea typeface="微软雅黑 Light" pitchFamily="34" charset="-122"/>
              </a:rPr>
              <a:t>4.1.1 </a:t>
            </a:r>
            <a:r>
              <a:rPr lang="zh-CN" altLang="zh-CN" sz="1800" b="1" dirty="0">
                <a:solidFill>
                  <a:schemeClr val="bg1">
                    <a:lumMod val="75000"/>
                  </a:schemeClr>
                </a:solidFill>
                <a:latin typeface="微软雅黑 Light" pitchFamily="34" charset="-122"/>
                <a:ea typeface="微软雅黑 Light" pitchFamily="34" charset="-122"/>
              </a:rPr>
              <a:t>动画的产生原理</a:t>
            </a:r>
            <a:endParaRPr lang="en-US" altLang="zh-CN" sz="1800" b="1" dirty="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a:solidFill>
                  <a:schemeClr val="bg1">
                    <a:lumMod val="75000"/>
                  </a:schemeClr>
                </a:solidFill>
                <a:latin typeface="微软雅黑 Light" pitchFamily="34" charset="-122"/>
                <a:ea typeface="微软雅黑 Light" pitchFamily="34" charset="-122"/>
              </a:rPr>
              <a:t>4.1.2 </a:t>
            </a:r>
            <a:r>
              <a:rPr lang="zh-CN" altLang="zh-CN" sz="1800" b="1" dirty="0">
                <a:solidFill>
                  <a:schemeClr val="bg1">
                    <a:lumMod val="75000"/>
                  </a:schemeClr>
                </a:solidFill>
                <a:latin typeface="微软雅黑 Light" pitchFamily="34" charset="-122"/>
                <a:ea typeface="微软雅黑 Light" pitchFamily="34" charset="-122"/>
              </a:rPr>
              <a:t>数字动画的类型</a:t>
            </a:r>
            <a:endParaRPr lang="en-US" altLang="zh-CN" sz="1800" b="1" dirty="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4.1.3 </a:t>
            </a:r>
            <a:r>
              <a:rPr lang="zh-CN" altLang="zh-CN" sz="1800" b="1" dirty="0" smtClean="0">
                <a:latin typeface="微软雅黑 Light" pitchFamily="34" charset="-122"/>
                <a:ea typeface="微软雅黑 Light" pitchFamily="34" charset="-122"/>
              </a:rPr>
              <a:t>数字</a:t>
            </a:r>
            <a:r>
              <a:rPr lang="zh-CN" altLang="zh-CN" sz="1800" b="1" dirty="0">
                <a:latin typeface="微软雅黑 Light" pitchFamily="34" charset="-122"/>
                <a:ea typeface="微软雅黑 Light" pitchFamily="34" charset="-122"/>
              </a:rPr>
              <a:t>动画的制作途径</a:t>
            </a:r>
          </a:p>
          <a:p>
            <a:pPr>
              <a:defRPr/>
            </a:pPr>
            <a:r>
              <a:rPr lang="en-US" altLang="zh-CN" sz="1800" dirty="0" smtClean="0">
                <a:latin typeface="微软雅黑 Light" pitchFamily="34" charset="-122"/>
                <a:ea typeface="微软雅黑 Light" pitchFamily="34" charset="-122"/>
              </a:rPr>
              <a:t>Photoshop</a:t>
            </a:r>
            <a:r>
              <a:rPr lang="zh-CN" altLang="en-US" sz="1800" dirty="0" smtClean="0">
                <a:latin typeface="微软雅黑 Light" pitchFamily="34" charset="-122"/>
                <a:ea typeface="微软雅黑 Light" pitchFamily="34" charset="-122"/>
              </a:rPr>
              <a:t>（</a:t>
            </a:r>
            <a:r>
              <a:rPr lang="en-US" altLang="zh-CN" sz="1800" dirty="0" smtClean="0">
                <a:latin typeface="微软雅黑 Light" pitchFamily="34" charset="-122"/>
                <a:ea typeface="微软雅黑 Light" pitchFamily="34" charset="-122"/>
              </a:rPr>
              <a:t>CS3</a:t>
            </a:r>
            <a:r>
              <a:rPr lang="zh-CN" altLang="en-US" sz="1800" dirty="0" smtClean="0">
                <a:latin typeface="微软雅黑 Light" pitchFamily="34" charset="-122"/>
                <a:ea typeface="微软雅黑 Light" pitchFamily="34" charset="-122"/>
              </a:rPr>
              <a:t>增强版及更高版本）</a:t>
            </a:r>
            <a:r>
              <a:rPr lang="en-US" altLang="zh-CN" sz="1800" dirty="0" smtClean="0">
                <a:latin typeface="微软雅黑 Light" pitchFamily="34" charset="-122"/>
                <a:ea typeface="微软雅黑 Light" pitchFamily="34" charset="-122"/>
              </a:rPr>
              <a:t> (Adobe</a:t>
            </a:r>
            <a:r>
              <a:rPr lang="zh-CN" altLang="en-US" sz="1800" dirty="0">
                <a:latin typeface="微软雅黑 Light" pitchFamily="34" charset="-122"/>
                <a:ea typeface="微软雅黑 Light" pitchFamily="34" charset="-122"/>
              </a:rPr>
              <a:t>公司</a:t>
            </a:r>
            <a:r>
              <a:rPr lang="en-US" altLang="zh-CN" sz="1800" dirty="0" smtClean="0">
                <a:latin typeface="微软雅黑 Light" pitchFamily="34" charset="-122"/>
                <a:ea typeface="微软雅黑 Light" pitchFamily="34" charset="-122"/>
              </a:rPr>
              <a:t>)</a:t>
            </a:r>
            <a:endParaRPr lang="zh-CN" altLang="zh-CN" sz="1800" dirty="0">
              <a:latin typeface="微软雅黑 Light" pitchFamily="34" charset="-122"/>
              <a:ea typeface="微软雅黑 Light" pitchFamily="34" charset="-122"/>
            </a:endParaRPr>
          </a:p>
          <a:p>
            <a:pPr>
              <a:defRPr/>
            </a:pPr>
            <a:r>
              <a:rPr lang="en-US" altLang="zh-CN" sz="1800" dirty="0">
                <a:latin typeface="微软雅黑 Light" pitchFamily="34" charset="-122"/>
                <a:ea typeface="微软雅黑 Light" pitchFamily="34" charset="-122"/>
              </a:rPr>
              <a:t>GIF </a:t>
            </a:r>
            <a:r>
              <a:rPr lang="en-US" altLang="zh-CN" sz="1800" dirty="0" smtClean="0">
                <a:latin typeface="微软雅黑 Light" pitchFamily="34" charset="-122"/>
                <a:ea typeface="微软雅黑 Light" pitchFamily="34" charset="-122"/>
              </a:rPr>
              <a:t>Animation (</a:t>
            </a:r>
            <a:r>
              <a:rPr lang="en-US" altLang="zh-CN" sz="1800" dirty="0" err="1" smtClean="0">
                <a:latin typeface="微软雅黑 Light" pitchFamily="34" charset="-122"/>
                <a:ea typeface="微软雅黑 Light" pitchFamily="34" charset="-122"/>
              </a:rPr>
              <a:t>Ulead</a:t>
            </a:r>
            <a:r>
              <a:rPr lang="zh-CN" altLang="en-US" sz="1800" dirty="0" smtClean="0">
                <a:latin typeface="微软雅黑 Light" pitchFamily="34" charset="-122"/>
                <a:ea typeface="微软雅黑 Light" pitchFamily="34" charset="-122"/>
              </a:rPr>
              <a:t>公司</a:t>
            </a:r>
            <a:r>
              <a:rPr lang="en-US" altLang="zh-CN" sz="1800" dirty="0" smtClean="0">
                <a:latin typeface="微软雅黑 Light" pitchFamily="34" charset="-122"/>
                <a:ea typeface="微软雅黑 Light" pitchFamily="34" charset="-122"/>
              </a:rPr>
              <a:t>)</a:t>
            </a:r>
            <a:endParaRPr lang="zh-CN" altLang="zh-CN" sz="1800" dirty="0">
              <a:latin typeface="微软雅黑 Light" pitchFamily="34" charset="-122"/>
              <a:ea typeface="微软雅黑 Light" pitchFamily="34" charset="-122"/>
            </a:endParaRPr>
          </a:p>
          <a:p>
            <a:pPr>
              <a:defRPr/>
            </a:pPr>
            <a:r>
              <a:rPr lang="en-US" altLang="zh-CN" sz="1800" dirty="0" smtClean="0">
                <a:latin typeface="微软雅黑 Light" pitchFamily="34" charset="-122"/>
                <a:ea typeface="微软雅黑 Light" pitchFamily="34" charset="-122"/>
              </a:rPr>
              <a:t>Flash (Adobe</a:t>
            </a:r>
            <a:r>
              <a:rPr lang="zh-CN" altLang="en-US" sz="1800" dirty="0" smtClean="0">
                <a:latin typeface="微软雅黑 Light" pitchFamily="34" charset="-122"/>
                <a:ea typeface="微软雅黑 Light" pitchFamily="34" charset="-122"/>
              </a:rPr>
              <a:t>公司</a:t>
            </a:r>
            <a:r>
              <a:rPr lang="en-US" altLang="zh-CN" sz="1800" dirty="0" smtClean="0">
                <a:latin typeface="微软雅黑 Light" pitchFamily="34" charset="-122"/>
                <a:ea typeface="微软雅黑 Light" pitchFamily="34" charset="-122"/>
              </a:rPr>
              <a:t>)</a:t>
            </a:r>
            <a:endParaRPr lang="zh-CN" altLang="zh-CN" sz="1800" dirty="0">
              <a:latin typeface="微软雅黑 Light" pitchFamily="34" charset="-122"/>
              <a:ea typeface="微软雅黑 Light" pitchFamily="34" charset="-122"/>
            </a:endParaRPr>
          </a:p>
          <a:p>
            <a:pPr>
              <a:defRPr/>
            </a:pPr>
            <a:r>
              <a:rPr lang="en-US" altLang="zh-CN" sz="1800" dirty="0" smtClean="0">
                <a:latin typeface="微软雅黑 Light" pitchFamily="34" charset="-122"/>
                <a:ea typeface="微软雅黑 Light" pitchFamily="34" charset="-122"/>
              </a:rPr>
              <a:t>3ds Max (</a:t>
            </a:r>
            <a:r>
              <a:rPr lang="en-US" altLang="zh-CN" sz="1800" dirty="0" err="1" smtClean="0">
                <a:latin typeface="微软雅黑 Light" pitchFamily="34" charset="-122"/>
                <a:ea typeface="微软雅黑 Light" pitchFamily="34" charset="-122"/>
              </a:rPr>
              <a:t>AutoDesk</a:t>
            </a:r>
            <a:r>
              <a:rPr lang="zh-CN" altLang="en-US" sz="1800" dirty="0" smtClean="0">
                <a:latin typeface="微软雅黑 Light" pitchFamily="34" charset="-122"/>
                <a:ea typeface="微软雅黑 Light" pitchFamily="34" charset="-122"/>
              </a:rPr>
              <a:t>公司</a:t>
            </a:r>
            <a:r>
              <a:rPr lang="en-US" altLang="zh-CN" sz="1800" dirty="0" smtClean="0">
                <a:latin typeface="微软雅黑 Light" pitchFamily="34" charset="-122"/>
                <a:ea typeface="微软雅黑 Light" pitchFamily="34" charset="-122"/>
              </a:rPr>
              <a:t>)</a:t>
            </a:r>
            <a:endParaRPr lang="zh-CN" altLang="zh-CN" sz="1800" dirty="0" smtClean="0">
              <a:latin typeface="微软雅黑 Light" pitchFamily="34" charset="-122"/>
              <a:ea typeface="微软雅黑 Light" pitchFamily="34" charset="-122"/>
            </a:endParaRPr>
          </a:p>
          <a:p>
            <a:pPr>
              <a:defRPr/>
            </a:pPr>
            <a:r>
              <a:rPr lang="en-US" altLang="zh-CN" sz="1800" dirty="0" smtClean="0">
                <a:latin typeface="微软雅黑 Light" pitchFamily="34" charset="-122"/>
                <a:ea typeface="微软雅黑 Light" pitchFamily="34" charset="-122"/>
              </a:rPr>
              <a:t>MAYA (</a:t>
            </a:r>
            <a:r>
              <a:rPr lang="en-US" altLang="zh-CN" sz="1800" dirty="0" err="1" smtClean="0">
                <a:latin typeface="微软雅黑 Light" pitchFamily="34" charset="-122"/>
                <a:ea typeface="微软雅黑 Light" pitchFamily="34" charset="-122"/>
              </a:rPr>
              <a:t>AutoDesk</a:t>
            </a:r>
            <a:r>
              <a:rPr lang="zh-CN" altLang="en-US" sz="1800" dirty="0" smtClean="0">
                <a:latin typeface="微软雅黑 Light" pitchFamily="34" charset="-122"/>
                <a:ea typeface="微软雅黑 Light" pitchFamily="34" charset="-122"/>
              </a:rPr>
              <a:t>公司</a:t>
            </a:r>
            <a:r>
              <a:rPr lang="en-US" altLang="zh-CN" sz="1800" dirty="0" smtClean="0">
                <a:latin typeface="微软雅黑 Light" pitchFamily="34" charset="-122"/>
                <a:ea typeface="微软雅黑 Light" pitchFamily="34" charset="-122"/>
              </a:rPr>
              <a:t>)</a:t>
            </a:r>
            <a:endParaRPr lang="zh-CN" altLang="zh-CN" sz="1800" dirty="0">
              <a:latin typeface="微软雅黑 Light" pitchFamily="34" charset="-122"/>
              <a:ea typeface="微软雅黑 Light" pitchFamily="34" charset="-122"/>
            </a:endParaRPr>
          </a:p>
          <a:p>
            <a:pPr>
              <a:defRPr/>
            </a:pPr>
            <a:r>
              <a:rPr lang="en-US" altLang="zh-CN" sz="1800" dirty="0" smtClean="0">
                <a:latin typeface="微软雅黑 Light" pitchFamily="34" charset="-122"/>
                <a:ea typeface="微软雅黑 Light" pitchFamily="34" charset="-122"/>
              </a:rPr>
              <a:t>Cool 3D (</a:t>
            </a:r>
            <a:r>
              <a:rPr lang="en-US" altLang="zh-CN" sz="1800" dirty="0" err="1" smtClean="0">
                <a:latin typeface="微软雅黑 Light" pitchFamily="34" charset="-122"/>
                <a:ea typeface="微软雅黑 Light" pitchFamily="34" charset="-122"/>
              </a:rPr>
              <a:t>Ulead</a:t>
            </a:r>
            <a:r>
              <a:rPr lang="zh-CN" altLang="en-US" sz="1800" dirty="0" smtClean="0">
                <a:latin typeface="微软雅黑 Light" pitchFamily="34" charset="-122"/>
                <a:ea typeface="微软雅黑 Light" pitchFamily="34" charset="-122"/>
              </a:rPr>
              <a:t>公司</a:t>
            </a:r>
            <a:r>
              <a:rPr lang="en-US" altLang="zh-CN" sz="1800" dirty="0" smtClean="0">
                <a:latin typeface="微软雅黑 Light" pitchFamily="34" charset="-122"/>
                <a:ea typeface="微软雅黑 Light" pitchFamily="34" charset="-122"/>
              </a:rPr>
              <a:t>)</a:t>
            </a:r>
            <a:endParaRPr lang="zh-CN" altLang="zh-CN" sz="1800" dirty="0">
              <a:latin typeface="微软雅黑 Light" pitchFamily="34" charset="-122"/>
              <a:ea typeface="微软雅黑 Light" pitchFamily="34" charset="-122"/>
            </a:endParaRPr>
          </a:p>
          <a:p>
            <a:pPr>
              <a:defRPr/>
            </a:pPr>
            <a:r>
              <a:rPr lang="en-US" altLang="zh-CN" sz="1800" dirty="0" smtClean="0">
                <a:latin typeface="微软雅黑 Light" pitchFamily="34" charset="-122"/>
                <a:ea typeface="微软雅黑 Light" pitchFamily="34" charset="-122"/>
              </a:rPr>
              <a:t>Blender </a:t>
            </a:r>
            <a:br>
              <a:rPr lang="en-US" altLang="zh-CN" sz="1800" dirty="0" smtClean="0">
                <a:latin typeface="微软雅黑 Light" pitchFamily="34" charset="-122"/>
                <a:ea typeface="微软雅黑 Light" pitchFamily="34" charset="-122"/>
              </a:rPr>
            </a:br>
            <a:r>
              <a:rPr lang="zh-CN" altLang="zh-CN" sz="1200" dirty="0" smtClean="0">
                <a:latin typeface="微软雅黑 Light" pitchFamily="34" charset="-122"/>
                <a:ea typeface="微软雅黑 Light" pitchFamily="34" charset="-122"/>
              </a:rPr>
              <a:t>一</a:t>
            </a:r>
            <a:r>
              <a:rPr lang="zh-CN" altLang="zh-CN" sz="1200" dirty="0">
                <a:latin typeface="微软雅黑 Light" pitchFamily="34" charset="-122"/>
                <a:ea typeface="微软雅黑 Light" pitchFamily="34" charset="-122"/>
              </a:rPr>
              <a:t>款开源的跨</a:t>
            </a:r>
            <a:r>
              <a:rPr lang="zh-CN" altLang="zh-CN" sz="1200" dirty="0" smtClean="0">
                <a:latin typeface="微软雅黑 Light" pitchFamily="34" charset="-122"/>
                <a:ea typeface="微软雅黑 Light" pitchFamily="34" charset="-122"/>
              </a:rPr>
              <a:t>平台全能</a:t>
            </a:r>
            <a:r>
              <a:rPr lang="zh-CN" altLang="zh-CN" sz="1200" dirty="0">
                <a:latin typeface="微软雅黑 Light" pitchFamily="34" charset="-122"/>
                <a:ea typeface="微软雅黑 Light" pitchFamily="34" charset="-122"/>
              </a:rPr>
              <a:t>三维动画制作</a:t>
            </a:r>
            <a:r>
              <a:rPr lang="zh-CN" altLang="zh-CN" sz="1200" dirty="0" smtClean="0">
                <a:latin typeface="微软雅黑 Light" pitchFamily="34" charset="-122"/>
                <a:ea typeface="微软雅黑 Light" pitchFamily="34" charset="-122"/>
              </a:rPr>
              <a:t>软件</a:t>
            </a:r>
            <a:endParaRPr lang="zh-CN" altLang="zh-CN" sz="1200" dirty="0">
              <a:latin typeface="微软雅黑 Light" pitchFamily="34" charset="-122"/>
              <a:ea typeface="微软雅黑 Light" pitchFamily="34" charset="-122"/>
            </a:endParaRPr>
          </a:p>
          <a:p>
            <a:pPr marL="0" indent="0">
              <a:buFont typeface="Wingdings" panose="05000000000000000000" pitchFamily="2" charset="2"/>
              <a:buNone/>
              <a:defRPr/>
            </a:pPr>
            <a:endParaRPr lang="zh-CN" altLang="en-US" dirty="0"/>
          </a:p>
        </p:txBody>
      </p:sp>
      <p:pic>
        <p:nvPicPr>
          <p:cNvPr id="8196" name="图片 3" descr="图5-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4300" y="3213100"/>
            <a:ext cx="4475163" cy="3095625"/>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pPr>
              <a:lnSpc>
                <a:spcPct val="120000"/>
              </a:lnSpc>
            </a:pPr>
            <a:r>
              <a:rPr lang="en-US" altLang="zh-CN" smtClean="0"/>
              <a:t>4.1 </a:t>
            </a:r>
            <a:r>
              <a:rPr lang="zh-CN" altLang="zh-CN" smtClean="0"/>
              <a:t>传统动画与数字动画</a:t>
            </a:r>
            <a:endParaRPr lang="en-US" altLang="zh-CN" smtClean="0"/>
          </a:p>
        </p:txBody>
      </p:sp>
      <p:sp>
        <p:nvSpPr>
          <p:cNvPr id="3"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a:solidFill>
                  <a:schemeClr val="bg1">
                    <a:lumMod val="75000"/>
                  </a:schemeClr>
                </a:solidFill>
                <a:latin typeface="微软雅黑 Light" pitchFamily="34" charset="-122"/>
                <a:ea typeface="微软雅黑 Light" pitchFamily="34" charset="-122"/>
              </a:rPr>
              <a:t>4.1.1 </a:t>
            </a:r>
            <a:r>
              <a:rPr lang="zh-CN" altLang="zh-CN" sz="1800" b="1" dirty="0">
                <a:solidFill>
                  <a:schemeClr val="bg1">
                    <a:lumMod val="75000"/>
                  </a:schemeClr>
                </a:solidFill>
                <a:latin typeface="微软雅黑 Light" pitchFamily="34" charset="-122"/>
                <a:ea typeface="微软雅黑 Light" pitchFamily="34" charset="-122"/>
              </a:rPr>
              <a:t>动画的产生原理</a:t>
            </a:r>
            <a:endParaRPr lang="en-US" altLang="zh-CN" sz="1800" b="1" dirty="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a:solidFill>
                  <a:schemeClr val="bg1">
                    <a:lumMod val="75000"/>
                  </a:schemeClr>
                </a:solidFill>
                <a:latin typeface="微软雅黑 Light" pitchFamily="34" charset="-122"/>
                <a:ea typeface="微软雅黑 Light" pitchFamily="34" charset="-122"/>
              </a:rPr>
              <a:t>4.1.2 </a:t>
            </a:r>
            <a:r>
              <a:rPr lang="zh-CN" altLang="zh-CN" sz="1800" b="1" dirty="0">
                <a:solidFill>
                  <a:schemeClr val="bg1">
                    <a:lumMod val="75000"/>
                  </a:schemeClr>
                </a:solidFill>
                <a:latin typeface="微软雅黑 Light" pitchFamily="34" charset="-122"/>
                <a:ea typeface="微软雅黑 Light" pitchFamily="34" charset="-122"/>
              </a:rPr>
              <a:t>数字动画的类型</a:t>
            </a:r>
            <a:endParaRPr lang="en-US" altLang="zh-CN" sz="1800" b="1" dirty="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a:solidFill>
                  <a:schemeClr val="bg1">
                    <a:lumMod val="75000"/>
                  </a:schemeClr>
                </a:solidFill>
                <a:latin typeface="微软雅黑 Light" pitchFamily="34" charset="-122"/>
                <a:ea typeface="微软雅黑 Light" pitchFamily="34" charset="-122"/>
              </a:rPr>
              <a:t>4.1.3 </a:t>
            </a:r>
            <a:r>
              <a:rPr lang="zh-CN" altLang="zh-CN" sz="1800" b="1" dirty="0">
                <a:solidFill>
                  <a:schemeClr val="bg1">
                    <a:lumMod val="75000"/>
                  </a:schemeClr>
                </a:solidFill>
                <a:latin typeface="微软雅黑 Light" pitchFamily="34" charset="-122"/>
                <a:ea typeface="微软雅黑 Light" pitchFamily="34" charset="-122"/>
              </a:rPr>
              <a:t>数字动画的制作途径</a:t>
            </a: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4.1.4 </a:t>
            </a:r>
            <a:r>
              <a:rPr lang="zh-CN" altLang="zh-CN" sz="1800" b="1" dirty="0" smtClean="0">
                <a:latin typeface="微软雅黑 Light" pitchFamily="34" charset="-122"/>
                <a:ea typeface="微软雅黑 Light" pitchFamily="34" charset="-122"/>
              </a:rPr>
              <a:t>习题</a:t>
            </a:r>
            <a:r>
              <a:rPr lang="zh-CN" altLang="zh-CN" sz="1800" b="1" dirty="0">
                <a:latin typeface="微软雅黑 Light" pitchFamily="34" charset="-122"/>
                <a:ea typeface="微软雅黑 Light" pitchFamily="34" charset="-122"/>
              </a:rPr>
              <a:t>与实践</a:t>
            </a:r>
          </a:p>
          <a:p>
            <a:pPr marL="0" indent="0">
              <a:buFont typeface="Wingdings" panose="05000000000000000000" pitchFamily="2" charset="2"/>
              <a:buNone/>
              <a:defRPr/>
            </a:pPr>
            <a:r>
              <a:rPr lang="en-US" altLang="zh-CN" sz="1800" dirty="0" smtClean="0">
                <a:latin typeface="微软雅黑 Light" pitchFamily="34" charset="-122"/>
                <a:ea typeface="微软雅黑 Light" pitchFamily="34" charset="-122"/>
              </a:rPr>
              <a:t>  </a:t>
            </a:r>
            <a:r>
              <a:rPr lang="x-none" altLang="zh-CN" sz="1800" dirty="0" smtClean="0">
                <a:latin typeface="微软雅黑 Light" pitchFamily="34" charset="-122"/>
                <a:ea typeface="微软雅黑 Light" pitchFamily="34" charset="-122"/>
              </a:rPr>
              <a:t>1</a:t>
            </a:r>
            <a:r>
              <a:rPr lang="x-none" altLang="zh-CN" sz="1800" dirty="0">
                <a:latin typeface="微软雅黑 Light" pitchFamily="34" charset="-122"/>
                <a:ea typeface="微软雅黑 Light" pitchFamily="34" charset="-122"/>
              </a:rPr>
              <a:t>. </a:t>
            </a:r>
            <a:r>
              <a:rPr lang="zh-CN" altLang="zh-CN" sz="1800" dirty="0">
                <a:latin typeface="微软雅黑 Light" pitchFamily="34" charset="-122"/>
                <a:ea typeface="微软雅黑 Light" pitchFamily="34" charset="-122"/>
              </a:rPr>
              <a:t>简答题</a:t>
            </a:r>
          </a:p>
          <a:p>
            <a:pPr marL="0" indent="0">
              <a:buFont typeface="Wingdings" panose="05000000000000000000" pitchFamily="2" charset="2"/>
              <a:buNone/>
              <a:defRPr/>
            </a:pPr>
            <a:r>
              <a:rPr lang="en-US" altLang="zh-CN" sz="1800" dirty="0" smtClean="0">
                <a:latin typeface="微软雅黑 Light" pitchFamily="34" charset="-122"/>
                <a:ea typeface="微软雅黑 Light" pitchFamily="34" charset="-122"/>
              </a:rPr>
              <a:t>  </a:t>
            </a:r>
            <a:r>
              <a:rPr lang="zh-CN" altLang="zh-CN" sz="1800" dirty="0" smtClean="0">
                <a:latin typeface="微软雅黑 Light" pitchFamily="34" charset="-122"/>
                <a:ea typeface="微软雅黑 Light" pitchFamily="34" charset="-122"/>
              </a:rPr>
              <a:t>（</a:t>
            </a:r>
            <a:r>
              <a:rPr lang="en-US" altLang="zh-CN" sz="1800" dirty="0">
                <a:latin typeface="微软雅黑 Light" pitchFamily="34" charset="-122"/>
                <a:ea typeface="微软雅黑 Light" pitchFamily="34" charset="-122"/>
              </a:rPr>
              <a:t>1</a:t>
            </a:r>
            <a:r>
              <a:rPr lang="zh-CN" altLang="zh-CN" sz="1800" dirty="0">
                <a:latin typeface="微软雅黑 Light" pitchFamily="34" charset="-122"/>
                <a:ea typeface="微软雅黑 Light" pitchFamily="34" charset="-122"/>
              </a:rPr>
              <a:t>）简述动画产生的原理。</a:t>
            </a:r>
          </a:p>
          <a:p>
            <a:pPr marL="0" indent="0">
              <a:buFont typeface="Wingdings" panose="05000000000000000000" pitchFamily="2" charset="2"/>
              <a:buNone/>
              <a:defRPr/>
            </a:pPr>
            <a:r>
              <a:rPr lang="en-US" altLang="zh-CN" sz="1800" dirty="0" smtClean="0">
                <a:latin typeface="微软雅黑 Light" pitchFamily="34" charset="-122"/>
                <a:ea typeface="微软雅黑 Light" pitchFamily="34" charset="-122"/>
              </a:rPr>
              <a:t>  </a:t>
            </a:r>
            <a:r>
              <a:rPr lang="zh-CN" altLang="zh-CN" sz="1800" dirty="0" smtClean="0">
                <a:latin typeface="微软雅黑 Light" pitchFamily="34" charset="-122"/>
                <a:ea typeface="微软雅黑 Light" pitchFamily="34" charset="-122"/>
              </a:rPr>
              <a:t>（</a:t>
            </a:r>
            <a:r>
              <a:rPr lang="en-US" altLang="zh-CN" sz="1800" dirty="0">
                <a:latin typeface="微软雅黑 Light" pitchFamily="34" charset="-122"/>
                <a:ea typeface="微软雅黑 Light" pitchFamily="34" charset="-122"/>
              </a:rPr>
              <a:t>2</a:t>
            </a:r>
            <a:r>
              <a:rPr lang="zh-CN" altLang="zh-CN" sz="1800" dirty="0">
                <a:latin typeface="微软雅黑 Light" pitchFamily="34" charset="-122"/>
                <a:ea typeface="微软雅黑 Light" pitchFamily="34" charset="-122"/>
              </a:rPr>
              <a:t>）简述二维动画与三维动画的区别。</a:t>
            </a:r>
          </a:p>
          <a:p>
            <a:pPr marL="0" indent="0">
              <a:buFont typeface="Wingdings" panose="05000000000000000000" pitchFamily="2" charset="2"/>
              <a:buNone/>
              <a:defRPr/>
            </a:pPr>
            <a:r>
              <a:rPr lang="en-US" altLang="zh-CN" sz="1800" dirty="0" smtClean="0">
                <a:latin typeface="微软雅黑 Light" pitchFamily="34" charset="-122"/>
                <a:ea typeface="微软雅黑 Light" pitchFamily="34" charset="-122"/>
              </a:rPr>
              <a:t>  </a:t>
            </a:r>
            <a:r>
              <a:rPr lang="x-none" altLang="zh-CN" sz="1800" dirty="0" smtClean="0">
                <a:latin typeface="微软雅黑 Light" pitchFamily="34" charset="-122"/>
                <a:ea typeface="微软雅黑 Light" pitchFamily="34" charset="-122"/>
              </a:rPr>
              <a:t>2</a:t>
            </a:r>
            <a:r>
              <a:rPr lang="x-none" altLang="zh-CN" sz="1800" dirty="0">
                <a:latin typeface="微软雅黑 Light" pitchFamily="34" charset="-122"/>
                <a:ea typeface="微软雅黑 Light" pitchFamily="34" charset="-122"/>
              </a:rPr>
              <a:t>. </a:t>
            </a:r>
            <a:r>
              <a:rPr lang="zh-CN" altLang="zh-CN" sz="1800" dirty="0">
                <a:latin typeface="微软雅黑 Light" pitchFamily="34" charset="-122"/>
                <a:ea typeface="微软雅黑 Light" pitchFamily="34" charset="-122"/>
              </a:rPr>
              <a:t>思考题</a:t>
            </a:r>
          </a:p>
          <a:p>
            <a:pPr marL="0" indent="0">
              <a:buFont typeface="Wingdings" panose="05000000000000000000" pitchFamily="2" charset="2"/>
              <a:buNone/>
              <a:defRPr/>
            </a:pPr>
            <a:r>
              <a:rPr lang="en-US" altLang="zh-CN" sz="1800" dirty="0" smtClean="0">
                <a:latin typeface="微软雅黑 Light" pitchFamily="34" charset="-122"/>
                <a:ea typeface="微软雅黑 Light" pitchFamily="34" charset="-122"/>
              </a:rPr>
              <a:t>  </a:t>
            </a:r>
            <a:r>
              <a:rPr lang="zh-CN" altLang="zh-CN" sz="1800" dirty="0" smtClean="0">
                <a:latin typeface="微软雅黑 Light" pitchFamily="34" charset="-122"/>
                <a:ea typeface="微软雅黑 Light" pitchFamily="34" charset="-122"/>
              </a:rPr>
              <a:t>（</a:t>
            </a:r>
            <a:r>
              <a:rPr lang="en-US" altLang="zh-CN" sz="1800" dirty="0">
                <a:latin typeface="微软雅黑 Light" pitchFamily="34" charset="-122"/>
                <a:ea typeface="微软雅黑 Light" pitchFamily="34" charset="-122"/>
              </a:rPr>
              <a:t>1</a:t>
            </a:r>
            <a:r>
              <a:rPr lang="zh-CN" altLang="zh-CN" sz="1800" dirty="0">
                <a:latin typeface="微软雅黑 Light" pitchFamily="34" charset="-122"/>
                <a:ea typeface="微软雅黑 Light" pitchFamily="34" charset="-122"/>
              </a:rPr>
              <a:t>）你所了解的制作平面动画的工具软件有哪些？</a:t>
            </a:r>
          </a:p>
          <a:p>
            <a:pPr marL="0" indent="0">
              <a:buFont typeface="Wingdings" panose="05000000000000000000" pitchFamily="2" charset="2"/>
              <a:buNone/>
              <a:defRPr/>
            </a:pPr>
            <a:r>
              <a:rPr lang="en-US" altLang="zh-CN" sz="1800" dirty="0" smtClean="0">
                <a:latin typeface="微软雅黑 Light" pitchFamily="34" charset="-122"/>
                <a:ea typeface="微软雅黑 Light" pitchFamily="34" charset="-122"/>
              </a:rPr>
              <a:t>  </a:t>
            </a:r>
            <a:r>
              <a:rPr lang="zh-CN" altLang="zh-CN" sz="1800" dirty="0" smtClean="0">
                <a:latin typeface="微软雅黑 Light" pitchFamily="34" charset="-122"/>
                <a:ea typeface="微软雅黑 Light" pitchFamily="34" charset="-122"/>
              </a:rPr>
              <a:t>（</a:t>
            </a:r>
            <a:r>
              <a:rPr lang="en-US" altLang="zh-CN" sz="1800" dirty="0">
                <a:latin typeface="微软雅黑 Light" pitchFamily="34" charset="-122"/>
                <a:ea typeface="微软雅黑 Light" pitchFamily="34" charset="-122"/>
              </a:rPr>
              <a:t>2</a:t>
            </a:r>
            <a:r>
              <a:rPr lang="zh-CN" altLang="zh-CN" sz="1800" dirty="0">
                <a:latin typeface="微软雅黑 Light" pitchFamily="34" charset="-122"/>
                <a:ea typeface="微软雅黑 Light" pitchFamily="34" charset="-122"/>
              </a:rPr>
              <a:t>）你所了解的制作三维动画的工具软件有哪些？</a:t>
            </a:r>
          </a:p>
          <a:p>
            <a:pPr marL="0" indent="0">
              <a:buFont typeface="Wingdings" panose="05000000000000000000" pitchFamily="2" charset="2"/>
              <a:buNone/>
              <a:defRPr/>
            </a:pPr>
            <a:endParaRPr lang="zh-CN" altLang="en-US" dirty="0"/>
          </a:p>
        </p:txBody>
      </p:sp>
    </p:spTree>
  </p:cSld>
  <p:clrMapOvr>
    <a:masterClrMapping/>
  </p:clrMapOvr>
  <p:transition>
    <p:checke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10243" name="内容占位符 2"/>
          <p:cNvSpPr>
            <a:spLocks noGrp="1"/>
          </p:cNvSpPr>
          <p:nvPr>
            <p:ph idx="1"/>
          </p:nvPr>
        </p:nvSpPr>
        <p:spPr/>
        <p:txBody>
          <a:bodyPr/>
          <a:lstStyle/>
          <a:p>
            <a:pPr marL="0" indent="0">
              <a:lnSpc>
                <a:spcPct val="120000"/>
              </a:lnSpc>
              <a:buFont typeface="Wingdings" panose="05000000000000000000" pitchFamily="2" charset="2"/>
              <a:buNone/>
            </a:pPr>
            <a:r>
              <a:rPr lang="en-US" altLang="zh-CN" sz="1800" b="1" smtClean="0">
                <a:latin typeface="微软雅黑 Light" panose="020B0502040204020203" pitchFamily="34" charset="-122"/>
                <a:ea typeface="微软雅黑 Light" panose="020B0502040204020203" pitchFamily="34" charset="-122"/>
              </a:rPr>
              <a:t>4.2.1 </a:t>
            </a:r>
            <a:r>
              <a:rPr lang="zh-CN" altLang="zh-CN" sz="1800" b="1" smtClean="0">
                <a:latin typeface="微软雅黑 Light" panose="020B0502040204020203" pitchFamily="34" charset="-122"/>
                <a:ea typeface="微软雅黑 Light" panose="020B0502040204020203" pitchFamily="34" charset="-122"/>
              </a:rPr>
              <a:t>前期准备</a:t>
            </a:r>
            <a:endParaRPr lang="en-US" altLang="zh-CN" sz="1800" b="1" smtClean="0">
              <a:latin typeface="微软雅黑 Light" panose="020B0502040204020203" pitchFamily="34" charset="-122"/>
              <a:ea typeface="微软雅黑 Light" panose="020B0502040204020203" pitchFamily="34" charset="-122"/>
            </a:endParaRPr>
          </a:p>
          <a:p>
            <a:pPr marL="400050" lvl="1" indent="0">
              <a:buFont typeface="Wingdings" panose="05000000000000000000" pitchFamily="2" charset="2"/>
              <a:buNone/>
            </a:pPr>
            <a:r>
              <a:rPr lang="zh-CN" altLang="zh-CN" sz="1800" smtClean="0">
                <a:latin typeface="微软雅黑 Light" panose="020B0502040204020203" pitchFamily="34" charset="-122"/>
                <a:ea typeface="微软雅黑 Light" panose="020B0502040204020203" pitchFamily="34" charset="-122"/>
              </a:rPr>
              <a:t>1．动画画面大小的设置</a:t>
            </a:r>
          </a:p>
          <a:p>
            <a:pPr marL="400050" lvl="1" indent="0">
              <a:buFont typeface="Wingdings" panose="05000000000000000000" pitchFamily="2" charset="2"/>
              <a:buNone/>
            </a:pPr>
            <a:r>
              <a:rPr lang="zh-CN" altLang="zh-CN" sz="1800" smtClean="0">
                <a:latin typeface="微软雅黑 Light" panose="020B0502040204020203" pitchFamily="34" charset="-122"/>
                <a:ea typeface="微软雅黑 Light" panose="020B0502040204020203" pitchFamily="34" charset="-122"/>
              </a:rPr>
              <a:t>2．背景等素材的导入</a:t>
            </a:r>
          </a:p>
          <a:p>
            <a:pPr marL="400050" lvl="1" indent="0">
              <a:buFont typeface="Wingdings" panose="05000000000000000000" pitchFamily="2" charset="2"/>
              <a:buNone/>
            </a:pPr>
            <a:r>
              <a:rPr lang="en-US" altLang="zh-CN" sz="1800" smtClean="0">
                <a:latin typeface="微软雅黑 Light" panose="020B0502040204020203" pitchFamily="34" charset="-122"/>
                <a:ea typeface="微软雅黑 Light" panose="020B0502040204020203" pitchFamily="34" charset="-122"/>
              </a:rPr>
              <a:t>3</a:t>
            </a:r>
            <a:r>
              <a:rPr lang="zh-CN" altLang="zh-CN" sz="1800" smtClean="0">
                <a:latin typeface="微软雅黑 Light" panose="020B0502040204020203" pitchFamily="34" charset="-122"/>
                <a:ea typeface="微软雅黑 Light" panose="020B0502040204020203" pitchFamily="34" charset="-122"/>
              </a:rPr>
              <a:t>．分图层制作画面</a:t>
            </a:r>
            <a:endParaRPr lang="en-US" altLang="zh-CN" sz="1800" smtClean="0">
              <a:latin typeface="微软雅黑 Light" panose="020B0502040204020203" pitchFamily="34" charset="-122"/>
              <a:ea typeface="微软雅黑 Light" panose="020B0502040204020203" pitchFamily="34" charset="-122"/>
            </a:endParaRPr>
          </a:p>
          <a:p>
            <a:pPr marL="400050" lvl="1" indent="0">
              <a:buFont typeface="Wingdings" panose="05000000000000000000" pitchFamily="2" charset="2"/>
              <a:buNone/>
            </a:pPr>
            <a:r>
              <a:rPr lang="zh-CN" altLang="zh-CN" sz="1800" smtClean="0">
                <a:latin typeface="微软雅黑 Light" panose="020B0502040204020203" pitchFamily="34" charset="-122"/>
                <a:ea typeface="微软雅黑 Light" panose="020B0502040204020203" pitchFamily="34" charset="-122"/>
              </a:rPr>
              <a:t>4．时间轴与帧</a:t>
            </a:r>
          </a:p>
          <a:p>
            <a:pPr marL="400050" lvl="1" indent="0">
              <a:buFont typeface="Wingdings" panose="05000000000000000000" pitchFamily="2" charset="2"/>
              <a:buNone/>
            </a:pPr>
            <a:r>
              <a:rPr lang="zh-CN" altLang="zh-CN" sz="1800" smtClean="0">
                <a:latin typeface="微软雅黑 Light" panose="020B0502040204020203" pitchFamily="34" charset="-122"/>
                <a:ea typeface="微软雅黑 Light" panose="020B0502040204020203" pitchFamily="34" charset="-122"/>
              </a:rPr>
              <a:t>5．动画的播放速度</a:t>
            </a:r>
          </a:p>
          <a:p>
            <a:pPr marL="400050" lvl="1" indent="0">
              <a:buFont typeface="Wingdings" panose="05000000000000000000" pitchFamily="2" charset="2"/>
              <a:buNone/>
            </a:pPr>
            <a:r>
              <a:rPr lang="zh-CN" altLang="zh-CN" sz="1800" smtClean="0">
                <a:latin typeface="微软雅黑 Light" panose="020B0502040204020203" pitchFamily="34" charset="-122"/>
                <a:ea typeface="微软雅黑 Light" panose="020B0502040204020203" pitchFamily="34" charset="-122"/>
              </a:rPr>
              <a:t>6．动画的场景</a:t>
            </a:r>
          </a:p>
          <a:p>
            <a:pPr marL="400050" lvl="1" indent="0">
              <a:buFont typeface="Wingdings" panose="05000000000000000000" pitchFamily="2" charset="2"/>
              <a:buNone/>
            </a:pPr>
            <a:r>
              <a:rPr lang="zh-CN" altLang="zh-CN" sz="1800" smtClean="0">
                <a:latin typeface="微软雅黑 Light" panose="020B0502040204020203" pitchFamily="34" charset="-122"/>
                <a:ea typeface="微软雅黑 Light" panose="020B0502040204020203" pitchFamily="34" charset="-122"/>
              </a:rPr>
              <a:t>7．角色对象</a:t>
            </a:r>
          </a:p>
          <a:p>
            <a:pPr marL="0" indent="0">
              <a:lnSpc>
                <a:spcPct val="120000"/>
              </a:lnSpc>
              <a:buFont typeface="Wingdings" panose="05000000000000000000" pitchFamily="2" charset="2"/>
              <a:buNone/>
            </a:pPr>
            <a:endParaRPr lang="en-US" altLang="zh-CN" sz="1800" b="1" smtClean="0">
              <a:latin typeface="微软雅黑 Light" panose="020B0502040204020203" pitchFamily="34" charset="-122"/>
              <a:ea typeface="微软雅黑 Light" panose="020B0502040204020203" pitchFamily="34" charset="-122"/>
            </a:endParaRPr>
          </a:p>
        </p:txBody>
      </p:sp>
      <p:pic>
        <p:nvPicPr>
          <p:cNvPr id="10244" name="图片 3" descr="图5-4-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00" y="2349500"/>
            <a:ext cx="4743450"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p:nvPr>
        </p:nvSpPr>
        <p:spPr/>
        <p:txBody>
          <a:bodyPr/>
          <a:lstStyle/>
          <a:p>
            <a:pPr>
              <a:lnSpc>
                <a:spcPct val="120000"/>
              </a:lnSpc>
            </a:pPr>
            <a:r>
              <a:rPr lang="en-US" altLang="zh-CN" smtClean="0"/>
              <a:t>4.2 </a:t>
            </a:r>
            <a:r>
              <a:rPr lang="zh-CN" altLang="zh-CN" smtClean="0"/>
              <a:t>二维动画的制作</a:t>
            </a:r>
            <a:endParaRPr lang="en-US" altLang="zh-CN" smtClean="0"/>
          </a:p>
        </p:txBody>
      </p:sp>
      <p:sp>
        <p:nvSpPr>
          <p:cNvPr id="7171" name="内容占位符 2"/>
          <p:cNvSpPr>
            <a:spLocks noGrp="1"/>
          </p:cNvSpPr>
          <p:nvPr>
            <p:ph idx="1"/>
          </p:nvPr>
        </p:nvSpPr>
        <p:spPr/>
        <p:txBody>
          <a:bodyPr/>
          <a:lstStyle/>
          <a:p>
            <a:pPr marL="0" indent="0">
              <a:lnSpc>
                <a:spcPct val="120000"/>
              </a:lnSpc>
              <a:buFont typeface="Wingdings" panose="05000000000000000000" pitchFamily="2" charset="2"/>
              <a:buNone/>
              <a:defRPr/>
            </a:pPr>
            <a:r>
              <a:rPr lang="en-US" altLang="zh-CN" sz="1800" b="1" dirty="0" smtClean="0">
                <a:solidFill>
                  <a:schemeClr val="bg1">
                    <a:lumMod val="75000"/>
                  </a:schemeClr>
                </a:solidFill>
                <a:latin typeface="微软雅黑 Light" pitchFamily="34" charset="-122"/>
                <a:ea typeface="微软雅黑 Light" pitchFamily="34" charset="-122"/>
              </a:rPr>
              <a:t>4.2.1 </a:t>
            </a:r>
            <a:r>
              <a:rPr lang="zh-CN" altLang="zh-CN" sz="1800" b="1" dirty="0" smtClean="0">
                <a:solidFill>
                  <a:schemeClr val="bg1">
                    <a:lumMod val="75000"/>
                  </a:schemeClr>
                </a:solidFill>
                <a:latin typeface="微软雅黑 Light" pitchFamily="34" charset="-122"/>
                <a:ea typeface="微软雅黑 Light" pitchFamily="34" charset="-122"/>
              </a:rPr>
              <a:t>前期准备</a:t>
            </a:r>
            <a:endParaRPr lang="en-US" altLang="zh-CN" sz="1800" b="1" dirty="0" smtClean="0">
              <a:solidFill>
                <a:schemeClr val="bg1">
                  <a:lumMod val="75000"/>
                </a:schemeClr>
              </a:solidFill>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r>
              <a:rPr lang="en-US" altLang="zh-CN" sz="1800" b="1" dirty="0" smtClean="0">
                <a:latin typeface="微软雅黑 Light" pitchFamily="34" charset="-122"/>
                <a:ea typeface="微软雅黑 Light" pitchFamily="34" charset="-122"/>
              </a:rPr>
              <a:t>4.2.2 </a:t>
            </a:r>
            <a:r>
              <a:rPr lang="zh-CN" altLang="en-US" sz="1800" b="1" dirty="0" smtClean="0">
                <a:latin typeface="微软雅黑 Light" pitchFamily="34" charset="-122"/>
                <a:ea typeface="微软雅黑 Light" pitchFamily="34" charset="-122"/>
              </a:rPr>
              <a:t>动画制作</a:t>
            </a:r>
            <a:r>
              <a:rPr lang="en-US" altLang="zh-CN" sz="1800" b="1" dirty="0" smtClean="0">
                <a:latin typeface="微软雅黑 Light" pitchFamily="34" charset="-122"/>
                <a:ea typeface="微软雅黑 Light" pitchFamily="34" charset="-122"/>
              </a:rPr>
              <a:t>-</a:t>
            </a:r>
            <a:r>
              <a:rPr lang="zh-CN" altLang="en-US" sz="1800" b="1" dirty="0" smtClean="0">
                <a:solidFill>
                  <a:srgbClr val="C00000"/>
                </a:solidFill>
                <a:latin typeface="微软雅黑 Light" pitchFamily="34" charset="-122"/>
                <a:ea typeface="微软雅黑 Light" pitchFamily="34" charset="-122"/>
              </a:rPr>
              <a:t>逐帧动画</a:t>
            </a:r>
          </a:p>
          <a:p>
            <a:pPr>
              <a:lnSpc>
                <a:spcPct val="120000"/>
              </a:lnSpc>
              <a:defRPr/>
            </a:pPr>
            <a:r>
              <a:rPr lang="zh-CN" altLang="en-US" sz="1800" dirty="0" smtClean="0">
                <a:latin typeface="微软雅黑 Light" pitchFamily="34" charset="-122"/>
                <a:ea typeface="微软雅黑 Light" pitchFamily="34" charset="-122"/>
              </a:rPr>
              <a:t>同传统的动画制作方法一样，如果在连续的一组画面中每一幅的内容都不相同，并且其变化也没有规律可寻，就需要逐个制作画面上的内容，播放时这些画面连贯起来便可以看到动画的效果，逐帧动画就是这样建立的。</a:t>
            </a:r>
            <a:endParaRPr lang="en-US" altLang="zh-CN" sz="1800" dirty="0" smtClean="0">
              <a:latin typeface="微软雅黑 Light" pitchFamily="34" charset="-122"/>
              <a:ea typeface="微软雅黑 Light" pitchFamily="34" charset="-122"/>
            </a:endParaRPr>
          </a:p>
          <a:p>
            <a:pPr>
              <a:lnSpc>
                <a:spcPct val="120000"/>
              </a:lnSpc>
              <a:defRPr/>
            </a:pPr>
            <a:r>
              <a:rPr lang="zh-CN" altLang="en-US" sz="1800" dirty="0" smtClean="0">
                <a:latin typeface="微软雅黑 Light" pitchFamily="34" charset="-122"/>
                <a:ea typeface="微软雅黑 Light" pitchFamily="34" charset="-122"/>
              </a:rPr>
              <a:t>案例：</a:t>
            </a:r>
            <a:r>
              <a:rPr lang="en-US" altLang="zh-CN" sz="1800" b="1" dirty="0"/>
              <a:t> </a:t>
            </a:r>
            <a:r>
              <a:rPr lang="en-US" altLang="zh-CN" sz="1800" b="1" dirty="0" smtClean="0"/>
              <a:t>4-1</a:t>
            </a:r>
          </a:p>
          <a:p>
            <a:pPr>
              <a:lnSpc>
                <a:spcPct val="120000"/>
              </a:lnSpc>
              <a:defRPr/>
            </a:pPr>
            <a:r>
              <a:rPr lang="zh-CN" altLang="en-US" sz="1800" dirty="0" smtClean="0">
                <a:latin typeface="微软雅黑 Light" pitchFamily="34" charset="-122"/>
                <a:ea typeface="微软雅黑 Light" pitchFamily="34" charset="-122"/>
              </a:rPr>
              <a:t>案例：</a:t>
            </a:r>
            <a:r>
              <a:rPr lang="en-US" altLang="zh-CN" sz="1800" b="1" dirty="0" smtClean="0"/>
              <a:t> 4-2</a:t>
            </a:r>
            <a:endParaRPr lang="zh-CN" altLang="zh-CN" sz="1800" dirty="0" smtClean="0">
              <a:latin typeface="微软雅黑 Light" pitchFamily="34" charset="-122"/>
              <a:ea typeface="微软雅黑 Light" pitchFamily="34" charset="-122"/>
            </a:endParaRPr>
          </a:p>
          <a:p>
            <a:pPr>
              <a:lnSpc>
                <a:spcPct val="120000"/>
              </a:lnSpc>
              <a:defRPr/>
            </a:pPr>
            <a:endParaRPr lang="zh-CN" altLang="zh-CN" sz="1800" dirty="0">
              <a:latin typeface="微软雅黑 Light" pitchFamily="34" charset="-122"/>
              <a:ea typeface="微软雅黑 Light" pitchFamily="34" charset="-122"/>
            </a:endParaRPr>
          </a:p>
          <a:p>
            <a:pPr marL="0" indent="0">
              <a:lnSpc>
                <a:spcPct val="120000"/>
              </a:lnSpc>
              <a:buFont typeface="Wingdings" panose="05000000000000000000" pitchFamily="2" charset="2"/>
              <a:buNone/>
              <a:defRPr/>
            </a:pPr>
            <a:endParaRPr lang="en-US" altLang="zh-CN" sz="1800" b="1" dirty="0" smtClean="0">
              <a:latin typeface="微软雅黑 Light" pitchFamily="34" charset="-122"/>
              <a:ea typeface="微软雅黑 Light" pitchFamily="34" charset="-122"/>
            </a:endParaRPr>
          </a:p>
        </p:txBody>
      </p:sp>
    </p:spTree>
  </p:cSld>
  <p:clrMapOvr>
    <a:masterClrMapping/>
  </p:clrMapOvr>
  <p:transition>
    <p:checker dir="vert"/>
  </p:transition>
  <p:timing>
    <p:tnLst>
      <p:par>
        <p:cTn id="1" dur="indefinite" restart="never" nodeType="tmRoot"/>
      </p:par>
    </p:tnLst>
  </p:timing>
</p:sld>
</file>

<file path=ppt/theme/theme1.xml><?xml version="1.0" encoding="utf-8"?>
<a:theme xmlns:a="http://schemas.openxmlformats.org/drawingml/2006/main" name="268TGp_future_light_ani_k">
  <a:themeElements>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268TGp_future_light_ani_k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268TGp_future_light_ani_k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2325</TotalTime>
  <Pages>0</Pages>
  <Words>1458</Words>
  <Characters>0</Characters>
  <Application>Microsoft Office PowerPoint</Application>
  <DocSecurity>0</DocSecurity>
  <PresentationFormat>全屏显示(4:3)</PresentationFormat>
  <Lines>0</Lines>
  <Paragraphs>146</Paragraphs>
  <Slides>20</Slides>
  <Notes>0</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1</vt:i4>
      </vt:variant>
      <vt:variant>
        <vt:lpstr>幻灯片标题</vt:lpstr>
      </vt:variant>
      <vt:variant>
        <vt:i4>20</vt:i4>
      </vt:variant>
    </vt:vector>
  </HeadingPairs>
  <TitlesOfParts>
    <vt:vector size="31" baseType="lpstr">
      <vt:lpstr>Arial</vt:lpstr>
      <vt:lpstr>宋体</vt:lpstr>
      <vt:lpstr>微软雅黑</vt:lpstr>
      <vt:lpstr>Calibri</vt:lpstr>
      <vt:lpstr>华文行楷</vt:lpstr>
      <vt:lpstr>Wingdings</vt:lpstr>
      <vt:lpstr>仿宋_GB2312</vt:lpstr>
      <vt:lpstr>华文楷体</vt:lpstr>
      <vt:lpstr>微软雅黑 Light</vt:lpstr>
      <vt:lpstr>268TGp_future_light_ani_k</vt:lpstr>
      <vt:lpstr>Adobe Photoshop Image</vt:lpstr>
      <vt:lpstr>第4章  动画基础</vt:lpstr>
      <vt:lpstr>本章学习目标</vt:lpstr>
      <vt:lpstr>本章内容提要</vt:lpstr>
      <vt:lpstr>4.1 传统动画与数字动画</vt:lpstr>
      <vt:lpstr>4.1 传统动画与数字动画</vt:lpstr>
      <vt:lpstr>4.1 传统动画与数字动画</vt:lpstr>
      <vt:lpstr>4.1 传统动画与数字动画</vt:lpstr>
      <vt:lpstr>4.2 二维动画的制作</vt:lpstr>
      <vt:lpstr>4.2 二维动画的制作</vt:lpstr>
      <vt:lpstr>4.2 二维动画的制作</vt:lpstr>
      <vt:lpstr>4.2 二维动画的制作</vt:lpstr>
      <vt:lpstr>4.2 二维动画的制作</vt:lpstr>
      <vt:lpstr>4.2 二维动画的制作</vt:lpstr>
      <vt:lpstr>4.2 二维动画的制作</vt:lpstr>
      <vt:lpstr>4.2 二维动画的制作</vt:lpstr>
      <vt:lpstr>4.2 二维动画的制作</vt:lpstr>
      <vt:lpstr>4.3 简单三维动画的制作</vt:lpstr>
      <vt:lpstr>4.3 简单三维动画的制作</vt:lpstr>
      <vt:lpstr>4.4 综合练习</vt:lpstr>
      <vt:lpstr>本章小结</vt:lpstr>
    </vt:vector>
  </TitlesOfParts>
  <Manager/>
  <Company>ecnup</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李健</dc:creator>
  <cp:keywords/>
  <dc:description/>
  <cp:lastModifiedBy>CZY</cp:lastModifiedBy>
  <cp:revision>212</cp:revision>
  <cp:lastPrinted>1899-12-30T00:00:00Z</cp:lastPrinted>
  <dcterms:created xsi:type="dcterms:W3CDTF">2007-08-10T07:19:32Z</dcterms:created>
  <dcterms:modified xsi:type="dcterms:W3CDTF">2019-05-31T09:03:51Z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2052-6.3.0.1705</vt:lpwstr>
  </property>
</Properties>
</file>