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4" r:id="rId4"/>
  </p:sldMasterIdLst>
  <p:notesMasterIdLst>
    <p:notesMasterId r:id="rId45"/>
  </p:notesMasterIdLst>
  <p:sldIdLst>
    <p:sldId id="371" r:id="rId5"/>
    <p:sldId id="353" r:id="rId6"/>
    <p:sldId id="373" r:id="rId7"/>
    <p:sldId id="374" r:id="rId8"/>
    <p:sldId id="398" r:id="rId9"/>
    <p:sldId id="375" r:id="rId10"/>
    <p:sldId id="376" r:id="rId11"/>
    <p:sldId id="377" r:id="rId12"/>
    <p:sldId id="378" r:id="rId13"/>
    <p:sldId id="379" r:id="rId14"/>
    <p:sldId id="380" r:id="rId15"/>
    <p:sldId id="381" r:id="rId16"/>
    <p:sldId id="382" r:id="rId17"/>
    <p:sldId id="384" r:id="rId18"/>
    <p:sldId id="385" r:id="rId19"/>
    <p:sldId id="386" r:id="rId20"/>
    <p:sldId id="387" r:id="rId21"/>
    <p:sldId id="388" r:id="rId22"/>
    <p:sldId id="389" r:id="rId23"/>
    <p:sldId id="390" r:id="rId24"/>
    <p:sldId id="391" r:id="rId25"/>
    <p:sldId id="392" r:id="rId26"/>
    <p:sldId id="393" r:id="rId27"/>
    <p:sldId id="410" r:id="rId28"/>
    <p:sldId id="411" r:id="rId29"/>
    <p:sldId id="394" r:id="rId30"/>
    <p:sldId id="396" r:id="rId31"/>
    <p:sldId id="397" r:id="rId32"/>
    <p:sldId id="412" r:id="rId33"/>
    <p:sldId id="400" r:id="rId34"/>
    <p:sldId id="401" r:id="rId35"/>
    <p:sldId id="402" r:id="rId36"/>
    <p:sldId id="403" r:id="rId37"/>
    <p:sldId id="404" r:id="rId38"/>
    <p:sldId id="405" r:id="rId39"/>
    <p:sldId id="406" r:id="rId40"/>
    <p:sldId id="407" r:id="rId41"/>
    <p:sldId id="408" r:id="rId42"/>
    <p:sldId id="409" r:id="rId43"/>
    <p:sldId id="433" r:id="rId44"/>
  </p:sldIdLst>
  <p:sldSz cx="9144000" cy="6858000" type="screen4x3"/>
  <p:notesSz cx="7315200" cy="9601200"/>
  <p:custDataLst>
    <p:tags r:id="rId49"/>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2" pos="29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1117"/>
    <a:srgbClr val="19B3B3"/>
    <a:srgbClr val="F33925"/>
    <a:srgbClr val="000000"/>
    <a:srgbClr val="FF33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072" autoAdjust="0"/>
  </p:normalViewPr>
  <p:slideViewPr>
    <p:cSldViewPr showGuides="1">
      <p:cViewPr varScale="1">
        <p:scale>
          <a:sx n="62" d="100"/>
          <a:sy n="62" d="100"/>
        </p:scale>
        <p:origin x="1328" y="56"/>
      </p:cViewPr>
      <p:guideLst>
        <p:guide orient="horz" pos="2160"/>
        <p:guide pos="2880"/>
        <p:guide pos="2916"/>
      </p:guideLst>
    </p:cSldViewPr>
  </p:slideViewPr>
  <p:outlineViewPr>
    <p:cViewPr>
      <p:scale>
        <a:sx n="33" d="100"/>
        <a:sy n="33" d="100"/>
      </p:scale>
      <p:origin x="0" y="-248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slide" Target="slides/slide1.xml"/><Relationship Id="rId49" Type="http://schemas.openxmlformats.org/officeDocument/2006/relationships/tags" Target="tags/tag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notesMaster" Target="notesMasters/notesMaster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Master" Target="slideMasters/slideMaster3.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ea typeface="宋体" panose="02010600030101010101" pitchFamily="2" charset="-122"/>
              </a:defRPr>
            </a:lvl1pPr>
          </a:lstStyle>
          <a:p>
            <a:pPr>
              <a:defRPr/>
            </a:pPr>
            <a:fld id="{E257880E-F4C9-4546-99C3-6D4C96574346}" type="datetimeFigureOut">
              <a:rPr lang="zh-CN" altLang="en-US"/>
            </a:fld>
            <a:endParaRPr lang="zh-CN" altLang="en-US"/>
          </a:p>
        </p:txBody>
      </p:sp>
      <p:sp>
        <p:nvSpPr>
          <p:cNvPr id="4" name="幻灯片图像占位符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noProof="1" dirty="0"/>
            </a:lvl1pPr>
          </a:lstStyle>
          <a:p>
            <a:fld id="{E197999D-8C39-4550-BEF1-0C86873F7252}"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4" Type="http://schemas.openxmlformats.org/officeDocument/2006/relationships/image" Target="../media/image3.png"/><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solidFill>
          <a:srgbClr val="B00008"/>
        </a:solidFill>
        <a:effectLst/>
      </p:bgPr>
    </p:bg>
    <p:spTree>
      <p:nvGrpSpPr>
        <p:cNvPr id="1" name=""/>
        <p:cNvGrpSpPr/>
        <p:nvPr/>
      </p:nvGrpSpPr>
      <p:grpSpPr>
        <a:xfrm>
          <a:off x="0" y="0"/>
          <a:ext cx="0" cy="0"/>
          <a:chOff x="0" y="0"/>
          <a:chExt cx="0" cy="0"/>
        </a:xfrm>
      </p:grpSpPr>
      <p:pic>
        <p:nvPicPr>
          <p:cNvPr id="4" name="Picture 2"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95600" y="3657600"/>
            <a:ext cx="5867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0" y="0"/>
            <a:ext cx="9144000" cy="3657600"/>
          </a:xfrm>
          <a:prstGeom prst="rect">
            <a:avLst/>
          </a:prstGeom>
          <a:solidFill>
            <a:schemeClr val="accent1"/>
          </a:solidFill>
          <a:ln w="9525">
            <a:noFill/>
            <a:miter lim="800000"/>
          </a:ln>
          <a:effectLst/>
        </p:spPr>
        <p:txBody>
          <a:bodyPr wrap="none" anchor="ctr"/>
          <a:lstStyle/>
          <a:p>
            <a:pPr algn="ctr">
              <a:defRPr/>
            </a:pPr>
            <a:endParaRPr lang="zh-CN" altLang="en-US"/>
          </a:p>
        </p:txBody>
      </p:sp>
      <p:sp>
        <p:nvSpPr>
          <p:cNvPr id="6" name="Rectangle 4"/>
          <p:cNvSpPr>
            <a:spLocks noChangeArrowheads="1"/>
          </p:cNvSpPr>
          <p:nvPr/>
        </p:nvSpPr>
        <p:spPr bwMode="auto">
          <a:xfrm>
            <a:off x="7696200" y="2286000"/>
            <a:ext cx="533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7" name="Rectangle 5"/>
          <p:cNvSpPr>
            <a:spLocks noChangeArrowheads="1"/>
          </p:cNvSpPr>
          <p:nvPr/>
        </p:nvSpPr>
        <p:spPr bwMode="auto">
          <a:xfrm>
            <a:off x="6934200" y="1676400"/>
            <a:ext cx="914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8" name="Rectangle 6"/>
          <p:cNvSpPr>
            <a:spLocks noChangeArrowheads="1"/>
          </p:cNvSpPr>
          <p:nvPr/>
        </p:nvSpPr>
        <p:spPr bwMode="auto">
          <a:xfrm>
            <a:off x="8077200" y="685800"/>
            <a:ext cx="914400" cy="15240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9" name="Rectangle 7"/>
          <p:cNvSpPr>
            <a:spLocks noChangeArrowheads="1"/>
          </p:cNvSpPr>
          <p:nvPr/>
        </p:nvSpPr>
        <p:spPr bwMode="auto">
          <a:xfrm>
            <a:off x="6553200" y="12954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0" name="Rectangle 8"/>
          <p:cNvSpPr>
            <a:spLocks noChangeArrowheads="1"/>
          </p:cNvSpPr>
          <p:nvPr/>
        </p:nvSpPr>
        <p:spPr bwMode="auto">
          <a:xfrm>
            <a:off x="6324600" y="34290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 name="Rectangle 9"/>
          <p:cNvSpPr>
            <a:spLocks noChangeArrowheads="1"/>
          </p:cNvSpPr>
          <p:nvPr/>
        </p:nvSpPr>
        <p:spPr bwMode="auto">
          <a:xfrm>
            <a:off x="38100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2" name="Rectangle 10"/>
          <p:cNvSpPr>
            <a:spLocks noChangeArrowheads="1"/>
          </p:cNvSpPr>
          <p:nvPr/>
        </p:nvSpPr>
        <p:spPr bwMode="auto">
          <a:xfrm>
            <a:off x="42672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3" name="Rectangle 11"/>
          <p:cNvSpPr>
            <a:spLocks noChangeArrowheads="1"/>
          </p:cNvSpPr>
          <p:nvPr/>
        </p:nvSpPr>
        <p:spPr bwMode="auto">
          <a:xfrm>
            <a:off x="44958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4" name="Rectangle 12"/>
          <p:cNvSpPr>
            <a:spLocks noChangeArrowheads="1"/>
          </p:cNvSpPr>
          <p:nvPr/>
        </p:nvSpPr>
        <p:spPr bwMode="auto">
          <a:xfrm>
            <a:off x="47244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nvGrpSpPr>
          <p:cNvPr id="15" name="Group 13"/>
          <p:cNvGrpSpPr/>
          <p:nvPr/>
        </p:nvGrpSpPr>
        <p:grpSpPr bwMode="auto">
          <a:xfrm>
            <a:off x="4724400" y="2286000"/>
            <a:ext cx="1295400" cy="838200"/>
            <a:chOff x="0" y="0"/>
            <a:chExt cx="816" cy="528"/>
          </a:xfrm>
        </p:grpSpPr>
        <p:sp>
          <p:nvSpPr>
            <p:cNvPr id="16" name="Rectangle 14"/>
            <p:cNvSpPr>
              <a:spLocks noChangeArrowheads="1"/>
            </p:cNvSpPr>
            <p:nvPr/>
          </p:nvSpPr>
          <p:spPr bwMode="auto">
            <a:xfrm>
              <a:off x="144"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7" name="Rectangle 15"/>
            <p:cNvSpPr>
              <a:spLocks noChangeArrowheads="1"/>
            </p:cNvSpPr>
            <p:nvPr/>
          </p:nvSpPr>
          <p:spPr bwMode="auto">
            <a:xfrm>
              <a:off x="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8" name="Rectangle 16"/>
            <p:cNvSpPr>
              <a:spLocks noChangeArrowheads="1"/>
            </p:cNvSpPr>
            <p:nvPr/>
          </p:nvSpPr>
          <p:spPr bwMode="auto">
            <a:xfrm>
              <a:off x="14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9" name="Rectangle 17"/>
            <p:cNvSpPr>
              <a:spLocks noChangeArrowheads="1"/>
            </p:cNvSpPr>
            <p:nvPr/>
          </p:nvSpPr>
          <p:spPr bwMode="auto">
            <a:xfrm>
              <a:off x="14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0" name="Rectangle 18"/>
            <p:cNvSpPr>
              <a:spLocks noChangeArrowheads="1"/>
            </p:cNvSpPr>
            <p:nvPr/>
          </p:nvSpPr>
          <p:spPr bwMode="auto">
            <a:xfrm>
              <a:off x="14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1" name="Rectangle 19"/>
            <p:cNvSpPr>
              <a:spLocks noChangeArrowheads="1"/>
            </p:cNvSpPr>
            <p:nvPr/>
          </p:nvSpPr>
          <p:spPr bwMode="auto">
            <a:xfrm>
              <a:off x="28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2" name="Rectangle 20"/>
            <p:cNvSpPr>
              <a:spLocks noChangeArrowheads="1"/>
            </p:cNvSpPr>
            <p:nvPr/>
          </p:nvSpPr>
          <p:spPr bwMode="auto">
            <a:xfrm>
              <a:off x="28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3" name="Rectangle 21"/>
            <p:cNvSpPr>
              <a:spLocks noChangeArrowheads="1"/>
            </p:cNvSpPr>
            <p:nvPr/>
          </p:nvSpPr>
          <p:spPr bwMode="auto">
            <a:xfrm>
              <a:off x="432"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4" name="Rectangle 22"/>
            <p:cNvSpPr>
              <a:spLocks noChangeArrowheads="1"/>
            </p:cNvSpPr>
            <p:nvPr/>
          </p:nvSpPr>
          <p:spPr bwMode="auto">
            <a:xfrm>
              <a:off x="43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5" name="Rectangle 23"/>
            <p:cNvSpPr>
              <a:spLocks noChangeArrowheads="1"/>
            </p:cNvSpPr>
            <p:nvPr/>
          </p:nvSpPr>
          <p:spPr bwMode="auto">
            <a:xfrm>
              <a:off x="432"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6" name="Rectangle 24"/>
            <p:cNvSpPr>
              <a:spLocks noChangeArrowheads="1"/>
            </p:cNvSpPr>
            <p:nvPr/>
          </p:nvSpPr>
          <p:spPr bwMode="auto">
            <a:xfrm>
              <a:off x="43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7" name="Rectangle 25"/>
            <p:cNvSpPr>
              <a:spLocks noChangeArrowheads="1"/>
            </p:cNvSpPr>
            <p:nvPr/>
          </p:nvSpPr>
          <p:spPr bwMode="auto">
            <a:xfrm>
              <a:off x="57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8" name="Rectangle 26"/>
            <p:cNvSpPr>
              <a:spLocks noChangeArrowheads="1"/>
            </p:cNvSpPr>
            <p:nvPr/>
          </p:nvSpPr>
          <p:spPr bwMode="auto">
            <a:xfrm>
              <a:off x="57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9" name="Rectangle 27"/>
            <p:cNvSpPr>
              <a:spLocks noChangeArrowheads="1"/>
            </p:cNvSpPr>
            <p:nvPr/>
          </p:nvSpPr>
          <p:spPr bwMode="auto">
            <a:xfrm>
              <a:off x="720"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0" name="Rectangle 28"/>
            <p:cNvSpPr>
              <a:spLocks noChangeArrowheads="1"/>
            </p:cNvSpPr>
            <p:nvPr/>
          </p:nvSpPr>
          <p:spPr bwMode="auto">
            <a:xfrm>
              <a:off x="72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1" name="Rectangle 29"/>
            <p:cNvSpPr>
              <a:spLocks noChangeArrowheads="1"/>
            </p:cNvSpPr>
            <p:nvPr/>
          </p:nvSpPr>
          <p:spPr bwMode="auto">
            <a:xfrm>
              <a:off x="720"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grpSp>
      <p:grpSp>
        <p:nvGrpSpPr>
          <p:cNvPr id="32" name="Group 30"/>
          <p:cNvGrpSpPr/>
          <p:nvPr/>
        </p:nvGrpSpPr>
        <p:grpSpPr bwMode="auto">
          <a:xfrm>
            <a:off x="3352800" y="2514600"/>
            <a:ext cx="1295400" cy="609600"/>
            <a:chOff x="0" y="0"/>
            <a:chExt cx="816" cy="384"/>
          </a:xfrm>
        </p:grpSpPr>
        <p:sp>
          <p:nvSpPr>
            <p:cNvPr id="33" name="Rectangle 31"/>
            <p:cNvSpPr>
              <a:spLocks noChangeArrowheads="1"/>
            </p:cNvSpPr>
            <p:nvPr/>
          </p:nvSpPr>
          <p:spPr bwMode="auto">
            <a:xfrm>
              <a:off x="288"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4" name="Rectangle 32"/>
            <p:cNvSpPr>
              <a:spLocks noChangeArrowheads="1"/>
            </p:cNvSpPr>
            <p:nvPr/>
          </p:nvSpPr>
          <p:spPr bwMode="auto">
            <a:xfrm>
              <a:off x="288"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5" name="Rectangle 33"/>
            <p:cNvSpPr>
              <a:spLocks noChangeArrowheads="1"/>
            </p:cNvSpPr>
            <p:nvPr/>
          </p:nvSpPr>
          <p:spPr bwMode="auto">
            <a:xfrm>
              <a:off x="432"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6" name="Rectangle 34"/>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7" name="Rectangle 35"/>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8" name="Rectangle 36"/>
            <p:cNvSpPr>
              <a:spLocks noChangeArrowheads="1"/>
            </p:cNvSpPr>
            <p:nvPr/>
          </p:nvSpPr>
          <p:spPr bwMode="auto">
            <a:xfrm>
              <a:off x="576"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9" name="Rectangle 37"/>
            <p:cNvSpPr>
              <a:spLocks noChangeArrowheads="1"/>
            </p:cNvSpPr>
            <p:nvPr/>
          </p:nvSpPr>
          <p:spPr bwMode="auto">
            <a:xfrm>
              <a:off x="576"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0" name="Rectangle 38"/>
            <p:cNvSpPr>
              <a:spLocks noChangeArrowheads="1"/>
            </p:cNvSpPr>
            <p:nvPr/>
          </p:nvSpPr>
          <p:spPr bwMode="auto">
            <a:xfrm>
              <a:off x="720"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1" name="Rectangle 39"/>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2" name="Rectangle 40"/>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3" name="Rectangle 41"/>
            <p:cNvSpPr>
              <a:spLocks noChangeArrowheads="1"/>
            </p:cNvSpPr>
            <p:nvPr/>
          </p:nvSpPr>
          <p:spPr bwMode="auto">
            <a:xfrm>
              <a:off x="144"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4" name="Rectangle 42"/>
            <p:cNvSpPr>
              <a:spLocks noChangeArrowheads="1"/>
            </p:cNvSpPr>
            <p:nvPr/>
          </p:nvSpPr>
          <p:spPr bwMode="auto">
            <a:xfrm>
              <a:off x="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45" name="Group 43"/>
          <p:cNvGrpSpPr/>
          <p:nvPr/>
        </p:nvGrpSpPr>
        <p:grpSpPr bwMode="auto">
          <a:xfrm>
            <a:off x="762000" y="4114800"/>
            <a:ext cx="1905000" cy="762000"/>
            <a:chOff x="0" y="0"/>
            <a:chExt cx="1680" cy="672"/>
          </a:xfrm>
        </p:grpSpPr>
        <p:sp>
          <p:nvSpPr>
            <p:cNvPr id="46" name="Rectangle 44"/>
            <p:cNvSpPr>
              <a:spLocks noChangeArrowheads="1"/>
            </p:cNvSpPr>
            <p:nvPr/>
          </p:nvSpPr>
          <p:spPr bwMode="auto">
            <a:xfrm>
              <a:off x="288"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7" name="Rectangle 45"/>
            <p:cNvSpPr>
              <a:spLocks noChangeArrowheads="1"/>
            </p:cNvSpPr>
            <p:nvPr/>
          </p:nvSpPr>
          <p:spPr bwMode="auto">
            <a:xfrm>
              <a:off x="288"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8" name="Rectangle 46"/>
            <p:cNvSpPr>
              <a:spLocks noChangeArrowheads="1"/>
            </p:cNvSpPr>
            <p:nvPr/>
          </p:nvSpPr>
          <p:spPr bwMode="auto">
            <a:xfrm>
              <a:off x="288" y="575"/>
              <a:ext cx="95"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9" name="Rectangle 47"/>
            <p:cNvSpPr>
              <a:spLocks noChangeArrowheads="1"/>
            </p:cNvSpPr>
            <p:nvPr/>
          </p:nvSpPr>
          <p:spPr bwMode="auto">
            <a:xfrm>
              <a:off x="433"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0" name="Rectangle 48"/>
            <p:cNvSpPr>
              <a:spLocks noChangeArrowheads="1"/>
            </p:cNvSpPr>
            <p:nvPr/>
          </p:nvSpPr>
          <p:spPr bwMode="auto">
            <a:xfrm>
              <a:off x="433" y="288"/>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1" name="Rectangle 49"/>
            <p:cNvSpPr>
              <a:spLocks noChangeArrowheads="1"/>
            </p:cNvSpPr>
            <p:nvPr/>
          </p:nvSpPr>
          <p:spPr bwMode="auto">
            <a:xfrm>
              <a:off x="433"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2" name="Rectangle 50"/>
            <p:cNvSpPr>
              <a:spLocks noChangeArrowheads="1"/>
            </p:cNvSpPr>
            <p:nvPr/>
          </p:nvSpPr>
          <p:spPr bwMode="auto">
            <a:xfrm>
              <a:off x="575" y="144"/>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3" name="Rectangle 51"/>
            <p:cNvSpPr>
              <a:spLocks noChangeArrowheads="1"/>
            </p:cNvSpPr>
            <p:nvPr/>
          </p:nvSpPr>
          <p:spPr bwMode="auto">
            <a:xfrm>
              <a:off x="575"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4" name="Rectangle 52"/>
            <p:cNvSpPr>
              <a:spLocks noChangeArrowheads="1"/>
            </p:cNvSpPr>
            <p:nvPr/>
          </p:nvSpPr>
          <p:spPr bwMode="auto">
            <a:xfrm>
              <a:off x="575"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5" name="Rectangle 53"/>
            <p:cNvSpPr>
              <a:spLocks noChangeArrowheads="1"/>
            </p:cNvSpPr>
            <p:nvPr/>
          </p:nvSpPr>
          <p:spPr bwMode="auto">
            <a:xfrm>
              <a:off x="720" y="144"/>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6" name="Rectangle 54"/>
            <p:cNvSpPr>
              <a:spLocks noChangeArrowheads="1"/>
            </p:cNvSpPr>
            <p:nvPr/>
          </p:nvSpPr>
          <p:spPr bwMode="auto">
            <a:xfrm>
              <a:off x="720" y="288"/>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7" name="Rectangle 55"/>
            <p:cNvSpPr>
              <a:spLocks noChangeArrowheads="1"/>
            </p:cNvSpPr>
            <p:nvPr/>
          </p:nvSpPr>
          <p:spPr bwMode="auto">
            <a:xfrm>
              <a:off x="720" y="433"/>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8" name="Rectangle 56"/>
            <p:cNvSpPr>
              <a:spLocks noChangeArrowheads="1"/>
            </p:cNvSpPr>
            <p:nvPr/>
          </p:nvSpPr>
          <p:spPr bwMode="auto">
            <a:xfrm>
              <a:off x="720" y="575"/>
              <a:ext cx="98"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9" name="Rectangle 57"/>
            <p:cNvSpPr>
              <a:spLocks noChangeArrowheads="1"/>
            </p:cNvSpPr>
            <p:nvPr/>
          </p:nvSpPr>
          <p:spPr bwMode="auto">
            <a:xfrm>
              <a:off x="864"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0" name="Rectangle 58"/>
            <p:cNvSpPr>
              <a:spLocks noChangeArrowheads="1"/>
            </p:cNvSpPr>
            <p:nvPr/>
          </p:nvSpPr>
          <p:spPr bwMode="auto">
            <a:xfrm>
              <a:off x="864"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61" name="Rectangle 59"/>
            <p:cNvSpPr>
              <a:spLocks noChangeArrowheads="1"/>
            </p:cNvSpPr>
            <p:nvPr/>
          </p:nvSpPr>
          <p:spPr bwMode="auto">
            <a:xfrm>
              <a:off x="1008"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2" name="Rectangle 60"/>
            <p:cNvSpPr>
              <a:spLocks noChangeArrowheads="1"/>
            </p:cNvSpPr>
            <p:nvPr/>
          </p:nvSpPr>
          <p:spPr bwMode="auto">
            <a:xfrm>
              <a:off x="1008"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3" name="Rectangle 61"/>
            <p:cNvSpPr>
              <a:spLocks noChangeArrowheads="1"/>
            </p:cNvSpPr>
            <p:nvPr/>
          </p:nvSpPr>
          <p:spPr bwMode="auto">
            <a:xfrm>
              <a:off x="1008"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4" name="Rectangle 62"/>
            <p:cNvSpPr>
              <a:spLocks noChangeArrowheads="1"/>
            </p:cNvSpPr>
            <p:nvPr/>
          </p:nvSpPr>
          <p:spPr bwMode="auto">
            <a:xfrm>
              <a:off x="1152"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5" name="Rectangle 63"/>
            <p:cNvSpPr>
              <a:spLocks noChangeArrowheads="1"/>
            </p:cNvSpPr>
            <p:nvPr/>
          </p:nvSpPr>
          <p:spPr bwMode="auto">
            <a:xfrm>
              <a:off x="1152"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6" name="Rectangle 64"/>
            <p:cNvSpPr>
              <a:spLocks noChangeArrowheads="1"/>
            </p:cNvSpPr>
            <p:nvPr/>
          </p:nvSpPr>
          <p:spPr bwMode="auto">
            <a:xfrm>
              <a:off x="1296"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7" name="Rectangle 65"/>
            <p:cNvSpPr>
              <a:spLocks noChangeArrowheads="1"/>
            </p:cNvSpPr>
            <p:nvPr/>
          </p:nvSpPr>
          <p:spPr bwMode="auto">
            <a:xfrm>
              <a:off x="1296"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8" name="Rectangle 66"/>
            <p:cNvSpPr>
              <a:spLocks noChangeArrowheads="1"/>
            </p:cNvSpPr>
            <p:nvPr/>
          </p:nvSpPr>
          <p:spPr bwMode="auto">
            <a:xfrm>
              <a:off x="1296"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9" name="Rectangle 67"/>
            <p:cNvSpPr>
              <a:spLocks noChangeArrowheads="1"/>
            </p:cNvSpPr>
            <p:nvPr/>
          </p:nvSpPr>
          <p:spPr bwMode="auto">
            <a:xfrm>
              <a:off x="1296"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0" name="Rectangle 68"/>
            <p:cNvSpPr>
              <a:spLocks noChangeArrowheads="1"/>
            </p:cNvSpPr>
            <p:nvPr/>
          </p:nvSpPr>
          <p:spPr bwMode="auto">
            <a:xfrm>
              <a:off x="1441"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1" name="Rectangle 69"/>
            <p:cNvSpPr>
              <a:spLocks noChangeArrowheads="1"/>
            </p:cNvSpPr>
            <p:nvPr/>
          </p:nvSpPr>
          <p:spPr bwMode="auto">
            <a:xfrm>
              <a:off x="1441"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2" name="Rectangle 70"/>
            <p:cNvSpPr>
              <a:spLocks noChangeArrowheads="1"/>
            </p:cNvSpPr>
            <p:nvPr/>
          </p:nvSpPr>
          <p:spPr bwMode="auto">
            <a:xfrm>
              <a:off x="1583"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3" name="Rectangle 71"/>
            <p:cNvSpPr>
              <a:spLocks noChangeArrowheads="1"/>
            </p:cNvSpPr>
            <p:nvPr/>
          </p:nvSpPr>
          <p:spPr bwMode="auto">
            <a:xfrm>
              <a:off x="1583"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4" name="Rectangle 72"/>
            <p:cNvSpPr>
              <a:spLocks noChangeArrowheads="1"/>
            </p:cNvSpPr>
            <p:nvPr/>
          </p:nvSpPr>
          <p:spPr bwMode="auto">
            <a:xfrm>
              <a:off x="1583"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5" name="Rectangle 73"/>
            <p:cNvSpPr>
              <a:spLocks noChangeArrowheads="1"/>
            </p:cNvSpPr>
            <p:nvPr/>
          </p:nvSpPr>
          <p:spPr bwMode="auto">
            <a:xfrm>
              <a:off x="144"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6" name="Rectangle 74"/>
            <p:cNvSpPr>
              <a:spLocks noChangeArrowheads="1"/>
            </p:cNvSpPr>
            <p:nvPr/>
          </p:nvSpPr>
          <p:spPr bwMode="auto">
            <a:xfrm>
              <a:off x="0"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77" name="Group 75"/>
          <p:cNvGrpSpPr/>
          <p:nvPr/>
        </p:nvGrpSpPr>
        <p:grpSpPr bwMode="auto">
          <a:xfrm>
            <a:off x="5486400" y="1371600"/>
            <a:ext cx="2667000" cy="1066800"/>
            <a:chOff x="0" y="0"/>
            <a:chExt cx="1680" cy="672"/>
          </a:xfrm>
        </p:grpSpPr>
        <p:sp>
          <p:nvSpPr>
            <p:cNvPr id="78" name="Rectangle 76"/>
            <p:cNvSpPr>
              <a:spLocks noChangeArrowheads="1"/>
            </p:cNvSpPr>
            <p:nvPr/>
          </p:nvSpPr>
          <p:spPr bwMode="auto">
            <a:xfrm>
              <a:off x="288"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9" name="Rectangle 77"/>
            <p:cNvSpPr>
              <a:spLocks noChangeArrowheads="1"/>
            </p:cNvSpPr>
            <p:nvPr/>
          </p:nvSpPr>
          <p:spPr bwMode="auto">
            <a:xfrm>
              <a:off x="288"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0" name="Rectangle 78"/>
            <p:cNvSpPr>
              <a:spLocks noChangeArrowheads="1"/>
            </p:cNvSpPr>
            <p:nvPr/>
          </p:nvSpPr>
          <p:spPr bwMode="auto">
            <a:xfrm>
              <a:off x="288"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1" name="Rectangle 79"/>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2" name="Rectangle 80"/>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3" name="Rectangle 81"/>
            <p:cNvSpPr>
              <a:spLocks noChangeArrowheads="1"/>
            </p:cNvSpPr>
            <p:nvPr/>
          </p:nvSpPr>
          <p:spPr bwMode="auto">
            <a:xfrm>
              <a:off x="432"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4" name="Rectangle 82"/>
            <p:cNvSpPr>
              <a:spLocks noChangeArrowheads="1"/>
            </p:cNvSpPr>
            <p:nvPr/>
          </p:nvSpPr>
          <p:spPr bwMode="auto">
            <a:xfrm>
              <a:off x="576"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5" name="Rectangle 83"/>
            <p:cNvSpPr>
              <a:spLocks noChangeArrowheads="1"/>
            </p:cNvSpPr>
            <p:nvPr/>
          </p:nvSpPr>
          <p:spPr bwMode="auto">
            <a:xfrm>
              <a:off x="576"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6" name="Rectangle 84"/>
            <p:cNvSpPr>
              <a:spLocks noChangeArrowheads="1"/>
            </p:cNvSpPr>
            <p:nvPr/>
          </p:nvSpPr>
          <p:spPr bwMode="auto">
            <a:xfrm>
              <a:off x="576"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7" name="Rectangle 85"/>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8" name="Rectangle 86"/>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9" name="Rectangle 87"/>
            <p:cNvSpPr>
              <a:spLocks noChangeArrowheads="1"/>
            </p:cNvSpPr>
            <p:nvPr/>
          </p:nvSpPr>
          <p:spPr bwMode="auto">
            <a:xfrm>
              <a:off x="72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0" name="Rectangle 88"/>
            <p:cNvSpPr>
              <a:spLocks noChangeArrowheads="1"/>
            </p:cNvSpPr>
            <p:nvPr/>
          </p:nvSpPr>
          <p:spPr bwMode="auto">
            <a:xfrm>
              <a:off x="720"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1" name="Rectangle 89"/>
            <p:cNvSpPr>
              <a:spLocks noChangeArrowheads="1"/>
            </p:cNvSpPr>
            <p:nvPr/>
          </p:nvSpPr>
          <p:spPr bwMode="auto">
            <a:xfrm>
              <a:off x="86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2" name="Rectangle 90"/>
            <p:cNvSpPr>
              <a:spLocks noChangeArrowheads="1"/>
            </p:cNvSpPr>
            <p:nvPr/>
          </p:nvSpPr>
          <p:spPr bwMode="auto">
            <a:xfrm>
              <a:off x="864"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3" name="Rectangle 91"/>
            <p:cNvSpPr>
              <a:spLocks noChangeArrowheads="1"/>
            </p:cNvSpPr>
            <p:nvPr/>
          </p:nvSpPr>
          <p:spPr bwMode="auto">
            <a:xfrm>
              <a:off x="100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4" name="Rectangle 92"/>
            <p:cNvSpPr>
              <a:spLocks noChangeArrowheads="1"/>
            </p:cNvSpPr>
            <p:nvPr/>
          </p:nvSpPr>
          <p:spPr bwMode="auto">
            <a:xfrm>
              <a:off x="1008"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5" name="Rectangle 93"/>
            <p:cNvSpPr>
              <a:spLocks noChangeArrowheads="1"/>
            </p:cNvSpPr>
            <p:nvPr/>
          </p:nvSpPr>
          <p:spPr bwMode="auto">
            <a:xfrm>
              <a:off x="100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6" name="Rectangle 94"/>
            <p:cNvSpPr>
              <a:spLocks noChangeArrowheads="1"/>
            </p:cNvSpPr>
            <p:nvPr/>
          </p:nvSpPr>
          <p:spPr bwMode="auto">
            <a:xfrm>
              <a:off x="115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7" name="Rectangle 95"/>
            <p:cNvSpPr>
              <a:spLocks noChangeArrowheads="1"/>
            </p:cNvSpPr>
            <p:nvPr/>
          </p:nvSpPr>
          <p:spPr bwMode="auto">
            <a:xfrm>
              <a:off x="115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8" name="Rectangle 96"/>
            <p:cNvSpPr>
              <a:spLocks noChangeArrowheads="1"/>
            </p:cNvSpPr>
            <p:nvPr/>
          </p:nvSpPr>
          <p:spPr bwMode="auto">
            <a:xfrm>
              <a:off x="129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9" name="Rectangle 97"/>
            <p:cNvSpPr>
              <a:spLocks noChangeArrowheads="1"/>
            </p:cNvSpPr>
            <p:nvPr/>
          </p:nvSpPr>
          <p:spPr bwMode="auto">
            <a:xfrm>
              <a:off x="1296"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0" name="Rectangle 98"/>
            <p:cNvSpPr>
              <a:spLocks noChangeArrowheads="1"/>
            </p:cNvSpPr>
            <p:nvPr/>
          </p:nvSpPr>
          <p:spPr bwMode="auto">
            <a:xfrm>
              <a:off x="129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1" name="Rectangle 99"/>
            <p:cNvSpPr>
              <a:spLocks noChangeArrowheads="1"/>
            </p:cNvSpPr>
            <p:nvPr/>
          </p:nvSpPr>
          <p:spPr bwMode="auto">
            <a:xfrm>
              <a:off x="1296"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2" name="Rectangle 100"/>
            <p:cNvSpPr>
              <a:spLocks noChangeArrowheads="1"/>
            </p:cNvSpPr>
            <p:nvPr/>
          </p:nvSpPr>
          <p:spPr bwMode="auto">
            <a:xfrm>
              <a:off x="1440"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3" name="Rectangle 101"/>
            <p:cNvSpPr>
              <a:spLocks noChangeArrowheads="1"/>
            </p:cNvSpPr>
            <p:nvPr/>
          </p:nvSpPr>
          <p:spPr bwMode="auto">
            <a:xfrm>
              <a:off x="144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4" name="Rectangle 102"/>
            <p:cNvSpPr>
              <a:spLocks noChangeArrowheads="1"/>
            </p:cNvSpPr>
            <p:nvPr/>
          </p:nvSpPr>
          <p:spPr bwMode="auto">
            <a:xfrm>
              <a:off x="158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5" name="Rectangle 103"/>
            <p:cNvSpPr>
              <a:spLocks noChangeArrowheads="1"/>
            </p:cNvSpPr>
            <p:nvPr/>
          </p:nvSpPr>
          <p:spPr bwMode="auto">
            <a:xfrm>
              <a:off x="158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6" name="Rectangle 104"/>
            <p:cNvSpPr>
              <a:spLocks noChangeArrowheads="1"/>
            </p:cNvSpPr>
            <p:nvPr/>
          </p:nvSpPr>
          <p:spPr bwMode="auto">
            <a:xfrm>
              <a:off x="158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7" name="Rectangle 105"/>
            <p:cNvSpPr>
              <a:spLocks noChangeArrowheads="1"/>
            </p:cNvSpPr>
            <p:nvPr/>
          </p:nvSpPr>
          <p:spPr bwMode="auto">
            <a:xfrm>
              <a:off x="144"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08" name="Rectangle 106"/>
            <p:cNvSpPr>
              <a:spLocks noChangeArrowheads="1"/>
            </p:cNvSpPr>
            <p:nvPr/>
          </p:nvSpPr>
          <p:spPr bwMode="auto">
            <a:xfrm>
              <a:off x="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sp>
        <p:nvSpPr>
          <p:cNvPr id="109" name="AutoShape 107"/>
          <p:cNvSpPr>
            <a:spLocks noChangeArrowheads="1"/>
          </p:cNvSpPr>
          <p:nvPr/>
        </p:nvSpPr>
        <p:spPr bwMode="auto">
          <a:xfrm>
            <a:off x="214313" y="2500313"/>
            <a:ext cx="8015287" cy="1538287"/>
          </a:xfrm>
          <a:prstGeom prst="roundRect">
            <a:avLst>
              <a:gd name="adj" fmla="val 50000"/>
            </a:avLst>
          </a:prstGeom>
          <a:solidFill>
            <a:srgbClr val="FFFFFF"/>
          </a:solidFill>
          <a:ln w="9525">
            <a:noFill/>
            <a:round/>
          </a:ln>
          <a:effectLst/>
        </p:spPr>
        <p:txBody>
          <a:bodyPr wrap="none" anchor="ctr"/>
          <a:lstStyle/>
          <a:p>
            <a:pPr>
              <a:defRPr/>
            </a:pPr>
            <a:endParaRPr lang="zh-CN" altLang="en-US"/>
          </a:p>
        </p:txBody>
      </p:sp>
      <p:sp>
        <p:nvSpPr>
          <p:cNvPr id="110" name="Rectangle 108"/>
          <p:cNvSpPr>
            <a:spLocks noChangeArrowheads="1"/>
          </p:cNvSpPr>
          <p:nvPr/>
        </p:nvSpPr>
        <p:spPr bwMode="auto">
          <a:xfrm>
            <a:off x="2057400" y="48006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1" name="Rectangle 109"/>
          <p:cNvSpPr>
            <a:spLocks noChangeArrowheads="1"/>
          </p:cNvSpPr>
          <p:nvPr/>
        </p:nvSpPr>
        <p:spPr bwMode="auto">
          <a:xfrm>
            <a:off x="1752600" y="5334000"/>
            <a:ext cx="228600" cy="2286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2" name="Rectangle 110"/>
          <p:cNvSpPr>
            <a:spLocks noChangeArrowheads="1"/>
          </p:cNvSpPr>
          <p:nvPr/>
        </p:nvSpPr>
        <p:spPr bwMode="auto">
          <a:xfrm>
            <a:off x="1524000" y="5486400"/>
            <a:ext cx="304800" cy="3048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pic>
        <p:nvPicPr>
          <p:cNvPr id="113" name="Picture 42" descr="C:\Documents and Settings\fxk\桌面\shezi.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6375" y="285750"/>
            <a:ext cx="35909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Box 118"/>
          <p:cNvSpPr txBox="1"/>
          <p:nvPr/>
        </p:nvSpPr>
        <p:spPr>
          <a:xfrm>
            <a:off x="642909" y="6215081"/>
            <a:ext cx="4143374" cy="400110"/>
          </a:xfrm>
          <a:prstGeom prst="rect">
            <a:avLst/>
          </a:prstGeom>
          <a:noFill/>
        </p:spPr>
        <p:txBody>
          <a:bodyPr>
            <a:spAutoFit/>
          </a:bodyPr>
          <a:lstStyle/>
          <a:p>
            <a:pPr>
              <a:defRPr/>
            </a:pPr>
            <a:r>
              <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rPr>
              <a:t>名社献精品教材    服务送智慧人生</a:t>
            </a:r>
            <a:endPar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endParaRPr>
          </a:p>
        </p:txBody>
      </p:sp>
      <p:pic>
        <p:nvPicPr>
          <p:cNvPr id="115" name="Picture 3" descr="C:\Documents and Settings\fxk\桌面\大师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143625"/>
            <a:ext cx="712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7" name="Rectangle 113"/>
          <p:cNvSpPr>
            <a:spLocks noGrp="1" noChangeArrowheads="1"/>
          </p:cNvSpPr>
          <p:nvPr>
            <p:ph type="ctrTitle"/>
          </p:nvPr>
        </p:nvSpPr>
        <p:spPr>
          <a:xfrm>
            <a:off x="928662" y="2786058"/>
            <a:ext cx="6767538" cy="1176342"/>
          </a:xfrm>
        </p:spPr>
        <p:txBody>
          <a:bodyPr/>
          <a:lstStyle>
            <a:lvl1pPr>
              <a:defRPr sz="3600">
                <a:solidFill>
                  <a:schemeClr val="tx2"/>
                </a:solidFill>
              </a:defRPr>
            </a:lvl1pPr>
          </a:lstStyle>
          <a:p>
            <a:endParaRPr lang="zh-CN" altLang="en-US" noProof="1"/>
          </a:p>
        </p:txBody>
      </p:sp>
      <p:sp>
        <p:nvSpPr>
          <p:cNvPr id="6258" name="Rectangle 114"/>
          <p:cNvSpPr>
            <a:spLocks noGrp="1" noChangeArrowheads="1"/>
          </p:cNvSpPr>
          <p:nvPr>
            <p:ph type="subTitle" idx="1"/>
          </p:nvPr>
        </p:nvSpPr>
        <p:spPr>
          <a:xfrm>
            <a:off x="2819400" y="4038600"/>
            <a:ext cx="5638800" cy="381000"/>
          </a:xfrm>
        </p:spPr>
        <p:txBody>
          <a:bodyPr/>
          <a:lstStyle>
            <a:lvl1pPr marL="0" indent="0" algn="ctr">
              <a:buFont typeface="Wingdings" panose="05000000000000000000" pitchFamily="2" charset="2"/>
              <a:buNone/>
              <a:defRPr sz="2400">
                <a:solidFill>
                  <a:schemeClr val="bg1"/>
                </a:solidFill>
              </a:defRPr>
            </a:lvl1pPr>
          </a:lstStyle>
          <a:p>
            <a:endParaRPr lang="zh-CN" altLang="en-US" noProof="1"/>
          </a:p>
        </p:txBody>
      </p:sp>
      <p:sp>
        <p:nvSpPr>
          <p:cNvPr id="116" name="Rectangle 111"/>
          <p:cNvSpPr>
            <a:spLocks noGrp="1" noChangeArrowheads="1"/>
          </p:cNvSpPr>
          <p:nvPr>
            <p:ph type="dt" sz="half" idx="10"/>
          </p:nvPr>
        </p:nvSpPr>
        <p:spPr bwMode="auto">
          <a:xfrm>
            <a:off x="7000875" y="6429375"/>
            <a:ext cx="1981200" cy="244475"/>
          </a:xfrm>
          <a:prstGeom prst="rect">
            <a:avLst/>
          </a:prstGeom>
          <a:ln>
            <a:miter lim="800000"/>
          </a:ln>
        </p:spPr>
        <p:txBody>
          <a:bodyPr vert="horz" wrap="square" lIns="91440" tIns="45720" rIns="91440" bIns="45720" numCol="1" anchor="t" anchorCtr="0" compatLnSpc="1"/>
          <a:lstStyle>
            <a:lvl1pPr>
              <a:defRPr sz="1200">
                <a:solidFill>
                  <a:schemeClr val="bg1"/>
                </a:solidFill>
                <a:ea typeface="宋体" panose="02010600030101010101" pitchFamily="2" charset="-122"/>
              </a:defRPr>
            </a:lvl1pPr>
          </a:lstStyle>
          <a:p>
            <a:pPr>
              <a:defRPr/>
            </a:pPr>
            <a:endParaRPr lang="en-US"/>
          </a:p>
        </p:txBody>
      </p:sp>
      <p:sp>
        <p:nvSpPr>
          <p:cNvPr id="117" name="Rectangle 112"/>
          <p:cNvSpPr>
            <a:spLocks noGrp="1" noChangeArrowheads="1"/>
          </p:cNvSpPr>
          <p:nvPr>
            <p:ph type="sldNum" sz="quarter" idx="11"/>
          </p:nvPr>
        </p:nvSpPr>
        <p:spPr bwMode="auto">
          <a:xfrm>
            <a:off x="6572250" y="6429375"/>
            <a:ext cx="381000" cy="244475"/>
          </a:xfrm>
          <a:prstGeom prst="rect">
            <a:avLst/>
          </a:prstGeom>
          <a:ln>
            <a:miter lim="800000"/>
          </a:ln>
        </p:spPr>
        <p:txBody>
          <a:bodyPr vert="horz" wrap="square" lIns="91440" tIns="45720" rIns="91440" bIns="45720" numCol="1" anchor="t" anchorCtr="0" compatLnSpc="1"/>
          <a:lstStyle>
            <a:lvl1pPr algn="ctr">
              <a:defRPr sz="1200" noProof="1" dirty="0">
                <a:solidFill>
                  <a:schemeClr val="bg1"/>
                </a:solidFill>
              </a:defRPr>
            </a:lvl1pPr>
          </a:lstStyle>
          <a:p>
            <a:fld id="{A38FE2CF-4A06-4EA5-8CA9-C7DDA210F236}" type="slidenum">
              <a:rPr lang="zh-CN" altLang="en-US"/>
            </a:fld>
            <a:endParaRPr lang="zh-CN" altLang="en-US"/>
          </a:p>
        </p:txBody>
      </p:sp>
    </p:spTree>
  </p:cSld>
  <p:clrMapOvr>
    <a:masterClrMapping/>
  </p:clrMapOvr>
  <p:transition>
    <p:checke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00958" y="1285860"/>
            <a:ext cx="1214446" cy="5000660"/>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28596" y="1285860"/>
            <a:ext cx="6786610" cy="5000660"/>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7086600" cy="4873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53340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pic>
        <p:nvPicPr>
          <p:cNvPr id="3" name="Picture 42" descr="C:\Documents and Settings\fxk\桌面\shezi.jpg"/>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pic>
        <p:nvPicPr>
          <p:cNvPr id="5" name="Object 43"/>
          <p:cNvPicPr>
            <a:picLocks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6" name="日期占位符 1"/>
          <p:cNvSpPr>
            <a:spLocks noGrp="1"/>
          </p:cNvSpPr>
          <p:nvPr>
            <p:ph type="dt" sz="half" idx="10"/>
          </p:nvPr>
        </p:nvSpPr>
        <p:spPr>
          <a:xfrm>
            <a:off x="838200" y="6356350"/>
            <a:ext cx="2743200" cy="365125"/>
          </a:xfrm>
        </p:spPr>
        <p:txBody>
          <a:bodyPr/>
          <a:lstStyle>
            <a:lvl1pPr>
              <a:defRPr noProof="1"/>
            </a:lvl1pPr>
          </a:lstStyle>
          <a:p>
            <a:fld id="{82F288E0-7875-42C4-84C8-98DBBD3BF4D2}" type="datetimeFigureOut">
              <a:rPr lang="zh-CN" altLang="en-US"/>
            </a:fld>
            <a:endParaRPr lang="zh-CN" altLang="en-US"/>
          </a:p>
        </p:txBody>
      </p:sp>
      <p:sp>
        <p:nvSpPr>
          <p:cNvPr id="7" name="页脚占位符 2"/>
          <p:cNvSpPr>
            <a:spLocks noGrp="1"/>
          </p:cNvSpPr>
          <p:nvPr>
            <p:ph type="ftr" sz="quarter" idx="11"/>
          </p:nvPr>
        </p:nvSpPr>
        <p:spPr>
          <a:xfrm>
            <a:off x="4038600" y="6356350"/>
            <a:ext cx="4114800" cy="365125"/>
          </a:xfrm>
        </p:spPr>
        <p:txBody>
          <a:bodyPr/>
          <a:lstStyle>
            <a:lvl1pPr>
              <a:defRPr noProof="1"/>
            </a:lvl1pPr>
          </a:lstStyle>
          <a:p>
            <a:endParaRPr lang="zh-CN" altLang="en-US"/>
          </a:p>
        </p:txBody>
      </p:sp>
      <p:sp>
        <p:nvSpPr>
          <p:cNvPr id="8" name="灯片编号占位符 3"/>
          <p:cNvSpPr>
            <a:spLocks noGrp="1"/>
          </p:cNvSpPr>
          <p:nvPr>
            <p:ph type="sldNum" sz="quarter" idx="12"/>
          </p:nvPr>
        </p:nvSpPr>
        <p:spPr>
          <a:xfrm>
            <a:off x="8610600" y="6356350"/>
            <a:ext cx="2743200" cy="365125"/>
          </a:xfrm>
        </p:spPr>
        <p:txBody>
          <a:bodyPr/>
          <a:lstStyle>
            <a:lvl1pPr>
              <a:defRPr noProof="1"/>
            </a:lvl1pPr>
          </a:lstStyle>
          <a:p>
            <a:fld id="{25507583-E24A-42C6-89E9-117F03546307}" type="slidenum">
              <a:rPr lang="zh-CN" altLang="en-US"/>
            </a:fld>
            <a:endParaRPr lang="zh-CN" altLang="en-US"/>
          </a:p>
        </p:txBody>
      </p:sp>
    </p:spTree>
  </p:cSld>
  <p:clrMapOvr>
    <a:masterClrMapping/>
  </p:clrMapOvr>
  <p:transition>
    <p:checke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solidFill>
          <a:srgbClr val="B00008"/>
        </a:solidFill>
        <a:effectLst/>
      </p:bgPr>
    </p:bg>
    <p:spTree>
      <p:nvGrpSpPr>
        <p:cNvPr id="1" name=""/>
        <p:cNvGrpSpPr/>
        <p:nvPr/>
      </p:nvGrpSpPr>
      <p:grpSpPr>
        <a:xfrm>
          <a:off x="0" y="0"/>
          <a:ext cx="0" cy="0"/>
          <a:chOff x="0" y="0"/>
          <a:chExt cx="0" cy="0"/>
        </a:xfrm>
      </p:grpSpPr>
      <p:pic>
        <p:nvPicPr>
          <p:cNvPr id="4" name="Picture 2"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95600" y="3657600"/>
            <a:ext cx="5867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0" y="0"/>
            <a:ext cx="9144000" cy="3657600"/>
          </a:xfrm>
          <a:prstGeom prst="rect">
            <a:avLst/>
          </a:prstGeom>
          <a:solidFill>
            <a:schemeClr val="accent1"/>
          </a:solidFill>
          <a:ln w="9525">
            <a:noFill/>
            <a:miter lim="800000"/>
          </a:ln>
          <a:effectLst/>
        </p:spPr>
        <p:txBody>
          <a:bodyPr wrap="none" anchor="ctr"/>
          <a:lstStyle/>
          <a:p>
            <a:pPr algn="ctr">
              <a:defRPr/>
            </a:pPr>
            <a:endParaRPr lang="zh-CN" altLang="en-US"/>
          </a:p>
        </p:txBody>
      </p:sp>
      <p:sp>
        <p:nvSpPr>
          <p:cNvPr id="6" name="Rectangle 4"/>
          <p:cNvSpPr>
            <a:spLocks noChangeArrowheads="1"/>
          </p:cNvSpPr>
          <p:nvPr/>
        </p:nvSpPr>
        <p:spPr bwMode="auto">
          <a:xfrm>
            <a:off x="7696200" y="2286000"/>
            <a:ext cx="533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7" name="Rectangle 5"/>
          <p:cNvSpPr>
            <a:spLocks noChangeArrowheads="1"/>
          </p:cNvSpPr>
          <p:nvPr/>
        </p:nvSpPr>
        <p:spPr bwMode="auto">
          <a:xfrm>
            <a:off x="6934200" y="1676400"/>
            <a:ext cx="914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8" name="Rectangle 6"/>
          <p:cNvSpPr>
            <a:spLocks noChangeArrowheads="1"/>
          </p:cNvSpPr>
          <p:nvPr/>
        </p:nvSpPr>
        <p:spPr bwMode="auto">
          <a:xfrm>
            <a:off x="8077200" y="685800"/>
            <a:ext cx="914400" cy="15240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9" name="Rectangle 7"/>
          <p:cNvSpPr>
            <a:spLocks noChangeArrowheads="1"/>
          </p:cNvSpPr>
          <p:nvPr/>
        </p:nvSpPr>
        <p:spPr bwMode="auto">
          <a:xfrm>
            <a:off x="6553200" y="12954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0" name="Rectangle 8"/>
          <p:cNvSpPr>
            <a:spLocks noChangeArrowheads="1"/>
          </p:cNvSpPr>
          <p:nvPr/>
        </p:nvSpPr>
        <p:spPr bwMode="auto">
          <a:xfrm>
            <a:off x="6324600" y="34290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 name="Rectangle 9"/>
          <p:cNvSpPr>
            <a:spLocks noChangeArrowheads="1"/>
          </p:cNvSpPr>
          <p:nvPr/>
        </p:nvSpPr>
        <p:spPr bwMode="auto">
          <a:xfrm>
            <a:off x="38100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2" name="Rectangle 10"/>
          <p:cNvSpPr>
            <a:spLocks noChangeArrowheads="1"/>
          </p:cNvSpPr>
          <p:nvPr/>
        </p:nvSpPr>
        <p:spPr bwMode="auto">
          <a:xfrm>
            <a:off x="42672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3" name="Rectangle 11"/>
          <p:cNvSpPr>
            <a:spLocks noChangeArrowheads="1"/>
          </p:cNvSpPr>
          <p:nvPr/>
        </p:nvSpPr>
        <p:spPr bwMode="auto">
          <a:xfrm>
            <a:off x="44958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4" name="Rectangle 12"/>
          <p:cNvSpPr>
            <a:spLocks noChangeArrowheads="1"/>
          </p:cNvSpPr>
          <p:nvPr/>
        </p:nvSpPr>
        <p:spPr bwMode="auto">
          <a:xfrm>
            <a:off x="47244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nvGrpSpPr>
          <p:cNvPr id="15" name="Group 13"/>
          <p:cNvGrpSpPr/>
          <p:nvPr/>
        </p:nvGrpSpPr>
        <p:grpSpPr bwMode="auto">
          <a:xfrm>
            <a:off x="4724400" y="2286000"/>
            <a:ext cx="1295400" cy="838200"/>
            <a:chOff x="0" y="0"/>
            <a:chExt cx="816" cy="528"/>
          </a:xfrm>
        </p:grpSpPr>
        <p:sp>
          <p:nvSpPr>
            <p:cNvPr id="16" name="Rectangle 14"/>
            <p:cNvSpPr>
              <a:spLocks noChangeArrowheads="1"/>
            </p:cNvSpPr>
            <p:nvPr/>
          </p:nvSpPr>
          <p:spPr bwMode="auto">
            <a:xfrm>
              <a:off x="144"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7" name="Rectangle 15"/>
            <p:cNvSpPr>
              <a:spLocks noChangeArrowheads="1"/>
            </p:cNvSpPr>
            <p:nvPr/>
          </p:nvSpPr>
          <p:spPr bwMode="auto">
            <a:xfrm>
              <a:off x="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8" name="Rectangle 16"/>
            <p:cNvSpPr>
              <a:spLocks noChangeArrowheads="1"/>
            </p:cNvSpPr>
            <p:nvPr/>
          </p:nvSpPr>
          <p:spPr bwMode="auto">
            <a:xfrm>
              <a:off x="14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9" name="Rectangle 17"/>
            <p:cNvSpPr>
              <a:spLocks noChangeArrowheads="1"/>
            </p:cNvSpPr>
            <p:nvPr/>
          </p:nvSpPr>
          <p:spPr bwMode="auto">
            <a:xfrm>
              <a:off x="14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0" name="Rectangle 18"/>
            <p:cNvSpPr>
              <a:spLocks noChangeArrowheads="1"/>
            </p:cNvSpPr>
            <p:nvPr/>
          </p:nvSpPr>
          <p:spPr bwMode="auto">
            <a:xfrm>
              <a:off x="14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1" name="Rectangle 19"/>
            <p:cNvSpPr>
              <a:spLocks noChangeArrowheads="1"/>
            </p:cNvSpPr>
            <p:nvPr/>
          </p:nvSpPr>
          <p:spPr bwMode="auto">
            <a:xfrm>
              <a:off x="28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2" name="Rectangle 20"/>
            <p:cNvSpPr>
              <a:spLocks noChangeArrowheads="1"/>
            </p:cNvSpPr>
            <p:nvPr/>
          </p:nvSpPr>
          <p:spPr bwMode="auto">
            <a:xfrm>
              <a:off x="28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3" name="Rectangle 21"/>
            <p:cNvSpPr>
              <a:spLocks noChangeArrowheads="1"/>
            </p:cNvSpPr>
            <p:nvPr/>
          </p:nvSpPr>
          <p:spPr bwMode="auto">
            <a:xfrm>
              <a:off x="432"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4" name="Rectangle 22"/>
            <p:cNvSpPr>
              <a:spLocks noChangeArrowheads="1"/>
            </p:cNvSpPr>
            <p:nvPr/>
          </p:nvSpPr>
          <p:spPr bwMode="auto">
            <a:xfrm>
              <a:off x="43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5" name="Rectangle 23"/>
            <p:cNvSpPr>
              <a:spLocks noChangeArrowheads="1"/>
            </p:cNvSpPr>
            <p:nvPr/>
          </p:nvSpPr>
          <p:spPr bwMode="auto">
            <a:xfrm>
              <a:off x="432"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6" name="Rectangle 24"/>
            <p:cNvSpPr>
              <a:spLocks noChangeArrowheads="1"/>
            </p:cNvSpPr>
            <p:nvPr/>
          </p:nvSpPr>
          <p:spPr bwMode="auto">
            <a:xfrm>
              <a:off x="43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7" name="Rectangle 25"/>
            <p:cNvSpPr>
              <a:spLocks noChangeArrowheads="1"/>
            </p:cNvSpPr>
            <p:nvPr/>
          </p:nvSpPr>
          <p:spPr bwMode="auto">
            <a:xfrm>
              <a:off x="57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8" name="Rectangle 26"/>
            <p:cNvSpPr>
              <a:spLocks noChangeArrowheads="1"/>
            </p:cNvSpPr>
            <p:nvPr/>
          </p:nvSpPr>
          <p:spPr bwMode="auto">
            <a:xfrm>
              <a:off x="57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9" name="Rectangle 27"/>
            <p:cNvSpPr>
              <a:spLocks noChangeArrowheads="1"/>
            </p:cNvSpPr>
            <p:nvPr/>
          </p:nvSpPr>
          <p:spPr bwMode="auto">
            <a:xfrm>
              <a:off x="720"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0" name="Rectangle 28"/>
            <p:cNvSpPr>
              <a:spLocks noChangeArrowheads="1"/>
            </p:cNvSpPr>
            <p:nvPr/>
          </p:nvSpPr>
          <p:spPr bwMode="auto">
            <a:xfrm>
              <a:off x="72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1" name="Rectangle 29"/>
            <p:cNvSpPr>
              <a:spLocks noChangeArrowheads="1"/>
            </p:cNvSpPr>
            <p:nvPr/>
          </p:nvSpPr>
          <p:spPr bwMode="auto">
            <a:xfrm>
              <a:off x="720"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grpSp>
      <p:grpSp>
        <p:nvGrpSpPr>
          <p:cNvPr id="32" name="Group 30"/>
          <p:cNvGrpSpPr/>
          <p:nvPr/>
        </p:nvGrpSpPr>
        <p:grpSpPr bwMode="auto">
          <a:xfrm>
            <a:off x="3352800" y="2514600"/>
            <a:ext cx="1295400" cy="609600"/>
            <a:chOff x="0" y="0"/>
            <a:chExt cx="816" cy="384"/>
          </a:xfrm>
        </p:grpSpPr>
        <p:sp>
          <p:nvSpPr>
            <p:cNvPr id="33" name="Rectangle 31"/>
            <p:cNvSpPr>
              <a:spLocks noChangeArrowheads="1"/>
            </p:cNvSpPr>
            <p:nvPr/>
          </p:nvSpPr>
          <p:spPr bwMode="auto">
            <a:xfrm>
              <a:off x="288"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4" name="Rectangle 32"/>
            <p:cNvSpPr>
              <a:spLocks noChangeArrowheads="1"/>
            </p:cNvSpPr>
            <p:nvPr/>
          </p:nvSpPr>
          <p:spPr bwMode="auto">
            <a:xfrm>
              <a:off x="288"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5" name="Rectangle 33"/>
            <p:cNvSpPr>
              <a:spLocks noChangeArrowheads="1"/>
            </p:cNvSpPr>
            <p:nvPr/>
          </p:nvSpPr>
          <p:spPr bwMode="auto">
            <a:xfrm>
              <a:off x="432"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6" name="Rectangle 34"/>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7" name="Rectangle 35"/>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8" name="Rectangle 36"/>
            <p:cNvSpPr>
              <a:spLocks noChangeArrowheads="1"/>
            </p:cNvSpPr>
            <p:nvPr/>
          </p:nvSpPr>
          <p:spPr bwMode="auto">
            <a:xfrm>
              <a:off x="576"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9" name="Rectangle 37"/>
            <p:cNvSpPr>
              <a:spLocks noChangeArrowheads="1"/>
            </p:cNvSpPr>
            <p:nvPr/>
          </p:nvSpPr>
          <p:spPr bwMode="auto">
            <a:xfrm>
              <a:off x="576"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0" name="Rectangle 38"/>
            <p:cNvSpPr>
              <a:spLocks noChangeArrowheads="1"/>
            </p:cNvSpPr>
            <p:nvPr/>
          </p:nvSpPr>
          <p:spPr bwMode="auto">
            <a:xfrm>
              <a:off x="720"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1" name="Rectangle 39"/>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2" name="Rectangle 40"/>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3" name="Rectangle 41"/>
            <p:cNvSpPr>
              <a:spLocks noChangeArrowheads="1"/>
            </p:cNvSpPr>
            <p:nvPr/>
          </p:nvSpPr>
          <p:spPr bwMode="auto">
            <a:xfrm>
              <a:off x="144"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4" name="Rectangle 42"/>
            <p:cNvSpPr>
              <a:spLocks noChangeArrowheads="1"/>
            </p:cNvSpPr>
            <p:nvPr/>
          </p:nvSpPr>
          <p:spPr bwMode="auto">
            <a:xfrm>
              <a:off x="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45" name="Group 43"/>
          <p:cNvGrpSpPr/>
          <p:nvPr/>
        </p:nvGrpSpPr>
        <p:grpSpPr bwMode="auto">
          <a:xfrm>
            <a:off x="762000" y="4114800"/>
            <a:ext cx="1905000" cy="762000"/>
            <a:chOff x="0" y="0"/>
            <a:chExt cx="1680" cy="672"/>
          </a:xfrm>
        </p:grpSpPr>
        <p:sp>
          <p:nvSpPr>
            <p:cNvPr id="46" name="Rectangle 44"/>
            <p:cNvSpPr>
              <a:spLocks noChangeArrowheads="1"/>
            </p:cNvSpPr>
            <p:nvPr/>
          </p:nvSpPr>
          <p:spPr bwMode="auto">
            <a:xfrm>
              <a:off x="288"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7" name="Rectangle 45"/>
            <p:cNvSpPr>
              <a:spLocks noChangeArrowheads="1"/>
            </p:cNvSpPr>
            <p:nvPr/>
          </p:nvSpPr>
          <p:spPr bwMode="auto">
            <a:xfrm>
              <a:off x="288"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8" name="Rectangle 46"/>
            <p:cNvSpPr>
              <a:spLocks noChangeArrowheads="1"/>
            </p:cNvSpPr>
            <p:nvPr/>
          </p:nvSpPr>
          <p:spPr bwMode="auto">
            <a:xfrm>
              <a:off x="288" y="575"/>
              <a:ext cx="95"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9" name="Rectangle 47"/>
            <p:cNvSpPr>
              <a:spLocks noChangeArrowheads="1"/>
            </p:cNvSpPr>
            <p:nvPr/>
          </p:nvSpPr>
          <p:spPr bwMode="auto">
            <a:xfrm>
              <a:off x="433"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0" name="Rectangle 48"/>
            <p:cNvSpPr>
              <a:spLocks noChangeArrowheads="1"/>
            </p:cNvSpPr>
            <p:nvPr/>
          </p:nvSpPr>
          <p:spPr bwMode="auto">
            <a:xfrm>
              <a:off x="433" y="288"/>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1" name="Rectangle 49"/>
            <p:cNvSpPr>
              <a:spLocks noChangeArrowheads="1"/>
            </p:cNvSpPr>
            <p:nvPr/>
          </p:nvSpPr>
          <p:spPr bwMode="auto">
            <a:xfrm>
              <a:off x="433"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2" name="Rectangle 50"/>
            <p:cNvSpPr>
              <a:spLocks noChangeArrowheads="1"/>
            </p:cNvSpPr>
            <p:nvPr/>
          </p:nvSpPr>
          <p:spPr bwMode="auto">
            <a:xfrm>
              <a:off x="575" y="144"/>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3" name="Rectangle 51"/>
            <p:cNvSpPr>
              <a:spLocks noChangeArrowheads="1"/>
            </p:cNvSpPr>
            <p:nvPr/>
          </p:nvSpPr>
          <p:spPr bwMode="auto">
            <a:xfrm>
              <a:off x="575"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4" name="Rectangle 52"/>
            <p:cNvSpPr>
              <a:spLocks noChangeArrowheads="1"/>
            </p:cNvSpPr>
            <p:nvPr/>
          </p:nvSpPr>
          <p:spPr bwMode="auto">
            <a:xfrm>
              <a:off x="575"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5" name="Rectangle 53"/>
            <p:cNvSpPr>
              <a:spLocks noChangeArrowheads="1"/>
            </p:cNvSpPr>
            <p:nvPr/>
          </p:nvSpPr>
          <p:spPr bwMode="auto">
            <a:xfrm>
              <a:off x="720" y="144"/>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6" name="Rectangle 54"/>
            <p:cNvSpPr>
              <a:spLocks noChangeArrowheads="1"/>
            </p:cNvSpPr>
            <p:nvPr/>
          </p:nvSpPr>
          <p:spPr bwMode="auto">
            <a:xfrm>
              <a:off x="720" y="288"/>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7" name="Rectangle 55"/>
            <p:cNvSpPr>
              <a:spLocks noChangeArrowheads="1"/>
            </p:cNvSpPr>
            <p:nvPr/>
          </p:nvSpPr>
          <p:spPr bwMode="auto">
            <a:xfrm>
              <a:off x="720" y="433"/>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8" name="Rectangle 56"/>
            <p:cNvSpPr>
              <a:spLocks noChangeArrowheads="1"/>
            </p:cNvSpPr>
            <p:nvPr/>
          </p:nvSpPr>
          <p:spPr bwMode="auto">
            <a:xfrm>
              <a:off x="720" y="575"/>
              <a:ext cx="98"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9" name="Rectangle 57"/>
            <p:cNvSpPr>
              <a:spLocks noChangeArrowheads="1"/>
            </p:cNvSpPr>
            <p:nvPr/>
          </p:nvSpPr>
          <p:spPr bwMode="auto">
            <a:xfrm>
              <a:off x="864"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0" name="Rectangle 58"/>
            <p:cNvSpPr>
              <a:spLocks noChangeArrowheads="1"/>
            </p:cNvSpPr>
            <p:nvPr/>
          </p:nvSpPr>
          <p:spPr bwMode="auto">
            <a:xfrm>
              <a:off x="864"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61" name="Rectangle 59"/>
            <p:cNvSpPr>
              <a:spLocks noChangeArrowheads="1"/>
            </p:cNvSpPr>
            <p:nvPr/>
          </p:nvSpPr>
          <p:spPr bwMode="auto">
            <a:xfrm>
              <a:off x="1008"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2" name="Rectangle 60"/>
            <p:cNvSpPr>
              <a:spLocks noChangeArrowheads="1"/>
            </p:cNvSpPr>
            <p:nvPr/>
          </p:nvSpPr>
          <p:spPr bwMode="auto">
            <a:xfrm>
              <a:off x="1008"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3" name="Rectangle 61"/>
            <p:cNvSpPr>
              <a:spLocks noChangeArrowheads="1"/>
            </p:cNvSpPr>
            <p:nvPr/>
          </p:nvSpPr>
          <p:spPr bwMode="auto">
            <a:xfrm>
              <a:off x="1008"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4" name="Rectangle 62"/>
            <p:cNvSpPr>
              <a:spLocks noChangeArrowheads="1"/>
            </p:cNvSpPr>
            <p:nvPr/>
          </p:nvSpPr>
          <p:spPr bwMode="auto">
            <a:xfrm>
              <a:off x="1152"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5" name="Rectangle 63"/>
            <p:cNvSpPr>
              <a:spLocks noChangeArrowheads="1"/>
            </p:cNvSpPr>
            <p:nvPr/>
          </p:nvSpPr>
          <p:spPr bwMode="auto">
            <a:xfrm>
              <a:off x="1152"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6" name="Rectangle 64"/>
            <p:cNvSpPr>
              <a:spLocks noChangeArrowheads="1"/>
            </p:cNvSpPr>
            <p:nvPr/>
          </p:nvSpPr>
          <p:spPr bwMode="auto">
            <a:xfrm>
              <a:off x="1296"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7" name="Rectangle 65"/>
            <p:cNvSpPr>
              <a:spLocks noChangeArrowheads="1"/>
            </p:cNvSpPr>
            <p:nvPr/>
          </p:nvSpPr>
          <p:spPr bwMode="auto">
            <a:xfrm>
              <a:off x="1296"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8" name="Rectangle 66"/>
            <p:cNvSpPr>
              <a:spLocks noChangeArrowheads="1"/>
            </p:cNvSpPr>
            <p:nvPr/>
          </p:nvSpPr>
          <p:spPr bwMode="auto">
            <a:xfrm>
              <a:off x="1296"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9" name="Rectangle 67"/>
            <p:cNvSpPr>
              <a:spLocks noChangeArrowheads="1"/>
            </p:cNvSpPr>
            <p:nvPr/>
          </p:nvSpPr>
          <p:spPr bwMode="auto">
            <a:xfrm>
              <a:off x="1296"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0" name="Rectangle 68"/>
            <p:cNvSpPr>
              <a:spLocks noChangeArrowheads="1"/>
            </p:cNvSpPr>
            <p:nvPr/>
          </p:nvSpPr>
          <p:spPr bwMode="auto">
            <a:xfrm>
              <a:off x="1441"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1" name="Rectangle 69"/>
            <p:cNvSpPr>
              <a:spLocks noChangeArrowheads="1"/>
            </p:cNvSpPr>
            <p:nvPr/>
          </p:nvSpPr>
          <p:spPr bwMode="auto">
            <a:xfrm>
              <a:off x="1441"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2" name="Rectangle 70"/>
            <p:cNvSpPr>
              <a:spLocks noChangeArrowheads="1"/>
            </p:cNvSpPr>
            <p:nvPr/>
          </p:nvSpPr>
          <p:spPr bwMode="auto">
            <a:xfrm>
              <a:off x="1583"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3" name="Rectangle 71"/>
            <p:cNvSpPr>
              <a:spLocks noChangeArrowheads="1"/>
            </p:cNvSpPr>
            <p:nvPr/>
          </p:nvSpPr>
          <p:spPr bwMode="auto">
            <a:xfrm>
              <a:off x="1583"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4" name="Rectangle 72"/>
            <p:cNvSpPr>
              <a:spLocks noChangeArrowheads="1"/>
            </p:cNvSpPr>
            <p:nvPr/>
          </p:nvSpPr>
          <p:spPr bwMode="auto">
            <a:xfrm>
              <a:off x="1583"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5" name="Rectangle 73"/>
            <p:cNvSpPr>
              <a:spLocks noChangeArrowheads="1"/>
            </p:cNvSpPr>
            <p:nvPr/>
          </p:nvSpPr>
          <p:spPr bwMode="auto">
            <a:xfrm>
              <a:off x="144"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6" name="Rectangle 74"/>
            <p:cNvSpPr>
              <a:spLocks noChangeArrowheads="1"/>
            </p:cNvSpPr>
            <p:nvPr/>
          </p:nvSpPr>
          <p:spPr bwMode="auto">
            <a:xfrm>
              <a:off x="0"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77" name="Group 75"/>
          <p:cNvGrpSpPr/>
          <p:nvPr/>
        </p:nvGrpSpPr>
        <p:grpSpPr bwMode="auto">
          <a:xfrm>
            <a:off x="5486400" y="1371600"/>
            <a:ext cx="2667000" cy="1066800"/>
            <a:chOff x="0" y="0"/>
            <a:chExt cx="1680" cy="672"/>
          </a:xfrm>
        </p:grpSpPr>
        <p:sp>
          <p:nvSpPr>
            <p:cNvPr id="78" name="Rectangle 76"/>
            <p:cNvSpPr>
              <a:spLocks noChangeArrowheads="1"/>
            </p:cNvSpPr>
            <p:nvPr/>
          </p:nvSpPr>
          <p:spPr bwMode="auto">
            <a:xfrm>
              <a:off x="288"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9" name="Rectangle 77"/>
            <p:cNvSpPr>
              <a:spLocks noChangeArrowheads="1"/>
            </p:cNvSpPr>
            <p:nvPr/>
          </p:nvSpPr>
          <p:spPr bwMode="auto">
            <a:xfrm>
              <a:off x="288"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0" name="Rectangle 78"/>
            <p:cNvSpPr>
              <a:spLocks noChangeArrowheads="1"/>
            </p:cNvSpPr>
            <p:nvPr/>
          </p:nvSpPr>
          <p:spPr bwMode="auto">
            <a:xfrm>
              <a:off x="288"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1" name="Rectangle 79"/>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2" name="Rectangle 80"/>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3" name="Rectangle 81"/>
            <p:cNvSpPr>
              <a:spLocks noChangeArrowheads="1"/>
            </p:cNvSpPr>
            <p:nvPr/>
          </p:nvSpPr>
          <p:spPr bwMode="auto">
            <a:xfrm>
              <a:off x="432"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4" name="Rectangle 82"/>
            <p:cNvSpPr>
              <a:spLocks noChangeArrowheads="1"/>
            </p:cNvSpPr>
            <p:nvPr/>
          </p:nvSpPr>
          <p:spPr bwMode="auto">
            <a:xfrm>
              <a:off x="576"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5" name="Rectangle 83"/>
            <p:cNvSpPr>
              <a:spLocks noChangeArrowheads="1"/>
            </p:cNvSpPr>
            <p:nvPr/>
          </p:nvSpPr>
          <p:spPr bwMode="auto">
            <a:xfrm>
              <a:off x="576"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6" name="Rectangle 84"/>
            <p:cNvSpPr>
              <a:spLocks noChangeArrowheads="1"/>
            </p:cNvSpPr>
            <p:nvPr/>
          </p:nvSpPr>
          <p:spPr bwMode="auto">
            <a:xfrm>
              <a:off x="576"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7" name="Rectangle 85"/>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8" name="Rectangle 86"/>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9" name="Rectangle 87"/>
            <p:cNvSpPr>
              <a:spLocks noChangeArrowheads="1"/>
            </p:cNvSpPr>
            <p:nvPr/>
          </p:nvSpPr>
          <p:spPr bwMode="auto">
            <a:xfrm>
              <a:off x="72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0" name="Rectangle 88"/>
            <p:cNvSpPr>
              <a:spLocks noChangeArrowheads="1"/>
            </p:cNvSpPr>
            <p:nvPr/>
          </p:nvSpPr>
          <p:spPr bwMode="auto">
            <a:xfrm>
              <a:off x="720"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1" name="Rectangle 89"/>
            <p:cNvSpPr>
              <a:spLocks noChangeArrowheads="1"/>
            </p:cNvSpPr>
            <p:nvPr/>
          </p:nvSpPr>
          <p:spPr bwMode="auto">
            <a:xfrm>
              <a:off x="86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2" name="Rectangle 90"/>
            <p:cNvSpPr>
              <a:spLocks noChangeArrowheads="1"/>
            </p:cNvSpPr>
            <p:nvPr/>
          </p:nvSpPr>
          <p:spPr bwMode="auto">
            <a:xfrm>
              <a:off x="864"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3" name="Rectangle 91"/>
            <p:cNvSpPr>
              <a:spLocks noChangeArrowheads="1"/>
            </p:cNvSpPr>
            <p:nvPr/>
          </p:nvSpPr>
          <p:spPr bwMode="auto">
            <a:xfrm>
              <a:off x="100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4" name="Rectangle 92"/>
            <p:cNvSpPr>
              <a:spLocks noChangeArrowheads="1"/>
            </p:cNvSpPr>
            <p:nvPr/>
          </p:nvSpPr>
          <p:spPr bwMode="auto">
            <a:xfrm>
              <a:off x="1008"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5" name="Rectangle 93"/>
            <p:cNvSpPr>
              <a:spLocks noChangeArrowheads="1"/>
            </p:cNvSpPr>
            <p:nvPr/>
          </p:nvSpPr>
          <p:spPr bwMode="auto">
            <a:xfrm>
              <a:off x="100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6" name="Rectangle 94"/>
            <p:cNvSpPr>
              <a:spLocks noChangeArrowheads="1"/>
            </p:cNvSpPr>
            <p:nvPr/>
          </p:nvSpPr>
          <p:spPr bwMode="auto">
            <a:xfrm>
              <a:off x="115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7" name="Rectangle 95"/>
            <p:cNvSpPr>
              <a:spLocks noChangeArrowheads="1"/>
            </p:cNvSpPr>
            <p:nvPr/>
          </p:nvSpPr>
          <p:spPr bwMode="auto">
            <a:xfrm>
              <a:off x="115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8" name="Rectangle 96"/>
            <p:cNvSpPr>
              <a:spLocks noChangeArrowheads="1"/>
            </p:cNvSpPr>
            <p:nvPr/>
          </p:nvSpPr>
          <p:spPr bwMode="auto">
            <a:xfrm>
              <a:off x="129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9" name="Rectangle 97"/>
            <p:cNvSpPr>
              <a:spLocks noChangeArrowheads="1"/>
            </p:cNvSpPr>
            <p:nvPr/>
          </p:nvSpPr>
          <p:spPr bwMode="auto">
            <a:xfrm>
              <a:off x="1296"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0" name="Rectangle 98"/>
            <p:cNvSpPr>
              <a:spLocks noChangeArrowheads="1"/>
            </p:cNvSpPr>
            <p:nvPr/>
          </p:nvSpPr>
          <p:spPr bwMode="auto">
            <a:xfrm>
              <a:off x="129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1" name="Rectangle 99"/>
            <p:cNvSpPr>
              <a:spLocks noChangeArrowheads="1"/>
            </p:cNvSpPr>
            <p:nvPr/>
          </p:nvSpPr>
          <p:spPr bwMode="auto">
            <a:xfrm>
              <a:off x="1296"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2" name="Rectangle 100"/>
            <p:cNvSpPr>
              <a:spLocks noChangeArrowheads="1"/>
            </p:cNvSpPr>
            <p:nvPr/>
          </p:nvSpPr>
          <p:spPr bwMode="auto">
            <a:xfrm>
              <a:off x="1440"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3" name="Rectangle 101"/>
            <p:cNvSpPr>
              <a:spLocks noChangeArrowheads="1"/>
            </p:cNvSpPr>
            <p:nvPr/>
          </p:nvSpPr>
          <p:spPr bwMode="auto">
            <a:xfrm>
              <a:off x="144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4" name="Rectangle 102"/>
            <p:cNvSpPr>
              <a:spLocks noChangeArrowheads="1"/>
            </p:cNvSpPr>
            <p:nvPr/>
          </p:nvSpPr>
          <p:spPr bwMode="auto">
            <a:xfrm>
              <a:off x="158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5" name="Rectangle 103"/>
            <p:cNvSpPr>
              <a:spLocks noChangeArrowheads="1"/>
            </p:cNvSpPr>
            <p:nvPr/>
          </p:nvSpPr>
          <p:spPr bwMode="auto">
            <a:xfrm>
              <a:off x="158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6" name="Rectangle 104"/>
            <p:cNvSpPr>
              <a:spLocks noChangeArrowheads="1"/>
            </p:cNvSpPr>
            <p:nvPr/>
          </p:nvSpPr>
          <p:spPr bwMode="auto">
            <a:xfrm>
              <a:off x="158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7" name="Rectangle 105"/>
            <p:cNvSpPr>
              <a:spLocks noChangeArrowheads="1"/>
            </p:cNvSpPr>
            <p:nvPr/>
          </p:nvSpPr>
          <p:spPr bwMode="auto">
            <a:xfrm>
              <a:off x="144"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08" name="Rectangle 106"/>
            <p:cNvSpPr>
              <a:spLocks noChangeArrowheads="1"/>
            </p:cNvSpPr>
            <p:nvPr/>
          </p:nvSpPr>
          <p:spPr bwMode="auto">
            <a:xfrm>
              <a:off x="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sp>
        <p:nvSpPr>
          <p:cNvPr id="109" name="AutoShape 107"/>
          <p:cNvSpPr>
            <a:spLocks noChangeArrowheads="1"/>
          </p:cNvSpPr>
          <p:nvPr/>
        </p:nvSpPr>
        <p:spPr bwMode="auto">
          <a:xfrm>
            <a:off x="214313" y="2500313"/>
            <a:ext cx="8015287" cy="1538287"/>
          </a:xfrm>
          <a:prstGeom prst="roundRect">
            <a:avLst>
              <a:gd name="adj" fmla="val 50000"/>
            </a:avLst>
          </a:prstGeom>
          <a:solidFill>
            <a:srgbClr val="FFFFFF"/>
          </a:solidFill>
          <a:ln w="9525">
            <a:noFill/>
            <a:round/>
          </a:ln>
          <a:effectLst/>
        </p:spPr>
        <p:txBody>
          <a:bodyPr wrap="none" anchor="ctr"/>
          <a:lstStyle/>
          <a:p>
            <a:pPr>
              <a:defRPr/>
            </a:pPr>
            <a:endParaRPr lang="zh-CN" altLang="en-US"/>
          </a:p>
        </p:txBody>
      </p:sp>
      <p:sp>
        <p:nvSpPr>
          <p:cNvPr id="110" name="Rectangle 108"/>
          <p:cNvSpPr>
            <a:spLocks noChangeArrowheads="1"/>
          </p:cNvSpPr>
          <p:nvPr/>
        </p:nvSpPr>
        <p:spPr bwMode="auto">
          <a:xfrm>
            <a:off x="2057400" y="48006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1" name="Rectangle 109"/>
          <p:cNvSpPr>
            <a:spLocks noChangeArrowheads="1"/>
          </p:cNvSpPr>
          <p:nvPr/>
        </p:nvSpPr>
        <p:spPr bwMode="auto">
          <a:xfrm>
            <a:off x="1752600" y="5334000"/>
            <a:ext cx="228600" cy="2286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2" name="Rectangle 110"/>
          <p:cNvSpPr>
            <a:spLocks noChangeArrowheads="1"/>
          </p:cNvSpPr>
          <p:nvPr/>
        </p:nvSpPr>
        <p:spPr bwMode="auto">
          <a:xfrm>
            <a:off x="1524000" y="5486400"/>
            <a:ext cx="304800" cy="3048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pic>
        <p:nvPicPr>
          <p:cNvPr id="113" name="Picture 42" descr="C:\Documents and Settings\fxk\桌面\shezi.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6375" y="285750"/>
            <a:ext cx="35909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Box 118"/>
          <p:cNvSpPr txBox="1"/>
          <p:nvPr/>
        </p:nvSpPr>
        <p:spPr>
          <a:xfrm>
            <a:off x="642909" y="6215081"/>
            <a:ext cx="4143374" cy="400110"/>
          </a:xfrm>
          <a:prstGeom prst="rect">
            <a:avLst/>
          </a:prstGeom>
          <a:noFill/>
        </p:spPr>
        <p:txBody>
          <a:bodyPr>
            <a:spAutoFit/>
          </a:bodyPr>
          <a:lstStyle/>
          <a:p>
            <a:pPr>
              <a:defRPr/>
            </a:pPr>
            <a:r>
              <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rPr>
              <a:t>名社献精品教材    服务送智慧人生</a:t>
            </a:r>
            <a:endPar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endParaRPr>
          </a:p>
        </p:txBody>
      </p:sp>
      <p:pic>
        <p:nvPicPr>
          <p:cNvPr id="115" name="Picture 3" descr="C:\Documents and Settings\fxk\桌面\大师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143625"/>
            <a:ext cx="712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7" name="Rectangle 113"/>
          <p:cNvSpPr>
            <a:spLocks noGrp="1" noChangeArrowheads="1"/>
          </p:cNvSpPr>
          <p:nvPr>
            <p:ph type="ctrTitle"/>
          </p:nvPr>
        </p:nvSpPr>
        <p:spPr>
          <a:xfrm>
            <a:off x="928662" y="2786058"/>
            <a:ext cx="6767538" cy="1176342"/>
          </a:xfrm>
        </p:spPr>
        <p:txBody>
          <a:bodyPr/>
          <a:lstStyle>
            <a:lvl1pPr>
              <a:defRPr sz="3600">
                <a:solidFill>
                  <a:schemeClr val="tx2"/>
                </a:solidFill>
              </a:defRPr>
            </a:lvl1pPr>
          </a:lstStyle>
          <a:p>
            <a:endParaRPr lang="zh-CN" altLang="en-US" noProof="1"/>
          </a:p>
        </p:txBody>
      </p:sp>
      <p:sp>
        <p:nvSpPr>
          <p:cNvPr id="6258" name="Rectangle 114"/>
          <p:cNvSpPr>
            <a:spLocks noGrp="1" noChangeArrowheads="1"/>
          </p:cNvSpPr>
          <p:nvPr>
            <p:ph type="subTitle" idx="1"/>
          </p:nvPr>
        </p:nvSpPr>
        <p:spPr>
          <a:xfrm>
            <a:off x="2819400" y="4038600"/>
            <a:ext cx="5638800" cy="381000"/>
          </a:xfrm>
        </p:spPr>
        <p:txBody>
          <a:bodyPr/>
          <a:lstStyle>
            <a:lvl1pPr marL="0" indent="0" algn="ctr">
              <a:buFont typeface="Wingdings" panose="05000000000000000000" pitchFamily="2" charset="2"/>
              <a:buNone/>
              <a:defRPr sz="2400">
                <a:solidFill>
                  <a:schemeClr val="bg1"/>
                </a:solidFill>
              </a:defRPr>
            </a:lvl1pPr>
          </a:lstStyle>
          <a:p>
            <a:endParaRPr lang="zh-CN" altLang="en-US" noProof="1"/>
          </a:p>
        </p:txBody>
      </p:sp>
      <p:sp>
        <p:nvSpPr>
          <p:cNvPr id="116" name="Rectangle 111"/>
          <p:cNvSpPr>
            <a:spLocks noGrp="1" noChangeArrowheads="1"/>
          </p:cNvSpPr>
          <p:nvPr>
            <p:ph type="dt" sz="half" idx="10"/>
          </p:nvPr>
        </p:nvSpPr>
        <p:spPr bwMode="auto">
          <a:xfrm>
            <a:off x="7000875" y="6429375"/>
            <a:ext cx="1981200" cy="244475"/>
          </a:xfrm>
          <a:prstGeom prst="rect">
            <a:avLst/>
          </a:prstGeom>
          <a:ln>
            <a:miter lim="800000"/>
          </a:ln>
        </p:spPr>
        <p:txBody>
          <a:bodyPr vert="horz" wrap="square" lIns="91440" tIns="45720" rIns="91440" bIns="45720" numCol="1" anchor="t" anchorCtr="0" compatLnSpc="1"/>
          <a:lstStyle>
            <a:lvl1pPr>
              <a:defRPr sz="1200">
                <a:solidFill>
                  <a:schemeClr val="bg1"/>
                </a:solidFill>
                <a:ea typeface="宋体" panose="02010600030101010101" pitchFamily="2" charset="-122"/>
              </a:defRPr>
            </a:lvl1pPr>
          </a:lstStyle>
          <a:p>
            <a:pPr>
              <a:defRPr/>
            </a:pPr>
            <a:endParaRPr lang="en-US"/>
          </a:p>
        </p:txBody>
      </p:sp>
      <p:sp>
        <p:nvSpPr>
          <p:cNvPr id="117" name="Rectangle 112"/>
          <p:cNvSpPr>
            <a:spLocks noGrp="1" noChangeArrowheads="1"/>
          </p:cNvSpPr>
          <p:nvPr>
            <p:ph type="sldNum" sz="quarter" idx="11"/>
          </p:nvPr>
        </p:nvSpPr>
        <p:spPr bwMode="auto">
          <a:xfrm>
            <a:off x="6572250" y="6429375"/>
            <a:ext cx="381000" cy="244475"/>
          </a:xfrm>
          <a:prstGeom prst="rect">
            <a:avLst/>
          </a:prstGeom>
          <a:ln>
            <a:miter lim="800000"/>
          </a:ln>
        </p:spPr>
        <p:txBody>
          <a:bodyPr vert="horz" wrap="square" lIns="91440" tIns="45720" rIns="91440" bIns="45720" numCol="1" anchor="t" anchorCtr="0" compatLnSpc="1"/>
          <a:lstStyle>
            <a:lvl1pPr algn="ctr">
              <a:defRPr sz="1200" noProof="1" dirty="0">
                <a:solidFill>
                  <a:schemeClr val="bg1"/>
                </a:solidFill>
              </a:defRPr>
            </a:lvl1pPr>
          </a:lstStyle>
          <a:p>
            <a:fld id="{CEB8A970-7A3E-4616-B6D0-2F27E5456708}" type="slidenum">
              <a:rPr lang="zh-CN" altLang="en-US"/>
            </a:fld>
            <a:endParaRPr lang="zh-CN" altLang="en-US"/>
          </a:p>
        </p:txBody>
      </p:sp>
    </p:spTree>
  </p:cSld>
  <p:clrMapOvr>
    <a:masterClrMapping/>
  </p:clrMapOvr>
  <p:transition>
    <p:checke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a:solidFill>
                  <a:schemeClr val="tx1"/>
                </a:solidFill>
                <a:effectLst/>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53340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sz="36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p:checke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4114800" cy="727058"/>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1428736"/>
            <a:ext cx="5211792"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a:solidFill>
                  <a:schemeClr val="tx1"/>
                </a:solidFill>
                <a:effectLst/>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00958" y="1285860"/>
            <a:ext cx="1214446" cy="5000660"/>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28596" y="1285860"/>
            <a:ext cx="6786610" cy="5000660"/>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7086600" cy="4873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53340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pic>
        <p:nvPicPr>
          <p:cNvPr id="3" name="Picture 42" descr="C:\Documents and Settings\fxk\桌面\shezi.jpg"/>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pic>
        <p:nvPicPr>
          <p:cNvPr id="5" name="Object 43"/>
          <p:cNvPicPr>
            <a:picLocks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6" name="日期占位符 1"/>
          <p:cNvSpPr>
            <a:spLocks noGrp="1"/>
          </p:cNvSpPr>
          <p:nvPr>
            <p:ph type="dt" sz="half" idx="10"/>
          </p:nvPr>
        </p:nvSpPr>
        <p:spPr>
          <a:xfrm>
            <a:off x="838200" y="6356350"/>
            <a:ext cx="2743200" cy="365125"/>
          </a:xfrm>
        </p:spPr>
        <p:txBody>
          <a:bodyPr/>
          <a:lstStyle>
            <a:lvl1pPr>
              <a:defRPr noProof="1"/>
            </a:lvl1pPr>
          </a:lstStyle>
          <a:p>
            <a:fld id="{82F288E0-7875-42C4-84C8-98DBBD3BF4D2}" type="datetimeFigureOut">
              <a:rPr lang="zh-CN" altLang="en-US"/>
            </a:fld>
            <a:endParaRPr lang="zh-CN" altLang="en-US"/>
          </a:p>
        </p:txBody>
      </p:sp>
      <p:sp>
        <p:nvSpPr>
          <p:cNvPr id="7" name="页脚占位符 2"/>
          <p:cNvSpPr>
            <a:spLocks noGrp="1"/>
          </p:cNvSpPr>
          <p:nvPr>
            <p:ph type="ftr" sz="quarter" idx="11"/>
          </p:nvPr>
        </p:nvSpPr>
        <p:spPr>
          <a:xfrm>
            <a:off x="4038600" y="6356350"/>
            <a:ext cx="4114800" cy="365125"/>
          </a:xfrm>
        </p:spPr>
        <p:txBody>
          <a:bodyPr/>
          <a:lstStyle>
            <a:lvl1pPr>
              <a:defRPr noProof="1"/>
            </a:lvl1pPr>
          </a:lstStyle>
          <a:p>
            <a:endParaRPr lang="zh-CN" altLang="en-US"/>
          </a:p>
        </p:txBody>
      </p:sp>
      <p:sp>
        <p:nvSpPr>
          <p:cNvPr id="8" name="灯片编号占位符 3"/>
          <p:cNvSpPr>
            <a:spLocks noGrp="1"/>
          </p:cNvSpPr>
          <p:nvPr>
            <p:ph type="sldNum" sz="quarter" idx="12"/>
          </p:nvPr>
        </p:nvSpPr>
        <p:spPr>
          <a:xfrm>
            <a:off x="8610600" y="6356350"/>
            <a:ext cx="2743200" cy="365125"/>
          </a:xfrm>
        </p:spPr>
        <p:txBody>
          <a:bodyPr/>
          <a:lstStyle>
            <a:lvl1pPr>
              <a:defRPr noProof="1"/>
            </a:lvl1pPr>
          </a:lstStyle>
          <a:p>
            <a:fld id="{6DAEF4B2-469B-4FC1-B8A7-E9D881A218CF}" type="slidenum">
              <a:rPr lang="zh-CN" altLang="en-US"/>
            </a:fld>
            <a:endParaRPr lang="zh-CN" altLang="en-US"/>
          </a:p>
        </p:txBody>
      </p:sp>
    </p:spTree>
  </p:cSld>
  <p:clrMapOvr>
    <a:masterClrMapping/>
  </p:clrMapOvr>
  <p:transition>
    <p:checke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bwMode="auto">
      <p:bgPr>
        <a:solidFill>
          <a:srgbClr val="B00008"/>
        </a:solidFill>
        <a:effectLst/>
      </p:bgPr>
    </p:bg>
    <p:spTree>
      <p:nvGrpSpPr>
        <p:cNvPr id="1" name=""/>
        <p:cNvGrpSpPr/>
        <p:nvPr/>
      </p:nvGrpSpPr>
      <p:grpSpPr>
        <a:xfrm>
          <a:off x="0" y="0"/>
          <a:ext cx="0" cy="0"/>
          <a:chOff x="0" y="0"/>
          <a:chExt cx="0" cy="0"/>
        </a:xfrm>
      </p:grpSpPr>
      <p:pic>
        <p:nvPicPr>
          <p:cNvPr id="4" name="Picture 2" descr="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95600" y="3657600"/>
            <a:ext cx="58674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0" y="0"/>
            <a:ext cx="9144000" cy="3657600"/>
          </a:xfrm>
          <a:prstGeom prst="rect">
            <a:avLst/>
          </a:prstGeom>
          <a:solidFill>
            <a:schemeClr val="accent1"/>
          </a:solidFill>
          <a:ln w="9525">
            <a:noFill/>
            <a:miter lim="800000"/>
          </a:ln>
          <a:effectLst/>
        </p:spPr>
        <p:txBody>
          <a:bodyPr wrap="none" anchor="ctr"/>
          <a:lstStyle/>
          <a:p>
            <a:pPr algn="ctr">
              <a:defRPr/>
            </a:pPr>
            <a:endParaRPr lang="zh-CN" altLang="en-US"/>
          </a:p>
        </p:txBody>
      </p:sp>
      <p:sp>
        <p:nvSpPr>
          <p:cNvPr id="6" name="Rectangle 4"/>
          <p:cNvSpPr>
            <a:spLocks noChangeArrowheads="1"/>
          </p:cNvSpPr>
          <p:nvPr/>
        </p:nvSpPr>
        <p:spPr bwMode="auto">
          <a:xfrm>
            <a:off x="7696200" y="2286000"/>
            <a:ext cx="533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7" name="Rectangle 5"/>
          <p:cNvSpPr>
            <a:spLocks noChangeArrowheads="1"/>
          </p:cNvSpPr>
          <p:nvPr/>
        </p:nvSpPr>
        <p:spPr bwMode="auto">
          <a:xfrm>
            <a:off x="6934200" y="1676400"/>
            <a:ext cx="914400" cy="8382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8" name="Rectangle 6"/>
          <p:cNvSpPr>
            <a:spLocks noChangeArrowheads="1"/>
          </p:cNvSpPr>
          <p:nvPr/>
        </p:nvSpPr>
        <p:spPr bwMode="auto">
          <a:xfrm>
            <a:off x="8077200" y="685800"/>
            <a:ext cx="914400" cy="15240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9" name="Rectangle 7"/>
          <p:cNvSpPr>
            <a:spLocks noChangeArrowheads="1"/>
          </p:cNvSpPr>
          <p:nvPr/>
        </p:nvSpPr>
        <p:spPr bwMode="auto">
          <a:xfrm>
            <a:off x="6553200" y="12954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0" name="Rectangle 8"/>
          <p:cNvSpPr>
            <a:spLocks noChangeArrowheads="1"/>
          </p:cNvSpPr>
          <p:nvPr/>
        </p:nvSpPr>
        <p:spPr bwMode="auto">
          <a:xfrm>
            <a:off x="6324600" y="34290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 name="Rectangle 9"/>
          <p:cNvSpPr>
            <a:spLocks noChangeArrowheads="1"/>
          </p:cNvSpPr>
          <p:nvPr/>
        </p:nvSpPr>
        <p:spPr bwMode="auto">
          <a:xfrm>
            <a:off x="38100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2" name="Rectangle 10"/>
          <p:cNvSpPr>
            <a:spLocks noChangeArrowheads="1"/>
          </p:cNvSpPr>
          <p:nvPr/>
        </p:nvSpPr>
        <p:spPr bwMode="auto">
          <a:xfrm>
            <a:off x="42672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3" name="Rectangle 11"/>
          <p:cNvSpPr>
            <a:spLocks noChangeArrowheads="1"/>
          </p:cNvSpPr>
          <p:nvPr/>
        </p:nvSpPr>
        <p:spPr bwMode="auto">
          <a:xfrm>
            <a:off x="44958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4" name="Rectangle 12"/>
          <p:cNvSpPr>
            <a:spLocks noChangeArrowheads="1"/>
          </p:cNvSpPr>
          <p:nvPr/>
        </p:nvSpPr>
        <p:spPr bwMode="auto">
          <a:xfrm>
            <a:off x="4724400" y="3200400"/>
            <a:ext cx="152400" cy="152400"/>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nvGrpSpPr>
          <p:cNvPr id="15" name="Group 13"/>
          <p:cNvGrpSpPr/>
          <p:nvPr/>
        </p:nvGrpSpPr>
        <p:grpSpPr bwMode="auto">
          <a:xfrm>
            <a:off x="4724400" y="2286000"/>
            <a:ext cx="1295400" cy="838200"/>
            <a:chOff x="0" y="0"/>
            <a:chExt cx="816" cy="528"/>
          </a:xfrm>
        </p:grpSpPr>
        <p:sp>
          <p:nvSpPr>
            <p:cNvPr id="16" name="Rectangle 14"/>
            <p:cNvSpPr>
              <a:spLocks noChangeArrowheads="1"/>
            </p:cNvSpPr>
            <p:nvPr/>
          </p:nvSpPr>
          <p:spPr bwMode="auto">
            <a:xfrm>
              <a:off x="144"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7" name="Rectangle 15"/>
            <p:cNvSpPr>
              <a:spLocks noChangeArrowheads="1"/>
            </p:cNvSpPr>
            <p:nvPr/>
          </p:nvSpPr>
          <p:spPr bwMode="auto">
            <a:xfrm>
              <a:off x="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8" name="Rectangle 16"/>
            <p:cNvSpPr>
              <a:spLocks noChangeArrowheads="1"/>
            </p:cNvSpPr>
            <p:nvPr/>
          </p:nvSpPr>
          <p:spPr bwMode="auto">
            <a:xfrm>
              <a:off x="14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9" name="Rectangle 17"/>
            <p:cNvSpPr>
              <a:spLocks noChangeArrowheads="1"/>
            </p:cNvSpPr>
            <p:nvPr/>
          </p:nvSpPr>
          <p:spPr bwMode="auto">
            <a:xfrm>
              <a:off x="14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0" name="Rectangle 18"/>
            <p:cNvSpPr>
              <a:spLocks noChangeArrowheads="1"/>
            </p:cNvSpPr>
            <p:nvPr/>
          </p:nvSpPr>
          <p:spPr bwMode="auto">
            <a:xfrm>
              <a:off x="14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1" name="Rectangle 19"/>
            <p:cNvSpPr>
              <a:spLocks noChangeArrowheads="1"/>
            </p:cNvSpPr>
            <p:nvPr/>
          </p:nvSpPr>
          <p:spPr bwMode="auto">
            <a:xfrm>
              <a:off x="28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2" name="Rectangle 20"/>
            <p:cNvSpPr>
              <a:spLocks noChangeArrowheads="1"/>
            </p:cNvSpPr>
            <p:nvPr/>
          </p:nvSpPr>
          <p:spPr bwMode="auto">
            <a:xfrm>
              <a:off x="28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3" name="Rectangle 21"/>
            <p:cNvSpPr>
              <a:spLocks noChangeArrowheads="1"/>
            </p:cNvSpPr>
            <p:nvPr/>
          </p:nvSpPr>
          <p:spPr bwMode="auto">
            <a:xfrm>
              <a:off x="432"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4" name="Rectangle 22"/>
            <p:cNvSpPr>
              <a:spLocks noChangeArrowheads="1"/>
            </p:cNvSpPr>
            <p:nvPr/>
          </p:nvSpPr>
          <p:spPr bwMode="auto">
            <a:xfrm>
              <a:off x="43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5" name="Rectangle 23"/>
            <p:cNvSpPr>
              <a:spLocks noChangeArrowheads="1"/>
            </p:cNvSpPr>
            <p:nvPr/>
          </p:nvSpPr>
          <p:spPr bwMode="auto">
            <a:xfrm>
              <a:off x="432"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6" name="Rectangle 24"/>
            <p:cNvSpPr>
              <a:spLocks noChangeArrowheads="1"/>
            </p:cNvSpPr>
            <p:nvPr/>
          </p:nvSpPr>
          <p:spPr bwMode="auto">
            <a:xfrm>
              <a:off x="43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7" name="Rectangle 25"/>
            <p:cNvSpPr>
              <a:spLocks noChangeArrowheads="1"/>
            </p:cNvSpPr>
            <p:nvPr/>
          </p:nvSpPr>
          <p:spPr bwMode="auto">
            <a:xfrm>
              <a:off x="57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8" name="Rectangle 26"/>
            <p:cNvSpPr>
              <a:spLocks noChangeArrowheads="1"/>
            </p:cNvSpPr>
            <p:nvPr/>
          </p:nvSpPr>
          <p:spPr bwMode="auto">
            <a:xfrm>
              <a:off x="57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29" name="Rectangle 27"/>
            <p:cNvSpPr>
              <a:spLocks noChangeArrowheads="1"/>
            </p:cNvSpPr>
            <p:nvPr/>
          </p:nvSpPr>
          <p:spPr bwMode="auto">
            <a:xfrm>
              <a:off x="720"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0" name="Rectangle 28"/>
            <p:cNvSpPr>
              <a:spLocks noChangeArrowheads="1"/>
            </p:cNvSpPr>
            <p:nvPr/>
          </p:nvSpPr>
          <p:spPr bwMode="auto">
            <a:xfrm>
              <a:off x="72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31" name="Rectangle 29"/>
            <p:cNvSpPr>
              <a:spLocks noChangeArrowheads="1"/>
            </p:cNvSpPr>
            <p:nvPr/>
          </p:nvSpPr>
          <p:spPr bwMode="auto">
            <a:xfrm>
              <a:off x="720"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grpSp>
      <p:grpSp>
        <p:nvGrpSpPr>
          <p:cNvPr id="32" name="Group 30"/>
          <p:cNvGrpSpPr/>
          <p:nvPr/>
        </p:nvGrpSpPr>
        <p:grpSpPr bwMode="auto">
          <a:xfrm>
            <a:off x="3352800" y="2514600"/>
            <a:ext cx="1295400" cy="609600"/>
            <a:chOff x="0" y="0"/>
            <a:chExt cx="816" cy="384"/>
          </a:xfrm>
        </p:grpSpPr>
        <p:sp>
          <p:nvSpPr>
            <p:cNvPr id="33" name="Rectangle 31"/>
            <p:cNvSpPr>
              <a:spLocks noChangeArrowheads="1"/>
            </p:cNvSpPr>
            <p:nvPr/>
          </p:nvSpPr>
          <p:spPr bwMode="auto">
            <a:xfrm>
              <a:off x="288"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4" name="Rectangle 32"/>
            <p:cNvSpPr>
              <a:spLocks noChangeArrowheads="1"/>
            </p:cNvSpPr>
            <p:nvPr/>
          </p:nvSpPr>
          <p:spPr bwMode="auto">
            <a:xfrm>
              <a:off x="288"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5" name="Rectangle 33"/>
            <p:cNvSpPr>
              <a:spLocks noChangeArrowheads="1"/>
            </p:cNvSpPr>
            <p:nvPr/>
          </p:nvSpPr>
          <p:spPr bwMode="auto">
            <a:xfrm>
              <a:off x="432"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6" name="Rectangle 34"/>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7" name="Rectangle 35"/>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8" name="Rectangle 36"/>
            <p:cNvSpPr>
              <a:spLocks noChangeArrowheads="1"/>
            </p:cNvSpPr>
            <p:nvPr/>
          </p:nvSpPr>
          <p:spPr bwMode="auto">
            <a:xfrm>
              <a:off x="576"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39" name="Rectangle 37"/>
            <p:cNvSpPr>
              <a:spLocks noChangeArrowheads="1"/>
            </p:cNvSpPr>
            <p:nvPr/>
          </p:nvSpPr>
          <p:spPr bwMode="auto">
            <a:xfrm>
              <a:off x="576"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0" name="Rectangle 38"/>
            <p:cNvSpPr>
              <a:spLocks noChangeArrowheads="1"/>
            </p:cNvSpPr>
            <p:nvPr/>
          </p:nvSpPr>
          <p:spPr bwMode="auto">
            <a:xfrm>
              <a:off x="720" y="0"/>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1" name="Rectangle 39"/>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2" name="Rectangle 40"/>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3" name="Rectangle 41"/>
            <p:cNvSpPr>
              <a:spLocks noChangeArrowheads="1"/>
            </p:cNvSpPr>
            <p:nvPr/>
          </p:nvSpPr>
          <p:spPr bwMode="auto">
            <a:xfrm>
              <a:off x="144"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4" name="Rectangle 42"/>
            <p:cNvSpPr>
              <a:spLocks noChangeArrowheads="1"/>
            </p:cNvSpPr>
            <p:nvPr/>
          </p:nvSpPr>
          <p:spPr bwMode="auto">
            <a:xfrm>
              <a:off x="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45" name="Group 43"/>
          <p:cNvGrpSpPr/>
          <p:nvPr/>
        </p:nvGrpSpPr>
        <p:grpSpPr bwMode="auto">
          <a:xfrm>
            <a:off x="762000" y="4114800"/>
            <a:ext cx="1905000" cy="762000"/>
            <a:chOff x="0" y="0"/>
            <a:chExt cx="1680" cy="672"/>
          </a:xfrm>
        </p:grpSpPr>
        <p:sp>
          <p:nvSpPr>
            <p:cNvPr id="46" name="Rectangle 44"/>
            <p:cNvSpPr>
              <a:spLocks noChangeArrowheads="1"/>
            </p:cNvSpPr>
            <p:nvPr/>
          </p:nvSpPr>
          <p:spPr bwMode="auto">
            <a:xfrm>
              <a:off x="288"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7" name="Rectangle 45"/>
            <p:cNvSpPr>
              <a:spLocks noChangeArrowheads="1"/>
            </p:cNvSpPr>
            <p:nvPr/>
          </p:nvSpPr>
          <p:spPr bwMode="auto">
            <a:xfrm>
              <a:off x="288"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8" name="Rectangle 46"/>
            <p:cNvSpPr>
              <a:spLocks noChangeArrowheads="1"/>
            </p:cNvSpPr>
            <p:nvPr/>
          </p:nvSpPr>
          <p:spPr bwMode="auto">
            <a:xfrm>
              <a:off x="288" y="575"/>
              <a:ext cx="95"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49" name="Rectangle 47"/>
            <p:cNvSpPr>
              <a:spLocks noChangeArrowheads="1"/>
            </p:cNvSpPr>
            <p:nvPr/>
          </p:nvSpPr>
          <p:spPr bwMode="auto">
            <a:xfrm>
              <a:off x="433" y="144"/>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0" name="Rectangle 48"/>
            <p:cNvSpPr>
              <a:spLocks noChangeArrowheads="1"/>
            </p:cNvSpPr>
            <p:nvPr/>
          </p:nvSpPr>
          <p:spPr bwMode="auto">
            <a:xfrm>
              <a:off x="433" y="288"/>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1" name="Rectangle 49"/>
            <p:cNvSpPr>
              <a:spLocks noChangeArrowheads="1"/>
            </p:cNvSpPr>
            <p:nvPr/>
          </p:nvSpPr>
          <p:spPr bwMode="auto">
            <a:xfrm>
              <a:off x="433"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2" name="Rectangle 50"/>
            <p:cNvSpPr>
              <a:spLocks noChangeArrowheads="1"/>
            </p:cNvSpPr>
            <p:nvPr/>
          </p:nvSpPr>
          <p:spPr bwMode="auto">
            <a:xfrm>
              <a:off x="575" y="144"/>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3" name="Rectangle 51"/>
            <p:cNvSpPr>
              <a:spLocks noChangeArrowheads="1"/>
            </p:cNvSpPr>
            <p:nvPr/>
          </p:nvSpPr>
          <p:spPr bwMode="auto">
            <a:xfrm>
              <a:off x="575"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4" name="Rectangle 52"/>
            <p:cNvSpPr>
              <a:spLocks noChangeArrowheads="1"/>
            </p:cNvSpPr>
            <p:nvPr/>
          </p:nvSpPr>
          <p:spPr bwMode="auto">
            <a:xfrm>
              <a:off x="575"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5" name="Rectangle 53"/>
            <p:cNvSpPr>
              <a:spLocks noChangeArrowheads="1"/>
            </p:cNvSpPr>
            <p:nvPr/>
          </p:nvSpPr>
          <p:spPr bwMode="auto">
            <a:xfrm>
              <a:off x="720" y="144"/>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6" name="Rectangle 54"/>
            <p:cNvSpPr>
              <a:spLocks noChangeArrowheads="1"/>
            </p:cNvSpPr>
            <p:nvPr/>
          </p:nvSpPr>
          <p:spPr bwMode="auto">
            <a:xfrm>
              <a:off x="720" y="288"/>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7" name="Rectangle 55"/>
            <p:cNvSpPr>
              <a:spLocks noChangeArrowheads="1"/>
            </p:cNvSpPr>
            <p:nvPr/>
          </p:nvSpPr>
          <p:spPr bwMode="auto">
            <a:xfrm>
              <a:off x="720" y="433"/>
              <a:ext cx="98"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8" name="Rectangle 56"/>
            <p:cNvSpPr>
              <a:spLocks noChangeArrowheads="1"/>
            </p:cNvSpPr>
            <p:nvPr/>
          </p:nvSpPr>
          <p:spPr bwMode="auto">
            <a:xfrm>
              <a:off x="720" y="575"/>
              <a:ext cx="98"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59" name="Rectangle 57"/>
            <p:cNvSpPr>
              <a:spLocks noChangeArrowheads="1"/>
            </p:cNvSpPr>
            <p:nvPr/>
          </p:nvSpPr>
          <p:spPr bwMode="auto">
            <a:xfrm>
              <a:off x="864"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0" name="Rectangle 58"/>
            <p:cNvSpPr>
              <a:spLocks noChangeArrowheads="1"/>
            </p:cNvSpPr>
            <p:nvPr/>
          </p:nvSpPr>
          <p:spPr bwMode="auto">
            <a:xfrm>
              <a:off x="864" y="575"/>
              <a:ext cx="97" cy="97"/>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61" name="Rectangle 59"/>
            <p:cNvSpPr>
              <a:spLocks noChangeArrowheads="1"/>
            </p:cNvSpPr>
            <p:nvPr/>
          </p:nvSpPr>
          <p:spPr bwMode="auto">
            <a:xfrm>
              <a:off x="1008"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2" name="Rectangle 60"/>
            <p:cNvSpPr>
              <a:spLocks noChangeArrowheads="1"/>
            </p:cNvSpPr>
            <p:nvPr/>
          </p:nvSpPr>
          <p:spPr bwMode="auto">
            <a:xfrm>
              <a:off x="1008"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3" name="Rectangle 61"/>
            <p:cNvSpPr>
              <a:spLocks noChangeArrowheads="1"/>
            </p:cNvSpPr>
            <p:nvPr/>
          </p:nvSpPr>
          <p:spPr bwMode="auto">
            <a:xfrm>
              <a:off x="1008"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4" name="Rectangle 62"/>
            <p:cNvSpPr>
              <a:spLocks noChangeArrowheads="1"/>
            </p:cNvSpPr>
            <p:nvPr/>
          </p:nvSpPr>
          <p:spPr bwMode="auto">
            <a:xfrm>
              <a:off x="1152"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5" name="Rectangle 63"/>
            <p:cNvSpPr>
              <a:spLocks noChangeArrowheads="1"/>
            </p:cNvSpPr>
            <p:nvPr/>
          </p:nvSpPr>
          <p:spPr bwMode="auto">
            <a:xfrm>
              <a:off x="1152"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6" name="Rectangle 64"/>
            <p:cNvSpPr>
              <a:spLocks noChangeArrowheads="1"/>
            </p:cNvSpPr>
            <p:nvPr/>
          </p:nvSpPr>
          <p:spPr bwMode="auto">
            <a:xfrm>
              <a:off x="1296"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7" name="Rectangle 65"/>
            <p:cNvSpPr>
              <a:spLocks noChangeArrowheads="1"/>
            </p:cNvSpPr>
            <p:nvPr/>
          </p:nvSpPr>
          <p:spPr bwMode="auto">
            <a:xfrm>
              <a:off x="1296" y="144"/>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8" name="Rectangle 66"/>
            <p:cNvSpPr>
              <a:spLocks noChangeArrowheads="1"/>
            </p:cNvSpPr>
            <p:nvPr/>
          </p:nvSpPr>
          <p:spPr bwMode="auto">
            <a:xfrm>
              <a:off x="1296"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69" name="Rectangle 67"/>
            <p:cNvSpPr>
              <a:spLocks noChangeArrowheads="1"/>
            </p:cNvSpPr>
            <p:nvPr/>
          </p:nvSpPr>
          <p:spPr bwMode="auto">
            <a:xfrm>
              <a:off x="1296" y="433"/>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0" name="Rectangle 68"/>
            <p:cNvSpPr>
              <a:spLocks noChangeArrowheads="1"/>
            </p:cNvSpPr>
            <p:nvPr/>
          </p:nvSpPr>
          <p:spPr bwMode="auto">
            <a:xfrm>
              <a:off x="1441" y="0"/>
              <a:ext cx="95" cy="97"/>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1" name="Rectangle 69"/>
            <p:cNvSpPr>
              <a:spLocks noChangeArrowheads="1"/>
            </p:cNvSpPr>
            <p:nvPr/>
          </p:nvSpPr>
          <p:spPr bwMode="auto">
            <a:xfrm>
              <a:off x="1441" y="288"/>
              <a:ext cx="95"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2" name="Rectangle 70"/>
            <p:cNvSpPr>
              <a:spLocks noChangeArrowheads="1"/>
            </p:cNvSpPr>
            <p:nvPr/>
          </p:nvSpPr>
          <p:spPr bwMode="auto">
            <a:xfrm>
              <a:off x="1583" y="144"/>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3" name="Rectangle 71"/>
            <p:cNvSpPr>
              <a:spLocks noChangeArrowheads="1"/>
            </p:cNvSpPr>
            <p:nvPr/>
          </p:nvSpPr>
          <p:spPr bwMode="auto">
            <a:xfrm>
              <a:off x="1583" y="288"/>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4" name="Rectangle 72"/>
            <p:cNvSpPr>
              <a:spLocks noChangeArrowheads="1"/>
            </p:cNvSpPr>
            <p:nvPr/>
          </p:nvSpPr>
          <p:spPr bwMode="auto">
            <a:xfrm>
              <a:off x="1583" y="433"/>
              <a:ext cx="97" cy="95"/>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75" name="Rectangle 73"/>
            <p:cNvSpPr>
              <a:spLocks noChangeArrowheads="1"/>
            </p:cNvSpPr>
            <p:nvPr/>
          </p:nvSpPr>
          <p:spPr bwMode="auto">
            <a:xfrm>
              <a:off x="144" y="433"/>
              <a:ext cx="95"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6" name="Rectangle 74"/>
            <p:cNvSpPr>
              <a:spLocks noChangeArrowheads="1"/>
            </p:cNvSpPr>
            <p:nvPr/>
          </p:nvSpPr>
          <p:spPr bwMode="auto">
            <a:xfrm>
              <a:off x="0" y="433"/>
              <a:ext cx="97" cy="95"/>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grpSp>
        <p:nvGrpSpPr>
          <p:cNvPr id="77" name="Group 75"/>
          <p:cNvGrpSpPr/>
          <p:nvPr/>
        </p:nvGrpSpPr>
        <p:grpSpPr bwMode="auto">
          <a:xfrm>
            <a:off x="5486400" y="1371600"/>
            <a:ext cx="2667000" cy="1066800"/>
            <a:chOff x="0" y="0"/>
            <a:chExt cx="1680" cy="672"/>
          </a:xfrm>
        </p:grpSpPr>
        <p:sp>
          <p:nvSpPr>
            <p:cNvPr id="78" name="Rectangle 76"/>
            <p:cNvSpPr>
              <a:spLocks noChangeArrowheads="1"/>
            </p:cNvSpPr>
            <p:nvPr/>
          </p:nvSpPr>
          <p:spPr bwMode="auto">
            <a:xfrm>
              <a:off x="288"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79" name="Rectangle 77"/>
            <p:cNvSpPr>
              <a:spLocks noChangeArrowheads="1"/>
            </p:cNvSpPr>
            <p:nvPr/>
          </p:nvSpPr>
          <p:spPr bwMode="auto">
            <a:xfrm>
              <a:off x="288"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0" name="Rectangle 78"/>
            <p:cNvSpPr>
              <a:spLocks noChangeArrowheads="1"/>
            </p:cNvSpPr>
            <p:nvPr/>
          </p:nvSpPr>
          <p:spPr bwMode="auto">
            <a:xfrm>
              <a:off x="288"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1" name="Rectangle 79"/>
            <p:cNvSpPr>
              <a:spLocks noChangeArrowheads="1"/>
            </p:cNvSpPr>
            <p:nvPr/>
          </p:nvSpPr>
          <p:spPr bwMode="auto">
            <a:xfrm>
              <a:off x="432"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2" name="Rectangle 80"/>
            <p:cNvSpPr>
              <a:spLocks noChangeArrowheads="1"/>
            </p:cNvSpPr>
            <p:nvPr/>
          </p:nvSpPr>
          <p:spPr bwMode="auto">
            <a:xfrm>
              <a:off x="432"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3" name="Rectangle 81"/>
            <p:cNvSpPr>
              <a:spLocks noChangeArrowheads="1"/>
            </p:cNvSpPr>
            <p:nvPr/>
          </p:nvSpPr>
          <p:spPr bwMode="auto">
            <a:xfrm>
              <a:off x="432"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4" name="Rectangle 82"/>
            <p:cNvSpPr>
              <a:spLocks noChangeArrowheads="1"/>
            </p:cNvSpPr>
            <p:nvPr/>
          </p:nvSpPr>
          <p:spPr bwMode="auto">
            <a:xfrm>
              <a:off x="576"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5" name="Rectangle 83"/>
            <p:cNvSpPr>
              <a:spLocks noChangeArrowheads="1"/>
            </p:cNvSpPr>
            <p:nvPr/>
          </p:nvSpPr>
          <p:spPr bwMode="auto">
            <a:xfrm>
              <a:off x="576"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6" name="Rectangle 84"/>
            <p:cNvSpPr>
              <a:spLocks noChangeArrowheads="1"/>
            </p:cNvSpPr>
            <p:nvPr/>
          </p:nvSpPr>
          <p:spPr bwMode="auto">
            <a:xfrm>
              <a:off x="576"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7" name="Rectangle 85"/>
            <p:cNvSpPr>
              <a:spLocks noChangeArrowheads="1"/>
            </p:cNvSpPr>
            <p:nvPr/>
          </p:nvSpPr>
          <p:spPr bwMode="auto">
            <a:xfrm>
              <a:off x="720" y="144"/>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8" name="Rectangle 86"/>
            <p:cNvSpPr>
              <a:spLocks noChangeArrowheads="1"/>
            </p:cNvSpPr>
            <p:nvPr/>
          </p:nvSpPr>
          <p:spPr bwMode="auto">
            <a:xfrm>
              <a:off x="720" y="288"/>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89" name="Rectangle 87"/>
            <p:cNvSpPr>
              <a:spLocks noChangeArrowheads="1"/>
            </p:cNvSpPr>
            <p:nvPr/>
          </p:nvSpPr>
          <p:spPr bwMode="auto">
            <a:xfrm>
              <a:off x="72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0" name="Rectangle 88"/>
            <p:cNvSpPr>
              <a:spLocks noChangeArrowheads="1"/>
            </p:cNvSpPr>
            <p:nvPr/>
          </p:nvSpPr>
          <p:spPr bwMode="auto">
            <a:xfrm>
              <a:off x="720"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1" name="Rectangle 89"/>
            <p:cNvSpPr>
              <a:spLocks noChangeArrowheads="1"/>
            </p:cNvSpPr>
            <p:nvPr/>
          </p:nvSpPr>
          <p:spPr bwMode="auto">
            <a:xfrm>
              <a:off x="86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2" name="Rectangle 90"/>
            <p:cNvSpPr>
              <a:spLocks noChangeArrowheads="1"/>
            </p:cNvSpPr>
            <p:nvPr/>
          </p:nvSpPr>
          <p:spPr bwMode="auto">
            <a:xfrm>
              <a:off x="864" y="576"/>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93" name="Rectangle 91"/>
            <p:cNvSpPr>
              <a:spLocks noChangeArrowheads="1"/>
            </p:cNvSpPr>
            <p:nvPr/>
          </p:nvSpPr>
          <p:spPr bwMode="auto">
            <a:xfrm>
              <a:off x="1008"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4" name="Rectangle 92"/>
            <p:cNvSpPr>
              <a:spLocks noChangeArrowheads="1"/>
            </p:cNvSpPr>
            <p:nvPr/>
          </p:nvSpPr>
          <p:spPr bwMode="auto">
            <a:xfrm>
              <a:off x="1008"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5" name="Rectangle 93"/>
            <p:cNvSpPr>
              <a:spLocks noChangeArrowheads="1"/>
            </p:cNvSpPr>
            <p:nvPr/>
          </p:nvSpPr>
          <p:spPr bwMode="auto">
            <a:xfrm>
              <a:off x="1008"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6" name="Rectangle 94"/>
            <p:cNvSpPr>
              <a:spLocks noChangeArrowheads="1"/>
            </p:cNvSpPr>
            <p:nvPr/>
          </p:nvSpPr>
          <p:spPr bwMode="auto">
            <a:xfrm>
              <a:off x="1152"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7" name="Rectangle 95"/>
            <p:cNvSpPr>
              <a:spLocks noChangeArrowheads="1"/>
            </p:cNvSpPr>
            <p:nvPr/>
          </p:nvSpPr>
          <p:spPr bwMode="auto">
            <a:xfrm>
              <a:off x="1152"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8" name="Rectangle 96"/>
            <p:cNvSpPr>
              <a:spLocks noChangeArrowheads="1"/>
            </p:cNvSpPr>
            <p:nvPr/>
          </p:nvSpPr>
          <p:spPr bwMode="auto">
            <a:xfrm>
              <a:off x="1296"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99" name="Rectangle 97"/>
            <p:cNvSpPr>
              <a:spLocks noChangeArrowheads="1"/>
            </p:cNvSpPr>
            <p:nvPr/>
          </p:nvSpPr>
          <p:spPr bwMode="auto">
            <a:xfrm>
              <a:off x="1296"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0" name="Rectangle 98"/>
            <p:cNvSpPr>
              <a:spLocks noChangeArrowheads="1"/>
            </p:cNvSpPr>
            <p:nvPr/>
          </p:nvSpPr>
          <p:spPr bwMode="auto">
            <a:xfrm>
              <a:off x="1296"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1" name="Rectangle 99"/>
            <p:cNvSpPr>
              <a:spLocks noChangeArrowheads="1"/>
            </p:cNvSpPr>
            <p:nvPr/>
          </p:nvSpPr>
          <p:spPr bwMode="auto">
            <a:xfrm>
              <a:off x="1296"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2" name="Rectangle 100"/>
            <p:cNvSpPr>
              <a:spLocks noChangeArrowheads="1"/>
            </p:cNvSpPr>
            <p:nvPr/>
          </p:nvSpPr>
          <p:spPr bwMode="auto">
            <a:xfrm>
              <a:off x="1440" y="0"/>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3" name="Rectangle 101"/>
            <p:cNvSpPr>
              <a:spLocks noChangeArrowheads="1"/>
            </p:cNvSpPr>
            <p:nvPr/>
          </p:nvSpPr>
          <p:spPr bwMode="auto">
            <a:xfrm>
              <a:off x="1440"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4" name="Rectangle 102"/>
            <p:cNvSpPr>
              <a:spLocks noChangeArrowheads="1"/>
            </p:cNvSpPr>
            <p:nvPr/>
          </p:nvSpPr>
          <p:spPr bwMode="auto">
            <a:xfrm>
              <a:off x="1584" y="144"/>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5" name="Rectangle 103"/>
            <p:cNvSpPr>
              <a:spLocks noChangeArrowheads="1"/>
            </p:cNvSpPr>
            <p:nvPr/>
          </p:nvSpPr>
          <p:spPr bwMode="auto">
            <a:xfrm>
              <a:off x="1584" y="288"/>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6" name="Rectangle 104"/>
            <p:cNvSpPr>
              <a:spLocks noChangeArrowheads="1"/>
            </p:cNvSpPr>
            <p:nvPr/>
          </p:nvSpPr>
          <p:spPr bwMode="auto">
            <a:xfrm>
              <a:off x="1584" y="432"/>
              <a:ext cx="96" cy="96"/>
            </a:xfrm>
            <a:prstGeom prst="rect">
              <a:avLst/>
            </a:prstGeom>
            <a:solidFill>
              <a:srgbClr val="FFFFFF">
                <a:alpha val="28999"/>
              </a:srgbClr>
            </a:solidFill>
            <a:ln w="9525">
              <a:noFill/>
              <a:miter lim="800000"/>
            </a:ln>
            <a:effectLst/>
          </p:spPr>
          <p:txBody>
            <a:bodyPr wrap="none" anchor="ctr"/>
            <a:lstStyle/>
            <a:p>
              <a:pPr>
                <a:defRPr/>
              </a:pPr>
              <a:endParaRPr lang="zh-CN" altLang="en-US"/>
            </a:p>
          </p:txBody>
        </p:sp>
        <p:sp>
          <p:nvSpPr>
            <p:cNvPr id="107" name="Rectangle 105"/>
            <p:cNvSpPr>
              <a:spLocks noChangeArrowheads="1"/>
            </p:cNvSpPr>
            <p:nvPr/>
          </p:nvSpPr>
          <p:spPr bwMode="auto">
            <a:xfrm>
              <a:off x="144"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sp>
          <p:nvSpPr>
            <p:cNvPr id="108" name="Rectangle 106"/>
            <p:cNvSpPr>
              <a:spLocks noChangeArrowheads="1"/>
            </p:cNvSpPr>
            <p:nvPr/>
          </p:nvSpPr>
          <p:spPr bwMode="auto">
            <a:xfrm>
              <a:off x="0" y="432"/>
              <a:ext cx="96" cy="96"/>
            </a:xfrm>
            <a:prstGeom prst="rect">
              <a:avLst/>
            </a:prstGeom>
            <a:solidFill>
              <a:srgbClr val="FFFFFF">
                <a:alpha val="50000"/>
              </a:srgbClr>
            </a:solidFill>
            <a:ln w="9525">
              <a:noFill/>
              <a:miter lim="800000"/>
            </a:ln>
            <a:effectLst/>
          </p:spPr>
          <p:txBody>
            <a:bodyPr wrap="none" anchor="ctr"/>
            <a:lstStyle/>
            <a:p>
              <a:pPr>
                <a:defRPr/>
              </a:pPr>
              <a:endParaRPr lang="zh-CN" altLang="en-US"/>
            </a:p>
          </p:txBody>
        </p:sp>
      </p:grpSp>
      <p:sp>
        <p:nvSpPr>
          <p:cNvPr id="109" name="AutoShape 107"/>
          <p:cNvSpPr>
            <a:spLocks noChangeArrowheads="1"/>
          </p:cNvSpPr>
          <p:nvPr/>
        </p:nvSpPr>
        <p:spPr bwMode="auto">
          <a:xfrm>
            <a:off x="214313" y="2500313"/>
            <a:ext cx="8015287" cy="1538287"/>
          </a:xfrm>
          <a:prstGeom prst="roundRect">
            <a:avLst>
              <a:gd name="adj" fmla="val 50000"/>
            </a:avLst>
          </a:prstGeom>
          <a:solidFill>
            <a:srgbClr val="FFFFFF"/>
          </a:solidFill>
          <a:ln w="9525">
            <a:noFill/>
            <a:round/>
          </a:ln>
          <a:effectLst/>
        </p:spPr>
        <p:txBody>
          <a:bodyPr wrap="none" anchor="ctr"/>
          <a:lstStyle/>
          <a:p>
            <a:pPr>
              <a:defRPr/>
            </a:pPr>
            <a:endParaRPr lang="zh-CN" altLang="en-US"/>
          </a:p>
        </p:txBody>
      </p:sp>
      <p:sp>
        <p:nvSpPr>
          <p:cNvPr id="110" name="Rectangle 108"/>
          <p:cNvSpPr>
            <a:spLocks noChangeArrowheads="1"/>
          </p:cNvSpPr>
          <p:nvPr/>
        </p:nvSpPr>
        <p:spPr bwMode="auto">
          <a:xfrm>
            <a:off x="2057400" y="4800600"/>
            <a:ext cx="533400" cy="5334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1" name="Rectangle 109"/>
          <p:cNvSpPr>
            <a:spLocks noChangeArrowheads="1"/>
          </p:cNvSpPr>
          <p:nvPr/>
        </p:nvSpPr>
        <p:spPr bwMode="auto">
          <a:xfrm>
            <a:off x="1752600" y="5334000"/>
            <a:ext cx="228600" cy="2286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sp>
        <p:nvSpPr>
          <p:cNvPr id="112" name="Rectangle 110"/>
          <p:cNvSpPr>
            <a:spLocks noChangeArrowheads="1"/>
          </p:cNvSpPr>
          <p:nvPr/>
        </p:nvSpPr>
        <p:spPr bwMode="auto">
          <a:xfrm>
            <a:off x="1524000" y="5486400"/>
            <a:ext cx="304800" cy="304800"/>
          </a:xfrm>
          <a:prstGeom prst="rect">
            <a:avLst/>
          </a:prstGeom>
          <a:noFill/>
          <a:ln w="9525">
            <a:solidFill>
              <a:srgbClr val="FFFFFF">
                <a:alpha val="50000"/>
              </a:srgbClr>
            </a:solidFill>
            <a:miter lim="800000"/>
          </a:ln>
          <a:effectLst/>
        </p:spPr>
        <p:txBody>
          <a:bodyPr wrap="none" anchor="ctr"/>
          <a:lstStyle/>
          <a:p>
            <a:pPr>
              <a:defRPr/>
            </a:pPr>
            <a:endParaRPr lang="zh-CN" altLang="en-US"/>
          </a:p>
        </p:txBody>
      </p:sp>
      <p:pic>
        <p:nvPicPr>
          <p:cNvPr id="113" name="Picture 42" descr="C:\Documents and Settings\fxk\桌面\shezi.jpg"/>
          <p:cNvPicPr>
            <a:picLocks noChangeAspect="1" noChangeArrowheads="1"/>
          </p:cNvPicPr>
          <p:nvPr userDrawn="1"/>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86375" y="285750"/>
            <a:ext cx="3590925"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TextBox 118"/>
          <p:cNvSpPr txBox="1"/>
          <p:nvPr/>
        </p:nvSpPr>
        <p:spPr>
          <a:xfrm>
            <a:off x="642910" y="6215082"/>
            <a:ext cx="4143374" cy="400110"/>
          </a:xfrm>
          <a:prstGeom prst="rect">
            <a:avLst/>
          </a:prstGeom>
          <a:noFill/>
        </p:spPr>
        <p:txBody>
          <a:bodyPr>
            <a:spAutoFit/>
          </a:bodyPr>
          <a:lstStyle/>
          <a:p>
            <a:pPr>
              <a:defRPr/>
            </a:pPr>
            <a:r>
              <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rPr>
              <a:t>名社献精品教材    服务送智慧人生</a:t>
            </a:r>
            <a:endParaRPr lang="zh-CN" alt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华文行楷" panose="02010800040101010101" pitchFamily="2" charset="-122"/>
              <a:ea typeface="华文行楷" panose="02010800040101010101" pitchFamily="2" charset="-122"/>
            </a:endParaRPr>
          </a:p>
        </p:txBody>
      </p:sp>
      <p:pic>
        <p:nvPicPr>
          <p:cNvPr id="115" name="Picture 3" descr="C:\Documents and Settings\fxk\桌面\大师2.pn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0" y="6143625"/>
            <a:ext cx="71278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57" name="Rectangle 113"/>
          <p:cNvSpPr>
            <a:spLocks noGrp="1" noChangeArrowheads="1"/>
          </p:cNvSpPr>
          <p:nvPr>
            <p:ph type="ctrTitle"/>
          </p:nvPr>
        </p:nvSpPr>
        <p:spPr>
          <a:xfrm>
            <a:off x="928662" y="2786058"/>
            <a:ext cx="6767538" cy="1176342"/>
          </a:xfrm>
        </p:spPr>
        <p:txBody>
          <a:bodyPr/>
          <a:lstStyle>
            <a:lvl1pPr>
              <a:defRPr sz="3600">
                <a:solidFill>
                  <a:schemeClr val="tx2"/>
                </a:solidFill>
              </a:defRPr>
            </a:lvl1pPr>
          </a:lstStyle>
          <a:p>
            <a:endParaRPr lang="zh-CN" altLang="en-US" noProof="1"/>
          </a:p>
        </p:txBody>
      </p:sp>
      <p:sp>
        <p:nvSpPr>
          <p:cNvPr id="6258" name="Rectangle 114"/>
          <p:cNvSpPr>
            <a:spLocks noGrp="1" noChangeArrowheads="1"/>
          </p:cNvSpPr>
          <p:nvPr>
            <p:ph type="subTitle" idx="1"/>
          </p:nvPr>
        </p:nvSpPr>
        <p:spPr>
          <a:xfrm>
            <a:off x="2819400" y="4038600"/>
            <a:ext cx="5638800" cy="381000"/>
          </a:xfrm>
        </p:spPr>
        <p:txBody>
          <a:bodyPr/>
          <a:lstStyle>
            <a:lvl1pPr marL="0" indent="0" algn="ctr">
              <a:buFont typeface="Wingdings" panose="05000000000000000000" pitchFamily="2" charset="2"/>
              <a:buNone/>
              <a:defRPr sz="2400">
                <a:solidFill>
                  <a:schemeClr val="bg1"/>
                </a:solidFill>
              </a:defRPr>
            </a:lvl1pPr>
          </a:lstStyle>
          <a:p>
            <a:endParaRPr lang="zh-CN" altLang="en-US" noProof="1"/>
          </a:p>
        </p:txBody>
      </p:sp>
      <p:sp>
        <p:nvSpPr>
          <p:cNvPr id="116" name="Rectangle 111"/>
          <p:cNvSpPr>
            <a:spLocks noGrp="1" noChangeArrowheads="1"/>
          </p:cNvSpPr>
          <p:nvPr>
            <p:ph type="dt" sz="half" idx="10"/>
          </p:nvPr>
        </p:nvSpPr>
        <p:spPr bwMode="auto">
          <a:xfrm>
            <a:off x="7000875" y="6429375"/>
            <a:ext cx="1981200" cy="244475"/>
          </a:xfrm>
          <a:prstGeom prst="rect">
            <a:avLst/>
          </a:prstGeom>
          <a:ln>
            <a:miter lim="800000"/>
          </a:ln>
        </p:spPr>
        <p:txBody>
          <a:bodyPr vert="horz" wrap="square" lIns="91440" tIns="45720" rIns="91440" bIns="45720" numCol="1" anchor="t" anchorCtr="0" compatLnSpc="1"/>
          <a:lstStyle>
            <a:lvl1pPr>
              <a:defRPr sz="1200">
                <a:solidFill>
                  <a:schemeClr val="bg1"/>
                </a:solidFill>
                <a:ea typeface="宋体" panose="02010600030101010101" pitchFamily="2" charset="-122"/>
              </a:defRPr>
            </a:lvl1pPr>
          </a:lstStyle>
          <a:p>
            <a:pPr>
              <a:defRPr/>
            </a:pPr>
            <a:endParaRPr lang="en-US"/>
          </a:p>
        </p:txBody>
      </p:sp>
      <p:sp>
        <p:nvSpPr>
          <p:cNvPr id="117" name="Rectangle 112"/>
          <p:cNvSpPr>
            <a:spLocks noGrp="1" noChangeArrowheads="1"/>
          </p:cNvSpPr>
          <p:nvPr>
            <p:ph type="sldNum" sz="quarter" idx="11"/>
          </p:nvPr>
        </p:nvSpPr>
        <p:spPr bwMode="auto">
          <a:xfrm>
            <a:off x="6572250" y="6429375"/>
            <a:ext cx="381000" cy="244475"/>
          </a:xfrm>
          <a:prstGeom prst="rect">
            <a:avLst/>
          </a:prstGeom>
          <a:ln>
            <a:miter lim="800000"/>
          </a:ln>
        </p:spPr>
        <p:txBody>
          <a:bodyPr vert="horz" wrap="square" lIns="91440" tIns="45720" rIns="91440" bIns="45720" numCol="1" anchor="t" anchorCtr="0" compatLnSpc="1"/>
          <a:lstStyle>
            <a:lvl1pPr algn="ctr">
              <a:defRPr sz="1200" noProof="1" dirty="0">
                <a:solidFill>
                  <a:schemeClr val="bg1"/>
                </a:solidFill>
              </a:defRPr>
            </a:lvl1pPr>
          </a:lstStyle>
          <a:p>
            <a:fld id="{D763EAEA-E56A-4817-9012-B97946C90C7D}" type="slidenum">
              <a:rPr lang="zh-CN" altLang="en-US"/>
            </a:fld>
            <a:endParaRPr lang="zh-CN" altLang="en-US"/>
          </a:p>
        </p:txBody>
      </p:sp>
    </p:spTree>
  </p:cSld>
  <p:clrMapOvr>
    <a:masterClrMapping/>
  </p:clrMapOvr>
  <p:transition>
    <p:checke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3600">
                <a:solidFill>
                  <a:schemeClr val="tx1"/>
                </a:solidFill>
                <a:effectLst/>
                <a:latin typeface="微软雅黑" panose="020B0503020204020204" pitchFamily="34" charset="-122"/>
                <a:ea typeface="微软雅黑" panose="020B0503020204020204" pitchFamily="34" charset="-122"/>
              </a:defRPr>
            </a:lvl1p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53340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sz="36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p:checke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4114800" cy="727058"/>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1428736"/>
            <a:ext cx="5211792"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00958" y="1285860"/>
            <a:ext cx="1214446" cy="5000660"/>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428596" y="1285860"/>
            <a:ext cx="6786610" cy="5000660"/>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304800"/>
            <a:ext cx="7086600" cy="487363"/>
          </a:xfrm>
        </p:spPr>
        <p:txBody>
          <a:bodyPr/>
          <a:lstStyle/>
          <a:p>
            <a:r>
              <a:rPr lang="zh-CN" altLang="en-US" noProof="1"/>
              <a:t>单击此处编辑母版标题样式</a:t>
            </a:r>
            <a:endParaRPr lang="zh-CN" altLang="en-US" noProof="1"/>
          </a:p>
        </p:txBody>
      </p:sp>
      <p:sp>
        <p:nvSpPr>
          <p:cNvPr id="3" name="文本占位符 2"/>
          <p:cNvSpPr>
            <a:spLocks noGrp="1"/>
          </p:cNvSpPr>
          <p:nvPr>
            <p:ph type="body" sz="half" idx="1"/>
          </p:nvPr>
        </p:nvSpPr>
        <p:spPr>
          <a:xfrm>
            <a:off x="53340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pic>
        <p:nvPicPr>
          <p:cNvPr id="3" name="Picture 42" descr="C:\Documents and Settings\fxk\桌面\shezi.jpg"/>
          <p:cNvPicPr>
            <a:picLocks noChangeAspect="1" noChangeArrowheads="1"/>
          </p:cNvPicPr>
          <p:nvPr userDrawn="1"/>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pic>
        <p:nvPicPr>
          <p:cNvPr id="5" name="Object 43"/>
          <p:cNvPicPr>
            <a:picLocks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sp>
        <p:nvSpPr>
          <p:cNvPr id="6" name="日期占位符 1"/>
          <p:cNvSpPr>
            <a:spLocks noGrp="1"/>
          </p:cNvSpPr>
          <p:nvPr>
            <p:ph type="dt" sz="half" idx="10"/>
          </p:nvPr>
        </p:nvSpPr>
        <p:spPr>
          <a:xfrm>
            <a:off x="838200" y="6356350"/>
            <a:ext cx="2743200" cy="365125"/>
          </a:xfrm>
        </p:spPr>
        <p:txBody>
          <a:bodyPr/>
          <a:lstStyle>
            <a:lvl1pPr>
              <a:defRPr noProof="1"/>
            </a:lvl1pPr>
          </a:lstStyle>
          <a:p>
            <a:fld id="{82F288E0-7875-42C4-84C8-98DBBD3BF4D2}" type="datetimeFigureOut">
              <a:rPr lang="zh-CN" altLang="en-US"/>
            </a:fld>
            <a:endParaRPr lang="zh-CN" altLang="en-US"/>
          </a:p>
        </p:txBody>
      </p:sp>
      <p:sp>
        <p:nvSpPr>
          <p:cNvPr id="7" name="页脚占位符 2"/>
          <p:cNvSpPr>
            <a:spLocks noGrp="1"/>
          </p:cNvSpPr>
          <p:nvPr>
            <p:ph type="ftr" sz="quarter" idx="11"/>
          </p:nvPr>
        </p:nvSpPr>
        <p:spPr>
          <a:xfrm>
            <a:off x="4038600" y="6356350"/>
            <a:ext cx="4114800" cy="365125"/>
          </a:xfrm>
        </p:spPr>
        <p:txBody>
          <a:bodyPr/>
          <a:lstStyle>
            <a:lvl1pPr>
              <a:defRPr noProof="1"/>
            </a:lvl1pPr>
          </a:lstStyle>
          <a:p>
            <a:endParaRPr lang="zh-CN" altLang="en-US"/>
          </a:p>
        </p:txBody>
      </p:sp>
      <p:sp>
        <p:nvSpPr>
          <p:cNvPr id="8" name="灯片编号占位符 3"/>
          <p:cNvSpPr>
            <a:spLocks noGrp="1"/>
          </p:cNvSpPr>
          <p:nvPr>
            <p:ph type="sldNum" sz="quarter" idx="12"/>
          </p:nvPr>
        </p:nvSpPr>
        <p:spPr>
          <a:xfrm>
            <a:off x="8610600" y="6356350"/>
            <a:ext cx="2743200" cy="365125"/>
          </a:xfrm>
        </p:spPr>
        <p:txBody>
          <a:bodyPr/>
          <a:lstStyle>
            <a:lvl1pPr>
              <a:defRPr noProof="1"/>
            </a:lvl1pPr>
          </a:lstStyle>
          <a:p>
            <a:fld id="{D835733F-212A-4E30-9A65-9E3B19849DB9}" type="slidenum">
              <a:rPr lang="zh-CN" altLang="en-US"/>
            </a:fld>
            <a:endParaRPr lang="zh-CN" altLang="en-US"/>
          </a:p>
        </p:txBody>
      </p:sp>
    </p:spTree>
  </p:cSld>
  <p:clrMapOvr>
    <a:masterClrMapping/>
  </p:clrMapOvr>
  <p:transition>
    <p:checke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53340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4705350" y="1295400"/>
            <a:ext cx="4019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sz="3600"/>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Tree>
  </p:cSld>
  <p:clrMapOvr>
    <a:masterClrMapping/>
  </p:clrMapOvr>
  <p:transition>
    <p:checke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4114800" cy="727058"/>
          </a:xfrm>
        </p:spPr>
        <p:txBody>
          <a:bodyPr anchor="b"/>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1428736"/>
            <a:ext cx="5211792" cy="46974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Tree>
  </p:cSld>
  <p:clrMapOvr>
    <a:masterClrMapping/>
  </p:clrMapOvr>
  <p:transition>
    <p:checke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p:transition>
    <p:checker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vmlDrawing" Target="../drawings/vmlDrawing1.vml"/><Relationship Id="rId15" Type="http://schemas.openxmlformats.org/officeDocument/2006/relationships/image" Target="../media/image5.png"/><Relationship Id="rId14" Type="http://schemas.openxmlformats.org/officeDocument/2006/relationships/oleObject" Target="../embeddings/oleObject1.bin"/><Relationship Id="rId13" Type="http://schemas.openxmlformats.org/officeDocument/2006/relationships/image" Target="../media/image4.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vmlDrawing" Target="../drawings/vmlDrawing2.vml"/><Relationship Id="rId15" Type="http://schemas.openxmlformats.org/officeDocument/2006/relationships/image" Target="../media/image5.png"/><Relationship Id="rId14" Type="http://schemas.openxmlformats.org/officeDocument/2006/relationships/oleObject" Target="../embeddings/oleObject2.bin"/><Relationship Id="rId13" Type="http://schemas.openxmlformats.org/officeDocument/2006/relationships/image" Target="../media/image4.jpeg"/><Relationship Id="rId12" Type="http://schemas.openxmlformats.org/officeDocument/2006/relationships/slideLayout" Target="../slideLayouts/slideLayout24.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3.xml"/><Relationship Id="rId8" Type="http://schemas.openxmlformats.org/officeDocument/2006/relationships/slideLayout" Target="../slideLayouts/slideLayout32.xml"/><Relationship Id="rId7" Type="http://schemas.openxmlformats.org/officeDocument/2006/relationships/slideLayout" Target="../slideLayouts/slideLayout31.xml"/><Relationship Id="rId6" Type="http://schemas.openxmlformats.org/officeDocument/2006/relationships/slideLayout" Target="../slideLayouts/slideLayout30.xml"/><Relationship Id="rId5" Type="http://schemas.openxmlformats.org/officeDocument/2006/relationships/slideLayout" Target="../slideLayouts/slideLayout29.xml"/><Relationship Id="rId4" Type="http://schemas.openxmlformats.org/officeDocument/2006/relationships/slideLayout" Target="../slideLayouts/slideLayout28.xml"/><Relationship Id="rId3" Type="http://schemas.openxmlformats.org/officeDocument/2006/relationships/slideLayout" Target="../slideLayouts/slideLayout27.xml"/><Relationship Id="rId2" Type="http://schemas.openxmlformats.org/officeDocument/2006/relationships/slideLayout" Target="../slideLayouts/slideLayout26.xml"/><Relationship Id="rId17" Type="http://schemas.openxmlformats.org/officeDocument/2006/relationships/theme" Target="../theme/theme3.xml"/><Relationship Id="rId16" Type="http://schemas.openxmlformats.org/officeDocument/2006/relationships/vmlDrawing" Target="../drawings/vmlDrawing3.vml"/><Relationship Id="rId15" Type="http://schemas.openxmlformats.org/officeDocument/2006/relationships/image" Target="../media/image5.png"/><Relationship Id="rId14" Type="http://schemas.openxmlformats.org/officeDocument/2006/relationships/oleObject" Target="../embeddings/oleObject3.bin"/><Relationship Id="rId13" Type="http://schemas.openxmlformats.org/officeDocument/2006/relationships/image" Target="../media/image4.jpeg"/><Relationship Id="rId12" Type="http://schemas.openxmlformats.org/officeDocument/2006/relationships/slideLayout" Target="../slideLayouts/slideLayout36.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3"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sp>
        <p:nvSpPr>
          <p:cNvPr id="1027" name="Rectangle 39"/>
          <p:cNvSpPr>
            <a:spLocks noGrp="1" noChangeArrowheads="1"/>
          </p:cNvSpPr>
          <p:nvPr>
            <p:ph type="body" idx="4294967295"/>
          </p:nvPr>
        </p:nvSpPr>
        <p:spPr bwMode="auto">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lang="zh-CN" altLang="en-US"/>
          </a:p>
        </p:txBody>
      </p:sp>
      <p:sp>
        <p:nvSpPr>
          <p:cNvPr id="1028" name="Rectangle 40"/>
          <p:cNvSpPr>
            <a:spLocks noGrp="1" noChangeArrowheads="1"/>
          </p:cNvSpPr>
          <p:nvPr>
            <p:ph type="title" idx="9"/>
          </p:nvPr>
        </p:nvSpPr>
        <p:spPr bwMode="auto">
          <a:xfrm>
            <a:off x="214313" y="357188"/>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endParaRPr lang="zh-CN" altLang="en-US"/>
          </a:p>
        </p:txBody>
      </p:sp>
      <p:pic>
        <p:nvPicPr>
          <p:cNvPr id="1029" name="Picture 42" descr="C:\Documents and Settings\fxk\桌面\shezi.jpg"/>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graphicFrame>
        <p:nvGraphicFramePr>
          <p:cNvPr id="1031" name="Object 43"/>
          <p:cNvGraphicFramePr/>
          <p:nvPr userDrawn="1"/>
        </p:nvGraphicFramePr>
        <p:xfrm>
          <a:off x="428625" y="6357938"/>
          <a:ext cx="407988" cy="285750"/>
        </p:xfrm>
        <a:graphic>
          <a:graphicData uri="http://schemas.openxmlformats.org/presentationml/2006/ole">
            <mc:AlternateContent xmlns:mc="http://schemas.openxmlformats.org/markup-compatibility/2006">
              <mc:Choice xmlns:v="urn:schemas-microsoft-com:vml" Requires="v">
                <p:oleObj spid="_x0000_s1106" name="" r:id="rId14" imgW="1231900" imgH="863600" progId="Photoshop.Image.11">
                  <p:embed/>
                </p:oleObj>
              </mc:Choice>
              <mc:Fallback>
                <p:oleObj name="" r:id="rId14" imgW="1231900" imgH="863600" progId="Photoshop.Image.11">
                  <p:embed/>
                  <p:pic>
                    <p:nvPicPr>
                      <p:cNvPr id="0" name="Object 43"/>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hecker dir="vert"/>
  </p:transition>
  <p:txStyles>
    <p:titleStyle>
      <a:lvl1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3200" b="1">
          <a:solidFill>
            <a:schemeClr val="bg1"/>
          </a:solidFill>
          <a:latin typeface="Arial" panose="020B0604020202020204" pitchFamily="34" charset="0"/>
        </a:defRPr>
      </a:lvl6pPr>
      <a:lvl7pPr marL="914400" algn="l" rtl="0" fontAlgn="base">
        <a:spcBef>
          <a:spcPct val="0"/>
        </a:spcBef>
        <a:spcAft>
          <a:spcPct val="0"/>
        </a:spcAft>
        <a:defRPr sz="3200" b="1">
          <a:solidFill>
            <a:schemeClr val="bg1"/>
          </a:solidFill>
          <a:latin typeface="Arial" panose="020B0604020202020204" pitchFamily="34" charset="0"/>
        </a:defRPr>
      </a:lvl7pPr>
      <a:lvl8pPr marL="1371600" algn="l" rtl="0" fontAlgn="base">
        <a:spcBef>
          <a:spcPct val="0"/>
        </a:spcBef>
        <a:spcAft>
          <a:spcPct val="0"/>
        </a:spcAft>
        <a:defRPr sz="3200" b="1">
          <a:solidFill>
            <a:schemeClr val="bg1"/>
          </a:solidFill>
          <a:latin typeface="Arial" panose="020B0604020202020204" pitchFamily="34" charset="0"/>
        </a:defRPr>
      </a:lvl8pPr>
      <a:lvl9pPr marL="1828800" algn="l" rtl="0" fontAlgn="base">
        <a:spcBef>
          <a:spcPct val="0"/>
        </a:spcBef>
        <a:spcAft>
          <a:spcPct val="0"/>
        </a:spcAft>
        <a:defRPr sz="32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600">
          <a:solidFill>
            <a:schemeClr val="tx1"/>
          </a:solidFill>
          <a:latin typeface="+mn-lt"/>
          <a:ea typeface="华文行楷" panose="02010800040101010101" pitchFamily="2" charset="-122"/>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华文行楷" panose="0201080004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3"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sp>
        <p:nvSpPr>
          <p:cNvPr id="2051" name="Rectangle 39"/>
          <p:cNvSpPr>
            <a:spLocks noGrp="1" noChangeArrowheads="1"/>
          </p:cNvSpPr>
          <p:nvPr>
            <p:ph type="body" idx="4294967295"/>
          </p:nvPr>
        </p:nvSpPr>
        <p:spPr bwMode="auto">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lang="zh-CN" altLang="en-US"/>
          </a:p>
        </p:txBody>
      </p:sp>
      <p:sp>
        <p:nvSpPr>
          <p:cNvPr id="2052" name="Rectangle 40"/>
          <p:cNvSpPr>
            <a:spLocks noGrp="1" noChangeArrowheads="1"/>
          </p:cNvSpPr>
          <p:nvPr>
            <p:ph type="title" idx="9"/>
          </p:nvPr>
        </p:nvSpPr>
        <p:spPr bwMode="auto">
          <a:xfrm>
            <a:off x="214313" y="357188"/>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endParaRPr lang="zh-CN" altLang="en-US"/>
          </a:p>
        </p:txBody>
      </p:sp>
      <p:pic>
        <p:nvPicPr>
          <p:cNvPr id="2053" name="Picture 42" descr="C:\Documents and Settings\fxk\桌面\shezi.jpg"/>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graphicFrame>
        <p:nvGraphicFramePr>
          <p:cNvPr id="2055" name="Object 43"/>
          <p:cNvGraphicFramePr/>
          <p:nvPr userDrawn="1"/>
        </p:nvGraphicFramePr>
        <p:xfrm>
          <a:off x="428625" y="6357938"/>
          <a:ext cx="407988" cy="285750"/>
        </p:xfrm>
        <a:graphic>
          <a:graphicData uri="http://schemas.openxmlformats.org/presentationml/2006/ole">
            <mc:AlternateContent xmlns:mc="http://schemas.openxmlformats.org/markup-compatibility/2006">
              <mc:Choice xmlns:v="urn:schemas-microsoft-com:vml" Requires="v">
                <p:oleObj spid="_x0000_s2130" name="" r:id="rId14" imgW="1231900" imgH="863600" progId="Photoshop.Image.11">
                  <p:embed/>
                </p:oleObj>
              </mc:Choice>
              <mc:Fallback>
                <p:oleObj name="" r:id="rId14" imgW="1231900" imgH="863600" progId="Photoshop.Image.11">
                  <p:embed/>
                  <p:pic>
                    <p:nvPicPr>
                      <p:cNvPr id="0" name="Object 43"/>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ransition>
    <p:checker dir="vert"/>
  </p:transition>
  <p:txStyles>
    <p:titleStyle>
      <a:lvl1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3200" b="1">
          <a:solidFill>
            <a:schemeClr val="bg1"/>
          </a:solidFill>
          <a:latin typeface="Arial" panose="020B0604020202020204" pitchFamily="34" charset="0"/>
        </a:defRPr>
      </a:lvl6pPr>
      <a:lvl7pPr marL="914400" algn="l" rtl="0" fontAlgn="base">
        <a:spcBef>
          <a:spcPct val="0"/>
        </a:spcBef>
        <a:spcAft>
          <a:spcPct val="0"/>
        </a:spcAft>
        <a:defRPr sz="3200" b="1">
          <a:solidFill>
            <a:schemeClr val="bg1"/>
          </a:solidFill>
          <a:latin typeface="Arial" panose="020B0604020202020204" pitchFamily="34" charset="0"/>
        </a:defRPr>
      </a:lvl7pPr>
      <a:lvl8pPr marL="1371600" algn="l" rtl="0" fontAlgn="base">
        <a:spcBef>
          <a:spcPct val="0"/>
        </a:spcBef>
        <a:spcAft>
          <a:spcPct val="0"/>
        </a:spcAft>
        <a:defRPr sz="3200" b="1">
          <a:solidFill>
            <a:schemeClr val="bg1"/>
          </a:solidFill>
          <a:latin typeface="Arial" panose="020B0604020202020204" pitchFamily="34" charset="0"/>
        </a:defRPr>
      </a:lvl8pPr>
      <a:lvl9pPr marL="1828800" algn="l" rtl="0" fontAlgn="base">
        <a:spcBef>
          <a:spcPct val="0"/>
        </a:spcBef>
        <a:spcAft>
          <a:spcPct val="0"/>
        </a:spcAft>
        <a:defRPr sz="32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600">
          <a:solidFill>
            <a:schemeClr val="tx1"/>
          </a:solidFill>
          <a:latin typeface="+mn-lt"/>
          <a:ea typeface="华文行楷" panose="02010800040101010101" pitchFamily="2" charset="-122"/>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华文行楷" panose="0201080004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3" name="Rectangle 3"/>
          <p:cNvSpPr>
            <a:spLocks noChangeArrowheads="1"/>
          </p:cNvSpPr>
          <p:nvPr/>
        </p:nvSpPr>
        <p:spPr bwMode="auto">
          <a:xfrm flipV="1">
            <a:off x="0" y="0"/>
            <a:ext cx="9144000" cy="1071563"/>
          </a:xfrm>
          <a:prstGeom prst="rect">
            <a:avLst/>
          </a:prstGeom>
          <a:solidFill>
            <a:schemeClr val="accent1"/>
          </a:solidFill>
          <a:ln w="9525">
            <a:noFill/>
            <a:miter lim="800000"/>
          </a:ln>
          <a:effectLst/>
        </p:spPr>
        <p:txBody>
          <a:bodyPr wrap="none" anchor="ctr"/>
          <a:lstStyle/>
          <a:p>
            <a:pPr>
              <a:defRPr/>
            </a:pPr>
            <a:endParaRPr lang="zh-CN" altLang="en-US"/>
          </a:p>
        </p:txBody>
      </p:sp>
      <p:sp>
        <p:nvSpPr>
          <p:cNvPr id="3075" name="Rectangle 39"/>
          <p:cNvSpPr>
            <a:spLocks noGrp="1" noChangeArrowheads="1"/>
          </p:cNvSpPr>
          <p:nvPr>
            <p:ph type="body" idx="4294967295"/>
          </p:nvPr>
        </p:nvSpPr>
        <p:spPr bwMode="auto">
          <a:xfrm>
            <a:off x="533400" y="1295400"/>
            <a:ext cx="81915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endParaRPr lang="zh-CN" altLang="en-US"/>
          </a:p>
        </p:txBody>
      </p:sp>
      <p:sp>
        <p:nvSpPr>
          <p:cNvPr id="3076" name="Rectangle 40"/>
          <p:cNvSpPr>
            <a:spLocks noGrp="1" noChangeArrowheads="1"/>
          </p:cNvSpPr>
          <p:nvPr>
            <p:ph type="title" idx="9"/>
          </p:nvPr>
        </p:nvSpPr>
        <p:spPr bwMode="auto">
          <a:xfrm>
            <a:off x="214313" y="357188"/>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endParaRPr lang="zh-CN" altLang="en-US"/>
          </a:p>
        </p:txBody>
      </p:sp>
      <p:pic>
        <p:nvPicPr>
          <p:cNvPr id="3077" name="Picture 42" descr="C:\Documents and Settings\fxk\桌面\shezi.jpg"/>
          <p:cNvPicPr>
            <a:picLocks noChangeAspect="1" noChangeArrowheads="1"/>
          </p:cNvPicPr>
          <p:nvPr userDrawn="1"/>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51563" y="214313"/>
            <a:ext cx="2992437"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p:nvSpPr>
        <p:spPr>
          <a:xfrm>
            <a:off x="785786" y="6357958"/>
            <a:ext cx="3256020" cy="338554"/>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pPr>
              <a:defRPr/>
            </a:pPr>
            <a:r>
              <a:rPr lang="zh-CN" altLang="en-US" sz="1600" b="1" dirty="0">
                <a:ln w="10541" cmpd="sng">
                  <a:solidFill>
                    <a:schemeClr val="bg2">
                      <a:lumMod val="75000"/>
                    </a:schemeClr>
                  </a:solidFill>
                  <a:prstDash val="solid"/>
                </a:ln>
                <a:solidFill>
                  <a:srgbClr val="000000"/>
                </a:solidFill>
                <a:latin typeface="华文行楷" panose="02010800040101010101" pitchFamily="2" charset="-122"/>
              </a:rPr>
              <a:t>名社献精品教材    服务送智慧人生</a:t>
            </a:r>
            <a:endParaRPr lang="zh-CN" altLang="en-US" sz="1600" b="1" dirty="0">
              <a:ln w="10541" cmpd="sng">
                <a:solidFill>
                  <a:schemeClr val="bg2">
                    <a:lumMod val="75000"/>
                  </a:schemeClr>
                </a:solidFill>
                <a:prstDash val="solid"/>
              </a:ln>
              <a:solidFill>
                <a:srgbClr val="000000"/>
              </a:solidFill>
              <a:latin typeface="华文行楷" panose="02010800040101010101" pitchFamily="2" charset="-122"/>
            </a:endParaRPr>
          </a:p>
        </p:txBody>
      </p:sp>
      <p:graphicFrame>
        <p:nvGraphicFramePr>
          <p:cNvPr id="3079" name="Object 43"/>
          <p:cNvGraphicFramePr/>
          <p:nvPr userDrawn="1"/>
        </p:nvGraphicFramePr>
        <p:xfrm>
          <a:off x="428625" y="6357938"/>
          <a:ext cx="407988" cy="285750"/>
        </p:xfrm>
        <a:graphic>
          <a:graphicData uri="http://schemas.openxmlformats.org/presentationml/2006/ole">
            <mc:AlternateContent xmlns:mc="http://schemas.openxmlformats.org/markup-compatibility/2006">
              <mc:Choice xmlns:v="urn:schemas-microsoft-com:vml" Requires="v">
                <p:oleObj spid="_x0000_s3154" name="" r:id="rId14" imgW="1231900" imgH="863600" progId="Photoshop.Image.11">
                  <p:embed/>
                </p:oleObj>
              </mc:Choice>
              <mc:Fallback>
                <p:oleObj name="" r:id="rId14" imgW="1231900" imgH="863600" progId="Photoshop.Image.11">
                  <p:embed/>
                  <p:pic>
                    <p:nvPicPr>
                      <p:cNvPr id="0" name="Object 43"/>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8625" y="6357938"/>
                        <a:ext cx="407988"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ransition>
    <p:checker dir="vert"/>
  </p:transition>
  <p:txStyles>
    <p:titleStyle>
      <a:lvl1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3200" b="1">
          <a:solidFill>
            <a:schemeClr val="tx1"/>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3200" b="1">
          <a:solidFill>
            <a:schemeClr val="bg1"/>
          </a:solidFill>
          <a:latin typeface="Arial" panose="020B0604020202020204" pitchFamily="34" charset="0"/>
        </a:defRPr>
      </a:lvl6pPr>
      <a:lvl7pPr marL="914400" algn="l" rtl="0" fontAlgn="base">
        <a:spcBef>
          <a:spcPct val="0"/>
        </a:spcBef>
        <a:spcAft>
          <a:spcPct val="0"/>
        </a:spcAft>
        <a:defRPr sz="3200" b="1">
          <a:solidFill>
            <a:schemeClr val="bg1"/>
          </a:solidFill>
          <a:latin typeface="Arial" panose="020B0604020202020204" pitchFamily="34" charset="0"/>
        </a:defRPr>
      </a:lvl7pPr>
      <a:lvl8pPr marL="1371600" algn="l" rtl="0" fontAlgn="base">
        <a:spcBef>
          <a:spcPct val="0"/>
        </a:spcBef>
        <a:spcAft>
          <a:spcPct val="0"/>
        </a:spcAft>
        <a:defRPr sz="3200" b="1">
          <a:solidFill>
            <a:schemeClr val="bg1"/>
          </a:solidFill>
          <a:latin typeface="Arial" panose="020B0604020202020204" pitchFamily="34" charset="0"/>
        </a:defRPr>
      </a:lvl8pPr>
      <a:lvl9pPr marL="1828800" algn="l" rtl="0" fontAlgn="base">
        <a:spcBef>
          <a:spcPct val="0"/>
        </a:spcBef>
        <a:spcAft>
          <a:spcPct val="0"/>
        </a:spcAft>
        <a:defRPr sz="3200" b="1">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2"/>
        </a:buClr>
        <a:buFont typeface="Wingdings" panose="05000000000000000000" pitchFamily="2" charset="2"/>
        <a:buChar char="v"/>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anose="05000000000000000000" pitchFamily="2" charset="2"/>
        <a:buChar char="§"/>
        <a:defRPr sz="2600">
          <a:solidFill>
            <a:schemeClr val="tx1"/>
          </a:solidFill>
          <a:latin typeface="+mn-lt"/>
          <a:ea typeface="华文行楷" panose="02010800040101010101" pitchFamily="2" charset="-122"/>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华文行楷" panose="0201080004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华文行楷" panose="02010800040101010101" pitchFamily="2" charset="-122"/>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2.xml"/><Relationship Id="rId3" Type="http://schemas.openxmlformats.org/officeDocument/2006/relationships/image" Target="../media/image8.emf"/><Relationship Id="rId2" Type="http://schemas.openxmlformats.org/officeDocument/2006/relationships/oleObject" Target="../embeddings/oleObject4.bin"/><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hyperlink" Target="https://tingwu.aliyun.com/home"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ai.baidu.com/tech/speech/tts" TargetMode="External"/><Relationship Id="rId1" Type="http://schemas.openxmlformats.org/officeDocument/2006/relationships/hyperlink" Target="https://peiyin.xunfei.cn/make" TargetMode="Externa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3"/>
          <p:cNvSpPr>
            <a:spLocks noGrp="1" noChangeArrowheads="1"/>
          </p:cNvSpPr>
          <p:nvPr>
            <p:ph type="ctrTitle"/>
          </p:nvPr>
        </p:nvSpPr>
        <p:spPr>
          <a:xfrm>
            <a:off x="928688" y="2786063"/>
            <a:ext cx="6767512" cy="1176337"/>
          </a:xfrm>
        </p:spPr>
        <p:txBody>
          <a:bodyPr/>
          <a:lstStyle/>
          <a:p>
            <a:pPr algn="ctr">
              <a:lnSpc>
                <a:spcPts val="5000"/>
              </a:lnSpc>
            </a:pPr>
            <a:r>
              <a:rPr lang="zh-CN" altLang="en-US" dirty="0"/>
              <a:t>第</a:t>
            </a:r>
            <a:r>
              <a:rPr lang="en-US" altLang="zh-CN" dirty="0"/>
              <a:t>2</a:t>
            </a:r>
            <a:r>
              <a:rPr lang="zh-CN" altLang="en-US" dirty="0"/>
              <a:t>章  数字声音 </a:t>
            </a:r>
            <a:endParaRPr lang="zh-CN" altLang="en-US" dirty="0"/>
          </a:p>
        </p:txBody>
      </p:sp>
      <p:sp>
        <p:nvSpPr>
          <p:cNvPr id="11266" name="Rectangle 3"/>
          <p:cNvSpPr>
            <a:spLocks noGrp="1" noChangeArrowheads="1"/>
          </p:cNvSpPr>
          <p:nvPr>
            <p:ph type="subTitle" idx="1"/>
          </p:nvPr>
        </p:nvSpPr>
        <p:spPr/>
        <p:txBody>
          <a:bodyPr/>
          <a:lstStyle/>
          <a:p>
            <a:pPr eaLnBrk="1" hangingPunct="1">
              <a:lnSpc>
                <a:spcPct val="90000"/>
              </a:lnSpc>
            </a:pPr>
            <a:endParaRPr lang="zh-CN" altLang="en-US" b="1">
              <a:latin typeface="仿宋_GB2312" pitchFamily="49" charset="-122"/>
              <a:ea typeface="仿宋_GB2312" pitchFamily="49" charset="-122"/>
            </a:endParaRPr>
          </a:p>
          <a:p>
            <a:pPr eaLnBrk="1" hangingPunct="1">
              <a:lnSpc>
                <a:spcPct val="90000"/>
              </a:lnSpc>
            </a:pPr>
            <a:endParaRPr lang="zh-CN" altLang="zh-CN" b="1">
              <a:latin typeface="仿宋_GB2312" pitchFamily="49" charset="-122"/>
              <a:ea typeface="仿宋_GB2312" pitchFamily="49" charset="-122"/>
            </a:endParaRPr>
          </a:p>
        </p:txBody>
      </p:sp>
      <p:sp>
        <p:nvSpPr>
          <p:cNvPr id="4" name="矩形 3"/>
          <p:cNvSpPr/>
          <p:nvPr/>
        </p:nvSpPr>
        <p:spPr>
          <a:xfrm>
            <a:off x="2786063" y="1714500"/>
            <a:ext cx="2357437" cy="785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268" name="标题 3"/>
          <p:cNvSpPr txBox="1">
            <a:spLocks noChangeArrowheads="1"/>
          </p:cNvSpPr>
          <p:nvPr/>
        </p:nvSpPr>
        <p:spPr bwMode="auto">
          <a:xfrm>
            <a:off x="5643563" y="3357563"/>
            <a:ext cx="17145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lnSpc>
                <a:spcPts val="5000"/>
              </a:lnSpc>
            </a:pPr>
            <a:r>
              <a:rPr lang="zh-CN" altLang="en-US" sz="3600" b="1">
                <a:solidFill>
                  <a:schemeClr val="tx2"/>
                </a:solidFill>
                <a:latin typeface="微软雅黑" panose="020B0503020204020204" pitchFamily="34" charset="-122"/>
                <a:ea typeface="微软雅黑" panose="020B0503020204020204" pitchFamily="34" charset="-122"/>
              </a:rPr>
              <a:t>   </a:t>
            </a:r>
            <a:endParaRPr lang="zh-CN" altLang="en-US" sz="2800" b="1">
              <a:solidFill>
                <a:schemeClr val="bg1"/>
              </a:solidFill>
              <a:latin typeface="华文楷体" panose="02010600040101010101" pitchFamily="2" charset="-122"/>
              <a:ea typeface="华文楷体" panose="02010600040101010101" pitchFamily="2" charset="-122"/>
            </a:endParaRPr>
          </a:p>
        </p:txBody>
      </p:sp>
    </p:spTree>
    <p:custDataLst>
      <p:tags r:id="rId1"/>
    </p:custDataLst>
  </p:cSld>
  <p:clrMapOvr>
    <a:masterClrMapping/>
  </p:clrMapOvr>
  <p:transition>
    <p:checke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noChangeArrowheads="1"/>
          </p:cNvSpPr>
          <p:nvPr>
            <p:ph type="title"/>
          </p:nvPr>
        </p:nvSpPr>
        <p:spPr/>
        <p:txBody>
          <a:bodyPr/>
          <a:lstStyle/>
          <a:p>
            <a:r>
              <a:rPr lang="zh-CN" altLang="en-US"/>
              <a:t>2.2 数字化声音的处理</a:t>
            </a:r>
            <a:endParaRPr lang="zh-CN" altLang="en-US"/>
          </a:p>
        </p:txBody>
      </p:sp>
      <p:sp>
        <p:nvSpPr>
          <p:cNvPr id="20482" name="内容占位符 2"/>
          <p:cNvSpPr>
            <a:spLocks noGrp="1" noChangeArrowheads="1"/>
          </p:cNvSpPr>
          <p:nvPr>
            <p:ph idx="1"/>
          </p:nvPr>
        </p:nvSpPr>
        <p:spPr/>
        <p:txBody>
          <a:bodyPr/>
          <a:lstStyle/>
          <a:p>
            <a:pPr marL="0" indent="0">
              <a:buFont typeface="Wingdings" panose="05000000000000000000" pitchFamily="2" charset="2"/>
              <a:buNone/>
            </a:pPr>
            <a:r>
              <a:rPr lang="zh-CN" altLang="en-US" sz="2400" dirty="0"/>
              <a:t>3. 音频压缩编码技术</a:t>
            </a:r>
            <a:endParaRPr lang="zh-CN" altLang="en-US" sz="2400" dirty="0"/>
          </a:p>
          <a:p>
            <a:pPr marL="0" indent="0">
              <a:buFont typeface="Wingdings" panose="05000000000000000000" pitchFamily="2" charset="2"/>
              <a:buNone/>
            </a:pPr>
            <a:r>
              <a:rPr lang="zh-CN" altLang="en-US" sz="2000" dirty="0"/>
              <a:t>音频数据压缩编码方法可分为无损压缩和有损压缩两大类。</a:t>
            </a:r>
            <a:endParaRPr lang="zh-CN" altLang="en-US" sz="2000" dirty="0"/>
          </a:p>
          <a:p>
            <a:pPr marL="0" indent="0">
              <a:buFont typeface="Wingdings" panose="05000000000000000000" pitchFamily="2" charset="2"/>
              <a:buNone/>
            </a:pPr>
            <a:endParaRPr lang="en-US" altLang="zh-CN" dirty="0"/>
          </a:p>
        </p:txBody>
      </p:sp>
      <p:pic>
        <p:nvPicPr>
          <p:cNvPr id="20483" name="图片 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3400" y="2212975"/>
            <a:ext cx="5656263" cy="366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484" name="对象 -2147482624"/>
          <p:cNvGraphicFramePr>
            <a:graphicFrameLocks noChangeAspect="1"/>
          </p:cNvGraphicFramePr>
          <p:nvPr/>
        </p:nvGraphicFramePr>
        <p:xfrm>
          <a:off x="5146675" y="5006975"/>
          <a:ext cx="3660775" cy="866775"/>
        </p:xfrm>
        <a:graphic>
          <a:graphicData uri="http://schemas.openxmlformats.org/presentationml/2006/ole">
            <mc:AlternateContent xmlns:mc="http://schemas.openxmlformats.org/markup-compatibility/2006">
              <mc:Choice xmlns:v="urn:schemas-microsoft-com:vml" Requires="v">
                <p:oleObj spid="_x0000_s20560" name="" r:id="rId2" imgW="2336800" imgH="571500" progId="Word.Picture.8">
                  <p:embed/>
                </p:oleObj>
              </mc:Choice>
              <mc:Fallback>
                <p:oleObj name="" r:id="rId2" imgW="2336800" imgH="571500" progId="Word.Picture.8">
                  <p:embed/>
                  <p:pic>
                    <p:nvPicPr>
                      <p:cNvPr id="0" name="对象 -21474826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675" y="5006975"/>
                        <a:ext cx="3660775" cy="866775"/>
                      </a:xfrm>
                      <a:prstGeom prst="rect">
                        <a:avLst/>
                      </a:prstGeom>
                      <a:noFill/>
                      <a:ln w="12700">
                        <a:solidFill>
                          <a:srgbClr val="FF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checke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noChangeArrowheads="1"/>
          </p:cNvSpPr>
          <p:nvPr>
            <p:ph type="title"/>
          </p:nvPr>
        </p:nvSpPr>
        <p:spPr/>
        <p:txBody>
          <a:bodyPr/>
          <a:lstStyle/>
          <a:p>
            <a:r>
              <a:rPr lang="zh-CN" altLang="en-US"/>
              <a:t>2.2 数字化声音的处理</a:t>
            </a:r>
            <a:endParaRPr lang="zh-CN" altLang="en-US"/>
          </a:p>
        </p:txBody>
      </p:sp>
      <p:sp>
        <p:nvSpPr>
          <p:cNvPr id="21506" name="内容占位符 2"/>
          <p:cNvSpPr>
            <a:spLocks noGrp="1" noChangeArrowheads="1"/>
          </p:cNvSpPr>
          <p:nvPr>
            <p:ph idx="1"/>
          </p:nvPr>
        </p:nvSpPr>
        <p:spPr/>
        <p:txBody>
          <a:bodyPr/>
          <a:lstStyle/>
          <a:p>
            <a:pPr marL="0" indent="0">
              <a:buFont typeface="Wingdings" panose="05000000000000000000" pitchFamily="2" charset="2"/>
              <a:buNone/>
            </a:pPr>
            <a:r>
              <a:rPr lang="zh-CN" altLang="en-US" sz="2400" dirty="0"/>
              <a:t>4. 音频文件格式</a:t>
            </a:r>
            <a:endParaRPr lang="zh-CN" altLang="en-US" sz="2400" dirty="0"/>
          </a:p>
          <a:p>
            <a:pPr>
              <a:buFont typeface="Wingdings" panose="05000000000000000000" charset="0"/>
              <a:buChar char="Ø"/>
            </a:pPr>
            <a:r>
              <a:rPr lang="zh-CN" altLang="en-US" sz="2000" dirty="0"/>
              <a:t>音频（Audio）是指频率在20Hz～20kHz范围内的可听声音。 </a:t>
            </a:r>
            <a:endParaRPr lang="en-US" altLang="zh-CN" sz="2000" dirty="0"/>
          </a:p>
          <a:p>
            <a:pPr>
              <a:buFont typeface="Wingdings" panose="05000000000000000000" charset="0"/>
              <a:buChar char="Ø"/>
            </a:pPr>
            <a:r>
              <a:rPr lang="zh-CN" altLang="en-US" sz="2000" dirty="0"/>
              <a:t>计算机中的音频主要有波形音频、CD音频和MIDI音乐等形式。</a:t>
            </a:r>
            <a:endParaRPr lang="en-US" altLang="zh-CN" sz="2000" dirty="0"/>
          </a:p>
          <a:p>
            <a:pPr>
              <a:buFont typeface="Wingdings" panose="05000000000000000000" charset="0"/>
              <a:buChar char="Ø"/>
            </a:pPr>
            <a:r>
              <a:rPr lang="zh-CN" altLang="en-US" sz="2000" dirty="0"/>
              <a:t>常见的音频文件格式：WAV、MID、MP3、WMA、RM、OGG、AAC、AIFF、FLAC等。</a:t>
            </a:r>
            <a:endParaRPr lang="zh-CN" altLang="en-US" sz="2000" dirty="0"/>
          </a:p>
        </p:txBody>
      </p:sp>
    </p:spTree>
  </p:cSld>
  <p:clrMapOvr>
    <a:masterClrMapping/>
  </p:clrMapOvr>
  <p:transition>
    <p:checker dir="ver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noChangeArrowheads="1"/>
          </p:cNvSpPr>
          <p:nvPr>
            <p:ph type="title"/>
          </p:nvPr>
        </p:nvSpPr>
        <p:spPr/>
        <p:txBody>
          <a:bodyPr/>
          <a:lstStyle/>
          <a:p>
            <a:r>
              <a:rPr lang="zh-CN" altLang="en-US"/>
              <a:t>2.2 数字化声音的处理</a:t>
            </a:r>
            <a:endParaRPr lang="zh-CN" altLang="en-US"/>
          </a:p>
        </p:txBody>
      </p:sp>
      <p:sp>
        <p:nvSpPr>
          <p:cNvPr id="18434" name="内容占位符 2"/>
          <p:cNvSpPr>
            <a:spLocks noGrp="1"/>
          </p:cNvSpPr>
          <p:nvPr>
            <p:ph idx="1"/>
          </p:nvPr>
        </p:nvSpPr>
        <p:spPr>
          <a:xfrm>
            <a:off x="533400" y="1295400"/>
            <a:ext cx="8215064" cy="5105400"/>
          </a:xfrm>
        </p:spPr>
        <p:txBody>
          <a:bodyPr/>
          <a:lstStyle/>
          <a:p>
            <a:pPr marL="0" indent="0">
              <a:buFont typeface="Wingdings" panose="05000000000000000000" pitchFamily="2" charset="2"/>
              <a:buNone/>
            </a:pPr>
            <a:r>
              <a:rPr lang="zh-CN" altLang="en-US" noProof="1"/>
              <a:t>2.2.2 音频处理</a:t>
            </a:r>
            <a:endParaRPr lang="zh-CN" altLang="en-US" noProof="1"/>
          </a:p>
          <a:p>
            <a:pPr marL="0" indent="0">
              <a:buFont typeface="Wingdings" panose="05000000000000000000" pitchFamily="2" charset="2"/>
              <a:buNone/>
            </a:pPr>
            <a:r>
              <a:rPr lang="zh-CN" altLang="en-US" sz="2400" noProof="1"/>
              <a:t>数字声音的处理涉及内容、格式、效果等方面。</a:t>
            </a:r>
            <a:endParaRPr lang="zh-CN" altLang="en-US" sz="2400" noProof="1"/>
          </a:p>
          <a:p>
            <a:pPr>
              <a:buFont typeface="Wingdings" panose="05000000000000000000" charset="0"/>
              <a:buChar char="Ø"/>
            </a:pPr>
            <a:r>
              <a:rPr lang="zh-CN" altLang="en-US" sz="2000" noProof="1"/>
              <a:t>内容处理主要是通过选择、裁剪、粘贴等操作实现声音内容的拼接、剪辑等。</a:t>
            </a:r>
            <a:endParaRPr lang="zh-CN" altLang="en-US" sz="2000" noProof="1"/>
          </a:p>
          <a:p>
            <a:pPr>
              <a:buFont typeface="Wingdings" panose="05000000000000000000" charset="0"/>
              <a:buChar char="Ø"/>
            </a:pPr>
            <a:r>
              <a:rPr lang="zh-CN" altLang="en-US" sz="2000" noProof="1"/>
              <a:t>格式处理主要是实现各种音频格式之间的格式转换。</a:t>
            </a:r>
            <a:endParaRPr lang="zh-CN" altLang="en-US" sz="2000" noProof="1"/>
          </a:p>
          <a:p>
            <a:pPr>
              <a:buFont typeface="Wingdings" panose="05000000000000000000" charset="0"/>
              <a:buChar char="Ø"/>
            </a:pPr>
            <a:r>
              <a:rPr lang="zh-CN" altLang="en-US" sz="2000" noProof="1"/>
              <a:t>效果处理则是对声音施加各种特效，如降噪、均衡、变调、混响等，最终达成声音处理的目的。</a:t>
            </a:r>
            <a:endParaRPr lang="zh-CN" altLang="en-US" sz="2000" noProof="1"/>
          </a:p>
        </p:txBody>
      </p:sp>
    </p:spTree>
  </p:cSld>
  <p:clrMapOvr>
    <a:masterClrMapping/>
  </p:clrMapOvr>
  <p:transition>
    <p:checke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noChangeArrowheads="1"/>
          </p:cNvSpPr>
          <p:nvPr>
            <p:ph type="title"/>
          </p:nvPr>
        </p:nvSpPr>
        <p:spPr/>
        <p:txBody>
          <a:bodyPr/>
          <a:lstStyle/>
          <a:p>
            <a:r>
              <a:rPr lang="zh-CN" altLang="en-US"/>
              <a:t>2.2 数字化声音的处理</a:t>
            </a:r>
            <a:endParaRPr lang="zh-CN" altLang="en-US"/>
          </a:p>
        </p:txBody>
      </p:sp>
      <p:sp>
        <p:nvSpPr>
          <p:cNvPr id="23554" name="内容占位符 2"/>
          <p:cNvSpPr>
            <a:spLocks noGrp="1" noChangeArrowheads="1"/>
          </p:cNvSpPr>
          <p:nvPr>
            <p:ph idx="1"/>
          </p:nvPr>
        </p:nvSpPr>
        <p:spPr/>
        <p:txBody>
          <a:bodyPr/>
          <a:lstStyle/>
          <a:p>
            <a:pPr marL="0" indent="0">
              <a:buFont typeface="Wingdings" panose="05000000000000000000" pitchFamily="2" charset="2"/>
              <a:buNone/>
            </a:pPr>
            <a:r>
              <a:rPr lang="zh-CN" altLang="en-US" sz="2400" dirty="0"/>
              <a:t>1. 混音</a:t>
            </a:r>
            <a:endParaRPr lang="zh-CN" altLang="en-US" sz="2400" dirty="0"/>
          </a:p>
          <a:p>
            <a:pPr>
              <a:buFont typeface="Wingdings" panose="05000000000000000000" charset="0"/>
              <a:buChar char="Ø"/>
            </a:pPr>
            <a:r>
              <a:rPr lang="zh-CN" altLang="en-US" sz="2000" dirty="0"/>
              <a:t>混音是将多音轨上的数字音频混合在一起，并输出混合后的声音。</a:t>
            </a:r>
            <a:endParaRPr lang="zh-CN" altLang="en-US" sz="2000" dirty="0"/>
          </a:p>
          <a:p>
            <a:pPr marL="0" indent="0">
              <a:buFont typeface="Wingdings" panose="05000000000000000000" pitchFamily="2" charset="2"/>
              <a:buNone/>
            </a:pPr>
            <a:r>
              <a:rPr lang="zh-CN" altLang="en-US" sz="2000" dirty="0"/>
              <a:t>例2-3：将给定的朗读语音和背景音乐合成为配乐朗诵。</a:t>
            </a:r>
            <a:endParaRPr lang="zh-CN" altLang="en-US" sz="20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t>2. 声音的编辑</a:t>
            </a:r>
            <a:endParaRPr lang="zh-CN" altLang="en-US" sz="2400" dirty="0"/>
          </a:p>
          <a:p>
            <a:pPr>
              <a:buFont typeface="Wingdings" panose="05000000000000000000" charset="0"/>
              <a:buChar char="Ø"/>
            </a:pPr>
            <a:r>
              <a:rPr lang="zh-CN" altLang="en-US" sz="2000" dirty="0"/>
              <a:t>声音编辑操作包括声音的淡入淡出、声音的复制和剪辑、音调调整、播放速度调整等。</a:t>
            </a:r>
            <a:endParaRPr lang="zh-CN" altLang="en-US" sz="2000" dirty="0"/>
          </a:p>
        </p:txBody>
      </p:sp>
    </p:spTree>
  </p:cSld>
  <p:clrMapOvr>
    <a:masterClrMapping/>
  </p:clrMapOvr>
  <p:transition>
    <p:checke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noChangeArrowheads="1"/>
          </p:cNvSpPr>
          <p:nvPr>
            <p:ph type="title"/>
          </p:nvPr>
        </p:nvSpPr>
        <p:spPr/>
        <p:txBody>
          <a:bodyPr/>
          <a:lstStyle/>
          <a:p>
            <a:r>
              <a:rPr lang="zh-CN" altLang="en-US"/>
              <a:t>2.2 数字化声音的处理</a:t>
            </a:r>
            <a:endParaRPr lang="zh-CN" altLang="en-US"/>
          </a:p>
        </p:txBody>
      </p:sp>
      <p:sp>
        <p:nvSpPr>
          <p:cNvPr id="18434" name="内容占位符 2"/>
          <p:cNvSpPr>
            <a:spLocks noGrp="1"/>
          </p:cNvSpPr>
          <p:nvPr>
            <p:ph idx="1"/>
          </p:nvPr>
        </p:nvSpPr>
        <p:spPr>
          <a:xfrm>
            <a:off x="755576" y="1340768"/>
            <a:ext cx="7678738" cy="5105400"/>
          </a:xfrm>
        </p:spPr>
        <p:txBody>
          <a:bodyPr/>
          <a:lstStyle/>
          <a:p>
            <a:pPr marL="0" indent="0">
              <a:buFont typeface="Wingdings" panose="05000000000000000000" pitchFamily="2" charset="2"/>
              <a:buNone/>
            </a:pPr>
            <a:r>
              <a:rPr lang="zh-CN" altLang="en-US" sz="2400" noProof="1"/>
              <a:t>3. 音效处理</a:t>
            </a:r>
            <a:endParaRPr lang="zh-CN" altLang="en-US" sz="2400" noProof="1"/>
          </a:p>
          <a:p>
            <a:pPr>
              <a:buFont typeface="Wingdings" panose="05000000000000000000" charset="0"/>
              <a:buChar char="Ø"/>
            </a:pPr>
            <a:r>
              <a:rPr lang="zh-CN" altLang="en-US" sz="2000" noProof="1"/>
              <a:t>Audition自带了几十种效果器，还可以添加更多的VST音效插件 （Virtual Studio Technology）。</a:t>
            </a:r>
            <a:endParaRPr lang="zh-CN" altLang="en-US" sz="2000" noProof="1"/>
          </a:p>
          <a:p>
            <a:pPr>
              <a:buFont typeface="Wingdings" panose="05000000000000000000" charset="0"/>
              <a:buChar char="Ø"/>
            </a:pPr>
            <a:r>
              <a:rPr lang="zh-CN" altLang="en-US" sz="2000" noProof="1"/>
              <a:t>常用的音效处理包括：振幅与压限、延迟与回声、滤波与均衡、调制、降噪、混响、立体声声像、时间与变调等。</a:t>
            </a:r>
            <a:endParaRPr lang="zh-CN" altLang="en-US" sz="2000" noProof="1"/>
          </a:p>
          <a:p>
            <a:pPr marL="0" indent="0">
              <a:buFont typeface="Wingdings" panose="05000000000000000000" pitchFamily="2" charset="2"/>
              <a:buNone/>
            </a:pPr>
            <a:endParaRPr lang="zh-CN" altLang="en-US" sz="2400" noProof="1"/>
          </a:p>
        </p:txBody>
      </p:sp>
    </p:spTree>
  </p:cSld>
  <p:clrMapOvr>
    <a:masterClrMapping/>
  </p:clrMapOvr>
  <p:transition>
    <p:checke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noChangeArrowheads="1"/>
          </p:cNvSpPr>
          <p:nvPr>
            <p:ph type="title"/>
          </p:nvPr>
        </p:nvSpPr>
        <p:spPr/>
        <p:txBody>
          <a:bodyPr/>
          <a:lstStyle/>
          <a:p>
            <a:r>
              <a:rPr lang="zh-CN" altLang="en-US"/>
              <a:t>2.2 数字化声音的处理</a:t>
            </a:r>
            <a:endParaRPr lang="zh-CN" altLang="en-US"/>
          </a:p>
        </p:txBody>
      </p:sp>
      <p:sp>
        <p:nvSpPr>
          <p:cNvPr id="25602" name="内容占位符 2"/>
          <p:cNvSpPr>
            <a:spLocks noGrp="1" noChangeArrowheads="1"/>
          </p:cNvSpPr>
          <p:nvPr>
            <p:ph idx="1"/>
          </p:nvPr>
        </p:nvSpPr>
        <p:spPr>
          <a:xfrm>
            <a:off x="476250" y="1184275"/>
            <a:ext cx="8128198" cy="5105400"/>
          </a:xfrm>
        </p:spPr>
        <p:txBody>
          <a:bodyPr/>
          <a:lstStyle/>
          <a:p>
            <a:pPr marL="0" indent="0">
              <a:buFont typeface="Wingdings" panose="05000000000000000000" pitchFamily="2" charset="2"/>
              <a:buNone/>
            </a:pPr>
            <a:r>
              <a:rPr lang="zh-CN" altLang="en-US" sz="2400" dirty="0"/>
              <a:t>（1） 振幅与压限</a:t>
            </a:r>
            <a:endParaRPr lang="zh-CN" altLang="en-US" sz="2400" dirty="0"/>
          </a:p>
          <a:p>
            <a:pPr marL="535305" indent="0">
              <a:buFont typeface="Wingdings" panose="05000000000000000000" pitchFamily="2" charset="2"/>
              <a:buNone/>
            </a:pPr>
            <a:r>
              <a:rPr lang="zh-CN" altLang="en-US" sz="2000" dirty="0" smtClean="0"/>
              <a:t>声音</a:t>
            </a:r>
            <a:r>
              <a:rPr lang="zh-CN" altLang="en-US" sz="2000" dirty="0"/>
              <a:t>的振幅随着时间的推移逐渐衰减。</a:t>
            </a:r>
            <a:endParaRPr lang="zh-CN" altLang="en-US" sz="20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sym typeface="华文行楷" panose="02010800040101010101" pitchFamily="2" charset="-122"/>
              </a:rPr>
              <a:t>（2） 延迟与回声</a:t>
            </a:r>
            <a:endParaRPr lang="zh-CN" altLang="en-US" sz="2400" dirty="0"/>
          </a:p>
          <a:p>
            <a:pPr marL="535305" indent="0">
              <a:buFont typeface="Wingdings" panose="05000000000000000000" pitchFamily="2" charset="2"/>
              <a:buNone/>
            </a:pPr>
            <a:r>
              <a:rPr lang="zh-CN" altLang="en-US" sz="2000" dirty="0" smtClean="0">
                <a:sym typeface="华文行楷" panose="02010800040101010101" pitchFamily="2" charset="-122"/>
              </a:rPr>
              <a:t>延迟</a:t>
            </a:r>
            <a:r>
              <a:rPr lang="zh-CN" altLang="en-US" sz="2000" dirty="0">
                <a:sym typeface="华文行楷" panose="02010800040101010101" pitchFamily="2" charset="-122"/>
              </a:rPr>
              <a:t>效果用于产生单个回声；回声效果则可向声音</a:t>
            </a:r>
            <a:r>
              <a:rPr lang="zh-CN" altLang="en-US" sz="2000" dirty="0" smtClean="0">
                <a:sym typeface="华文行楷" panose="02010800040101010101" pitchFamily="2" charset="-122"/>
              </a:rPr>
              <a:t>添加一系列</a:t>
            </a:r>
            <a:r>
              <a:rPr lang="zh-CN" altLang="en-US" sz="2000" dirty="0">
                <a:sym typeface="华文行楷" panose="02010800040101010101" pitchFamily="2" charset="-122"/>
              </a:rPr>
              <a:t>重复的衰减回声。</a:t>
            </a:r>
            <a:endParaRPr lang="zh-CN" altLang="en-US" sz="2000" dirty="0">
              <a:sym typeface="华文行楷" panose="02010800040101010101" pitchFamily="2" charset="-122"/>
            </a:endParaRPr>
          </a:p>
          <a:p>
            <a:pPr marL="0" indent="0">
              <a:buFont typeface="Wingdings" panose="05000000000000000000" pitchFamily="2" charset="2"/>
              <a:buNone/>
            </a:pPr>
            <a:endParaRPr lang="zh-CN" altLang="en-US" sz="2400" dirty="0">
              <a:sym typeface="华文行楷" panose="02010800040101010101" pitchFamily="2" charset="-122"/>
            </a:endParaRPr>
          </a:p>
          <a:p>
            <a:pPr marL="0" indent="0">
              <a:buFont typeface="Wingdings" panose="05000000000000000000" pitchFamily="2" charset="2"/>
              <a:buNone/>
            </a:pPr>
            <a:r>
              <a:rPr lang="zh-CN" altLang="en-US" sz="2400" dirty="0"/>
              <a:t>（3） 波形与均衡</a:t>
            </a:r>
            <a:endParaRPr lang="zh-CN" altLang="en-US" sz="2400" dirty="0"/>
          </a:p>
          <a:p>
            <a:pPr marL="535305" indent="0">
              <a:buFont typeface="Wingdings" panose="05000000000000000000" pitchFamily="2" charset="2"/>
              <a:buNone/>
            </a:pPr>
            <a:r>
              <a:rPr lang="zh-CN" altLang="en-US" sz="2000" dirty="0"/>
              <a:t>均衡就是调整各频段信号的增益值，对声音进行针对性优化，增强人们的临场感。“图形均衡器”使用预设频段进行快速简单的均衡，频段越少，调整就越快；频段越多，则精度越高。</a:t>
            </a:r>
            <a:endParaRPr lang="zh-CN" altLang="en-US" sz="2000" dirty="0"/>
          </a:p>
        </p:txBody>
      </p:sp>
    </p:spTree>
  </p:cSld>
  <p:clrMapOvr>
    <a:masterClrMapping/>
  </p:clrMapOvr>
  <p:transition>
    <p:checke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noChangeArrowheads="1"/>
          </p:cNvSpPr>
          <p:nvPr>
            <p:ph type="title"/>
          </p:nvPr>
        </p:nvSpPr>
        <p:spPr/>
        <p:txBody>
          <a:bodyPr/>
          <a:lstStyle/>
          <a:p>
            <a:r>
              <a:rPr lang="zh-CN" altLang="en-US"/>
              <a:t>2.2 数字化声音的处理</a:t>
            </a:r>
            <a:endParaRPr lang="zh-CN" altLang="en-US"/>
          </a:p>
        </p:txBody>
      </p:sp>
      <p:sp>
        <p:nvSpPr>
          <p:cNvPr id="26626" name="内容占位符 2"/>
          <p:cNvSpPr>
            <a:spLocks noGrp="1" noChangeArrowheads="1"/>
          </p:cNvSpPr>
          <p:nvPr>
            <p:ph idx="1"/>
          </p:nvPr>
        </p:nvSpPr>
        <p:spPr>
          <a:xfrm>
            <a:off x="533400" y="1295400"/>
            <a:ext cx="8143056" cy="5105400"/>
          </a:xfrm>
        </p:spPr>
        <p:txBody>
          <a:bodyPr/>
          <a:lstStyle/>
          <a:p>
            <a:pPr marL="0" indent="0">
              <a:buFont typeface="Wingdings" panose="05000000000000000000" pitchFamily="2" charset="2"/>
              <a:buNone/>
            </a:pPr>
            <a:r>
              <a:rPr lang="zh-CN" altLang="en-US" sz="2400" dirty="0"/>
              <a:t>（4） 调制和声</a:t>
            </a:r>
            <a:endParaRPr lang="zh-CN" altLang="en-US" sz="2400" dirty="0"/>
          </a:p>
          <a:p>
            <a:pPr marL="535305" indent="0">
              <a:buFont typeface="Wingdings" panose="05000000000000000000" pitchFamily="2" charset="2"/>
              <a:buNone/>
            </a:pPr>
            <a:r>
              <a:rPr lang="zh-CN" altLang="en-US" sz="2400" dirty="0"/>
              <a:t> </a:t>
            </a:r>
            <a:r>
              <a:rPr lang="zh-CN" altLang="en-US" sz="2000" dirty="0"/>
              <a:t>和声可一次模拟多个语音或乐器，增强人声音轨，或为单声道声音添加立体声空间感</a:t>
            </a:r>
            <a:r>
              <a:rPr lang="zh-CN" altLang="en-US" sz="2400" dirty="0"/>
              <a:t>。</a:t>
            </a:r>
            <a:endParaRPr lang="zh-CN" altLang="en-US" sz="24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t>（5） 降噪</a:t>
            </a:r>
            <a:endParaRPr lang="zh-CN" altLang="en-US" sz="2400" dirty="0"/>
          </a:p>
          <a:p>
            <a:pPr marL="627380" indent="0">
              <a:buFont typeface="Wingdings" panose="05000000000000000000" pitchFamily="2" charset="2"/>
              <a:buNone/>
            </a:pPr>
            <a:r>
              <a:rPr lang="zh-CN" altLang="en-US" sz="2000" dirty="0"/>
              <a:t>降噪效果可显著降低背景和宽频噪声，并且尽可能不影响信号品质。</a:t>
            </a:r>
            <a:endParaRPr lang="zh-CN" altLang="en-US" sz="2000" dirty="0"/>
          </a:p>
          <a:p>
            <a:pPr marL="627380" indent="0">
              <a:buFont typeface="Wingdings" panose="05000000000000000000" pitchFamily="2" charset="2"/>
              <a:buNone/>
            </a:pPr>
            <a:r>
              <a:rPr lang="zh-CN" altLang="en-US" sz="2000" dirty="0"/>
              <a:t>例2-4：对录制的语音进行降噪处理，消除环境噪声。</a:t>
            </a:r>
            <a:endParaRPr lang="zh-CN" altLang="en-US" sz="2000" dirty="0"/>
          </a:p>
        </p:txBody>
      </p:sp>
    </p:spTree>
  </p:cSld>
  <p:clrMapOvr>
    <a:masterClrMapping/>
  </p:clrMapOvr>
  <p:transition>
    <p:checke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noChangeArrowheads="1"/>
          </p:cNvSpPr>
          <p:nvPr>
            <p:ph type="title"/>
          </p:nvPr>
        </p:nvSpPr>
        <p:spPr/>
        <p:txBody>
          <a:bodyPr/>
          <a:lstStyle/>
          <a:p>
            <a:r>
              <a:rPr lang="zh-CN" altLang="en-US"/>
              <a:t>2.2 数字化声音的处理</a:t>
            </a:r>
            <a:endParaRPr lang="zh-CN" altLang="en-US"/>
          </a:p>
        </p:txBody>
      </p:sp>
      <p:sp>
        <p:nvSpPr>
          <p:cNvPr id="27650" name="内容占位符 2"/>
          <p:cNvSpPr>
            <a:spLocks noGrp="1" noChangeArrowheads="1"/>
          </p:cNvSpPr>
          <p:nvPr>
            <p:ph idx="1"/>
          </p:nvPr>
        </p:nvSpPr>
        <p:spPr/>
        <p:txBody>
          <a:bodyPr/>
          <a:lstStyle/>
          <a:p>
            <a:pPr marL="0" indent="0">
              <a:buFont typeface="Wingdings" panose="05000000000000000000" pitchFamily="2" charset="2"/>
              <a:buNone/>
            </a:pPr>
            <a:r>
              <a:rPr lang="zh-CN" altLang="en-US" sz="2400" dirty="0"/>
              <a:t>（6） 混响</a:t>
            </a:r>
            <a:endParaRPr lang="zh-CN" altLang="en-US" sz="2400" dirty="0"/>
          </a:p>
          <a:p>
            <a:pPr marL="627380" indent="0">
              <a:buFont typeface="Wingdings" panose="05000000000000000000" pitchFamily="2" charset="2"/>
              <a:buNone/>
            </a:pPr>
            <a:r>
              <a:rPr lang="zh-CN" altLang="en-US" sz="2000" dirty="0"/>
              <a:t>混响效果可以用来模拟各种声学空间环境。</a:t>
            </a:r>
            <a:endParaRPr lang="zh-CN" altLang="en-US" sz="20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t>（7） 人声移除</a:t>
            </a:r>
            <a:endParaRPr lang="zh-CN" altLang="en-US" sz="2400" dirty="0"/>
          </a:p>
          <a:p>
            <a:pPr marL="627380" indent="0">
              <a:buFont typeface="Wingdings" panose="05000000000000000000" pitchFamily="2" charset="2"/>
              <a:buNone/>
            </a:pPr>
            <a:r>
              <a:rPr lang="zh-CN" altLang="en-US" sz="2000" dirty="0"/>
              <a:t>消除人声的音量，创建卡拉 OK 伴奏音效果。</a:t>
            </a:r>
            <a:endParaRPr lang="zh-CN" altLang="en-US" sz="2000" dirty="0"/>
          </a:p>
          <a:p>
            <a:pPr marL="627380" indent="0">
              <a:buFont typeface="Wingdings" panose="05000000000000000000" pitchFamily="2" charset="2"/>
              <a:buNone/>
            </a:pPr>
            <a:r>
              <a:rPr lang="zh-CN" altLang="en-US" sz="2000" dirty="0"/>
              <a:t>例2-5：消除歌曲中的人声，提取伴奏音。</a:t>
            </a:r>
            <a:endParaRPr lang="zh-CN" altLang="en-US" sz="20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t>（8） 变调</a:t>
            </a:r>
            <a:endParaRPr lang="zh-CN" altLang="en-US" sz="2400" dirty="0"/>
          </a:p>
          <a:p>
            <a:pPr marL="627380" indent="0">
              <a:buFont typeface="Wingdings" panose="05000000000000000000" pitchFamily="2" charset="2"/>
              <a:buNone/>
            </a:pPr>
            <a:r>
              <a:rPr lang="zh-CN" altLang="en-US" sz="2000" dirty="0"/>
              <a:t>伸缩与变调效果可以随着时间改变节奏从而改变音调。</a:t>
            </a:r>
            <a:endParaRPr lang="zh-CN" altLang="en-US" sz="2000" dirty="0"/>
          </a:p>
        </p:txBody>
      </p:sp>
    </p:spTree>
  </p:cSld>
  <p:clrMapOvr>
    <a:masterClrMapping/>
  </p:clrMapOvr>
  <p:transition>
    <p:checke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noChangeArrowheads="1"/>
          </p:cNvSpPr>
          <p:nvPr>
            <p:ph type="title"/>
          </p:nvPr>
        </p:nvSpPr>
        <p:spPr/>
        <p:txBody>
          <a:bodyPr/>
          <a:lstStyle/>
          <a:p>
            <a:r>
              <a:rPr lang="zh-CN" altLang="en-US"/>
              <a:t>2.2 数字化声音的处理</a:t>
            </a:r>
            <a:endParaRPr lang="zh-CN" altLang="en-US"/>
          </a:p>
        </p:txBody>
      </p:sp>
      <p:sp>
        <p:nvSpPr>
          <p:cNvPr id="28674" name="内容占位符 2"/>
          <p:cNvSpPr>
            <a:spLocks noGrp="1" noChangeArrowheads="1"/>
          </p:cNvSpPr>
          <p:nvPr>
            <p:ph idx="1"/>
          </p:nvPr>
        </p:nvSpPr>
        <p:spPr>
          <a:xfrm>
            <a:off x="539552" y="1268760"/>
            <a:ext cx="8191500" cy="5105400"/>
          </a:xfrm>
        </p:spPr>
        <p:txBody>
          <a:bodyPr/>
          <a:lstStyle/>
          <a:p>
            <a:pPr marL="0" indent="0">
              <a:buFont typeface="Wingdings" panose="05000000000000000000" pitchFamily="2" charset="2"/>
              <a:buNone/>
            </a:pPr>
            <a:r>
              <a:rPr lang="zh-CN" altLang="en-US" sz="2400" dirty="0"/>
              <a:t>4. 声音的压缩</a:t>
            </a:r>
            <a:endParaRPr lang="zh-CN" altLang="en-US" sz="2400" dirty="0"/>
          </a:p>
          <a:p>
            <a:pPr>
              <a:buFont typeface="Wingdings" panose="05000000000000000000" charset="0"/>
              <a:buChar char="Ø"/>
            </a:pPr>
            <a:r>
              <a:rPr lang="zh-CN" altLang="en-US" sz="2000" dirty="0"/>
              <a:t>Audition可以将声音文件压缩并另存为MP3、OGG、AIFF等格式，可按需设置声音的音质。</a:t>
            </a:r>
            <a:endParaRPr lang="zh-CN" altLang="en-US" sz="2000" dirty="0"/>
          </a:p>
          <a:p>
            <a:pPr marL="0" indent="0">
              <a:buFont typeface="Wingdings" panose="05000000000000000000" pitchFamily="2" charset="2"/>
              <a:buNone/>
            </a:pPr>
            <a:endParaRPr lang="zh-CN" altLang="en-US" sz="2400" dirty="0"/>
          </a:p>
          <a:p>
            <a:pPr marL="0" indent="0">
              <a:buFont typeface="Wingdings" panose="05000000000000000000" pitchFamily="2" charset="2"/>
              <a:buNone/>
            </a:pPr>
            <a:r>
              <a:rPr lang="zh-CN" altLang="en-US" sz="2400" dirty="0"/>
              <a:t>5. 视频配音</a:t>
            </a:r>
            <a:endParaRPr lang="zh-CN" altLang="en-US" sz="2400" dirty="0"/>
          </a:p>
          <a:p>
            <a:pPr>
              <a:buFont typeface="Wingdings" panose="05000000000000000000" charset="0"/>
              <a:buChar char="Ø"/>
            </a:pPr>
            <a:r>
              <a:rPr lang="zh-CN" altLang="en-US" sz="2000" dirty="0"/>
              <a:t>Audition不仅能编辑声音文件，还能在多轨编辑视图中导入视频，与声音文件同步播放，方便用户为视频配音。</a:t>
            </a:r>
            <a:endParaRPr lang="zh-CN" altLang="en-US" sz="2000" dirty="0"/>
          </a:p>
        </p:txBody>
      </p:sp>
    </p:spTree>
  </p:cSld>
  <p:clrMapOvr>
    <a:masterClrMapping/>
  </p:clrMapOvr>
  <p:transition>
    <p:checke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标题 1"/>
          <p:cNvSpPr>
            <a:spLocks noGrp="1" noChangeArrowheads="1"/>
          </p:cNvSpPr>
          <p:nvPr>
            <p:ph type="title"/>
          </p:nvPr>
        </p:nvSpPr>
        <p:spPr/>
        <p:txBody>
          <a:bodyPr/>
          <a:lstStyle/>
          <a:p>
            <a:r>
              <a:rPr lang="zh-CN" altLang="en-US"/>
              <a:t>2.2 数字化声音的处理</a:t>
            </a:r>
            <a:endParaRPr lang="zh-CN" altLang="en-US"/>
          </a:p>
        </p:txBody>
      </p:sp>
      <p:sp>
        <p:nvSpPr>
          <p:cNvPr id="29698" name="内容占位符 2"/>
          <p:cNvSpPr>
            <a:spLocks noGrp="1" noChangeArrowheads="1"/>
          </p:cNvSpPr>
          <p:nvPr>
            <p:ph idx="1"/>
          </p:nvPr>
        </p:nvSpPr>
        <p:spPr/>
        <p:txBody>
          <a:bodyPr/>
          <a:lstStyle/>
          <a:p>
            <a:pPr marL="0" indent="0">
              <a:buFont typeface="Wingdings" panose="05000000000000000000" pitchFamily="2" charset="2"/>
              <a:buNone/>
            </a:pPr>
            <a:r>
              <a:rPr lang="zh-CN" altLang="en-US" dirty="0"/>
              <a:t>2.2.3 习题与实践</a:t>
            </a:r>
            <a:endParaRPr lang="zh-CN" altLang="en-US" dirty="0"/>
          </a:p>
          <a:p>
            <a:pPr marL="0" indent="0">
              <a:buFont typeface="Wingdings" panose="05000000000000000000" pitchFamily="2" charset="2"/>
              <a:buNone/>
            </a:pPr>
            <a:r>
              <a:rPr lang="zh-CN" altLang="en-US" sz="2400" dirty="0"/>
              <a:t>1. 简答题</a:t>
            </a:r>
            <a:endParaRPr lang="zh-CN" altLang="en-US" sz="2400" dirty="0"/>
          </a:p>
          <a:p>
            <a:pPr marL="0" indent="0">
              <a:buFont typeface="Wingdings" panose="05000000000000000000" pitchFamily="2" charset="2"/>
              <a:buNone/>
            </a:pPr>
            <a:r>
              <a:rPr lang="zh-CN" altLang="en-US" sz="2000" dirty="0"/>
              <a:t>（1）简述声音的三要素及其含义。</a:t>
            </a:r>
            <a:endParaRPr lang="zh-CN" altLang="en-US" sz="2000" dirty="0"/>
          </a:p>
          <a:p>
            <a:pPr marL="0" indent="0">
              <a:buFont typeface="Wingdings" panose="05000000000000000000" pitchFamily="2" charset="2"/>
              <a:buNone/>
            </a:pPr>
            <a:r>
              <a:rPr lang="zh-CN" altLang="en-US" sz="2000" dirty="0"/>
              <a:t>（2）数字媒体技术主要处理的声音频率范围是多少？该频率范围与人类语音的频率范围是什么关系？</a:t>
            </a:r>
            <a:endParaRPr lang="zh-CN" altLang="en-US" sz="2000" dirty="0"/>
          </a:p>
          <a:p>
            <a:pPr marL="0" indent="0">
              <a:buFont typeface="Wingdings" panose="05000000000000000000" pitchFamily="2" charset="2"/>
              <a:buNone/>
            </a:pPr>
            <a:r>
              <a:rPr lang="zh-CN" altLang="en-US" sz="2000" dirty="0"/>
              <a:t>（3）简述声音的有损压缩主要采用哪些压缩编码技术。</a:t>
            </a:r>
            <a:endParaRPr lang="zh-CN" altLang="en-US" sz="2000" dirty="0"/>
          </a:p>
          <a:p>
            <a:pPr marL="0" indent="0">
              <a:buFont typeface="Wingdings" panose="05000000000000000000" pitchFamily="2" charset="2"/>
              <a:buNone/>
            </a:pPr>
            <a:r>
              <a:rPr lang="zh-CN" altLang="en-US" sz="2000" dirty="0"/>
              <a:t>（4）数字音频在相同位速率编码情况下，MP3格式与OGG格式的音质哪个更好一些？说出理由。</a:t>
            </a:r>
            <a:endParaRPr lang="zh-CN" altLang="en-US" sz="2000" dirty="0"/>
          </a:p>
          <a:p>
            <a:pPr marL="0" indent="0">
              <a:buFont typeface="Wingdings" panose="05000000000000000000" pitchFamily="2" charset="2"/>
              <a:buNone/>
            </a:pPr>
            <a:r>
              <a:rPr lang="zh-CN" altLang="en-US" sz="2000" dirty="0"/>
              <a:t>（5）在Adobe Audition多轨编辑视图中，如何快速设置声音的淡入淡出效果？</a:t>
            </a:r>
            <a:endParaRPr lang="zh-CN" altLang="en-US" sz="2000" dirty="0"/>
          </a:p>
          <a:p>
            <a:pPr marL="0" indent="0">
              <a:buFont typeface="Wingdings" panose="05000000000000000000" pitchFamily="2" charset="2"/>
              <a:buNone/>
            </a:pPr>
            <a:r>
              <a:rPr lang="zh-CN" altLang="en-US" sz="2000" dirty="0"/>
              <a:t>（6）Adobe Audition有哪些常用的音效处理方法？“均衡”音效有什么作用？</a:t>
            </a:r>
            <a:endParaRPr lang="zh-CN" altLang="en-US" sz="2000" dirty="0"/>
          </a:p>
        </p:txBody>
      </p:sp>
    </p:spTree>
  </p:cSld>
  <p:clrMapOvr>
    <a:masterClrMapping/>
  </p:clrMapOvr>
  <p:transition>
    <p:checke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4"/>
          <p:cNvSpPr>
            <a:spLocks noGrp="1" noChangeArrowheads="1"/>
          </p:cNvSpPr>
          <p:nvPr>
            <p:ph type="title"/>
          </p:nvPr>
        </p:nvSpPr>
        <p:spPr/>
        <p:txBody>
          <a:bodyPr/>
          <a:lstStyle/>
          <a:p>
            <a:r>
              <a:rPr lang="en-US" altLang="zh-CN"/>
              <a:t>学习目标</a:t>
            </a:r>
            <a:endParaRPr lang="en-US" altLang="zh-CN"/>
          </a:p>
        </p:txBody>
      </p:sp>
      <p:sp>
        <p:nvSpPr>
          <p:cNvPr id="12290" name="内容占位符 1"/>
          <p:cNvSpPr>
            <a:spLocks noGrp="1" noChangeArrowheads="1"/>
          </p:cNvSpPr>
          <p:nvPr>
            <p:ph idx="1"/>
          </p:nvPr>
        </p:nvSpPr>
        <p:spPr>
          <a:xfrm>
            <a:off x="476250" y="1316038"/>
            <a:ext cx="8191500" cy="5105400"/>
          </a:xfrm>
        </p:spPr>
        <p:txBody>
          <a:bodyPr/>
          <a:lstStyle/>
          <a:p>
            <a:pPr marL="0" indent="0">
              <a:buFont typeface="Wingdings" panose="05000000000000000000" pitchFamily="2" charset="2"/>
              <a:buNone/>
            </a:pPr>
            <a:r>
              <a:rPr lang="zh-CN" altLang="en-US" sz="2400" dirty="0"/>
              <a:t>1. 掌握声音的录制方法。</a:t>
            </a:r>
            <a:endParaRPr lang="zh-CN" altLang="en-US" sz="2400" dirty="0"/>
          </a:p>
          <a:p>
            <a:pPr marL="0" indent="0">
              <a:buFont typeface="Wingdings" panose="05000000000000000000" pitchFamily="2" charset="2"/>
              <a:buNone/>
            </a:pPr>
            <a:r>
              <a:rPr lang="zh-CN" altLang="en-US" sz="2400" dirty="0"/>
              <a:t>2. 了解从视频中提取声音的方法。</a:t>
            </a:r>
            <a:endParaRPr lang="zh-CN" altLang="en-US" sz="2400" dirty="0"/>
          </a:p>
          <a:p>
            <a:pPr marL="0" indent="0">
              <a:buFont typeface="Wingdings" panose="05000000000000000000" pitchFamily="2" charset="2"/>
              <a:buNone/>
            </a:pPr>
            <a:r>
              <a:rPr lang="zh-CN" altLang="en-US" sz="2400" dirty="0"/>
              <a:t>3. 掌握语音合成的常用方法。</a:t>
            </a:r>
            <a:endParaRPr lang="zh-CN" altLang="en-US" sz="2400" dirty="0"/>
          </a:p>
          <a:p>
            <a:pPr marL="0" indent="0">
              <a:buFont typeface="Wingdings" panose="05000000000000000000" pitchFamily="2" charset="2"/>
              <a:buNone/>
            </a:pPr>
            <a:r>
              <a:rPr lang="zh-CN" altLang="en-US" sz="2400" dirty="0"/>
              <a:t>4. 了解合成音乐的制作方法。</a:t>
            </a:r>
            <a:endParaRPr lang="zh-CN" altLang="en-US" sz="2400" dirty="0"/>
          </a:p>
          <a:p>
            <a:pPr marL="0" indent="0">
              <a:buFont typeface="Wingdings" panose="05000000000000000000" pitchFamily="2" charset="2"/>
              <a:buNone/>
            </a:pPr>
            <a:r>
              <a:rPr lang="zh-CN" altLang="en-US" sz="2400" dirty="0"/>
              <a:t>5. 了解常用的音频压缩编码方法。</a:t>
            </a:r>
            <a:endParaRPr lang="zh-CN" altLang="en-US" sz="2400" dirty="0"/>
          </a:p>
          <a:p>
            <a:pPr marL="0" indent="0">
              <a:buFont typeface="Wingdings" panose="05000000000000000000" pitchFamily="2" charset="2"/>
              <a:buNone/>
            </a:pPr>
            <a:r>
              <a:rPr lang="zh-CN" altLang="en-US" sz="2400" dirty="0"/>
              <a:t>6. 熟悉声音格式以及相互转换的方法。</a:t>
            </a:r>
            <a:endParaRPr lang="zh-CN" altLang="en-US" sz="2400" dirty="0"/>
          </a:p>
          <a:p>
            <a:pPr marL="0" indent="0">
              <a:buFont typeface="Wingdings" panose="05000000000000000000" pitchFamily="2" charset="2"/>
              <a:buNone/>
            </a:pPr>
            <a:r>
              <a:rPr lang="zh-CN" altLang="en-US" sz="2400" dirty="0"/>
              <a:t>7. 掌握声音的常用编辑方法。</a:t>
            </a:r>
            <a:endParaRPr lang="zh-CN" altLang="en-US" sz="2400" dirty="0"/>
          </a:p>
          <a:p>
            <a:pPr marL="0" indent="0">
              <a:buFont typeface="Wingdings" panose="05000000000000000000" pitchFamily="2" charset="2"/>
              <a:buNone/>
            </a:pPr>
            <a:r>
              <a:rPr lang="zh-CN" altLang="en-US" sz="2400" dirty="0"/>
              <a:t>8. 掌握添加音效的方法。</a:t>
            </a:r>
            <a:endParaRPr lang="zh-CN" altLang="en-US" sz="2400" dirty="0"/>
          </a:p>
          <a:p>
            <a:pPr marL="0" indent="0">
              <a:buFont typeface="Wingdings" panose="05000000000000000000" pitchFamily="2" charset="2"/>
              <a:buNone/>
            </a:pPr>
            <a:r>
              <a:rPr lang="zh-CN" altLang="en-US" sz="2400" dirty="0"/>
              <a:t>9. 了解语音识别的基本原理。</a:t>
            </a:r>
            <a:endParaRPr lang="zh-CN" altLang="en-US" sz="2400" dirty="0"/>
          </a:p>
          <a:p>
            <a:pPr marL="0" indent="0">
              <a:buFont typeface="Wingdings" panose="05000000000000000000" pitchFamily="2" charset="2"/>
              <a:buNone/>
            </a:pPr>
            <a:r>
              <a:rPr lang="zh-CN" altLang="en-US" sz="2400" dirty="0"/>
              <a:t>10. 能在日常生活和学习场景中自如运用语音识别产品。</a:t>
            </a:r>
            <a:endParaRPr lang="zh-CN" altLang="en-US" sz="2400" dirty="0"/>
          </a:p>
        </p:txBody>
      </p:sp>
    </p:spTree>
  </p:cSld>
  <p:clrMapOvr>
    <a:masterClrMapping/>
  </p:clrMapOvr>
  <p:transition>
    <p:checke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标题 1"/>
          <p:cNvSpPr>
            <a:spLocks noGrp="1" noChangeArrowheads="1"/>
          </p:cNvSpPr>
          <p:nvPr>
            <p:ph type="title"/>
          </p:nvPr>
        </p:nvSpPr>
        <p:spPr/>
        <p:txBody>
          <a:bodyPr/>
          <a:lstStyle/>
          <a:p>
            <a:r>
              <a:rPr lang="zh-CN" altLang="en-US"/>
              <a:t>2.2 数字化声音的处理</a:t>
            </a:r>
            <a:endParaRPr lang="zh-CN" altLang="en-US"/>
          </a:p>
        </p:txBody>
      </p:sp>
      <p:sp>
        <p:nvSpPr>
          <p:cNvPr id="30722" name="内容占位符 2"/>
          <p:cNvSpPr>
            <a:spLocks noGrp="1" noChangeArrowheads="1"/>
          </p:cNvSpPr>
          <p:nvPr>
            <p:ph idx="1"/>
          </p:nvPr>
        </p:nvSpPr>
        <p:spPr/>
        <p:txBody>
          <a:bodyPr/>
          <a:lstStyle/>
          <a:p>
            <a:pPr marL="0" indent="0">
              <a:buFont typeface="Wingdings" panose="05000000000000000000" pitchFamily="2" charset="2"/>
              <a:buNone/>
            </a:pPr>
            <a:r>
              <a:rPr lang="zh-CN" altLang="en-US" dirty="0"/>
              <a:t>2.2.3 习题与实践</a:t>
            </a:r>
            <a:endParaRPr lang="zh-CN" altLang="en-US" dirty="0"/>
          </a:p>
          <a:p>
            <a:pPr marL="0" indent="0">
              <a:buFont typeface="Wingdings" panose="05000000000000000000" pitchFamily="2" charset="2"/>
              <a:buNone/>
            </a:pPr>
            <a:r>
              <a:rPr lang="zh-CN" altLang="en-US" sz="2400" dirty="0"/>
              <a:t>2. 实践题</a:t>
            </a:r>
            <a:endParaRPr lang="zh-CN" altLang="en-US" sz="2400" dirty="0"/>
          </a:p>
          <a:p>
            <a:pPr marL="0" indent="0">
              <a:buFont typeface="Wingdings" panose="05000000000000000000" pitchFamily="2" charset="2"/>
              <a:buNone/>
            </a:pPr>
            <a:r>
              <a:rPr lang="zh-CN" altLang="en-US" sz="2000" dirty="0"/>
              <a:t>（1）打开“配套资源\2\SY2-4-1.txt”，内容为唐朝大诗人王维的“山居秋暝”，用Adobe Audition录制朗诵，再进行降噪处理，消除环境噪音，保存为“SYJG2-4-1.mp3”。</a:t>
            </a:r>
            <a:endParaRPr lang="zh-CN" altLang="en-US" sz="2000" dirty="0"/>
          </a:p>
          <a:p>
            <a:pPr marL="0" indent="0">
              <a:buFont typeface="Wingdings" panose="05000000000000000000" pitchFamily="2" charset="2"/>
              <a:buNone/>
            </a:pPr>
            <a:r>
              <a:rPr lang="zh-CN" altLang="en-US" sz="2000" dirty="0"/>
              <a:t>（2）打开“配套资源\2\SY2-5-1.mp3”，尝试消除其中的原唱，将伴奏音保存为“SYJG2-5-1.mp3”。</a:t>
            </a:r>
            <a:endParaRPr lang="zh-CN" altLang="en-US" sz="2000" dirty="0"/>
          </a:p>
          <a:p>
            <a:pPr marL="0" indent="0">
              <a:buFont typeface="Wingdings" panose="05000000000000000000" pitchFamily="2" charset="2"/>
              <a:buNone/>
            </a:pPr>
            <a:r>
              <a:rPr lang="zh-CN" altLang="en-US" sz="2000" dirty="0"/>
              <a:t>（3）将录制的古诗“山居秋暝”的语音与背景音乐“配套资源\2\SY2-6-1.wma”合成配乐诗朗诵，实现背景音乐淡入淡出效果，保存为“SYJG2-6-1.mp3”。</a:t>
            </a:r>
            <a:endParaRPr lang="zh-CN" altLang="en-US" sz="2000" dirty="0"/>
          </a:p>
        </p:txBody>
      </p:sp>
    </p:spTree>
  </p:cSld>
  <p:clrMapOvr>
    <a:masterClrMapping/>
  </p:clrMapOvr>
  <p:transition>
    <p:checke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标题 1"/>
          <p:cNvSpPr>
            <a:spLocks noGrp="1" noChangeArrowheads="1"/>
          </p:cNvSpPr>
          <p:nvPr>
            <p:ph type="title"/>
          </p:nvPr>
        </p:nvSpPr>
        <p:spPr/>
        <p:txBody>
          <a:bodyPr/>
          <a:lstStyle/>
          <a:p>
            <a:r>
              <a:rPr lang="zh-CN" altLang="en-US" dirty="0"/>
              <a:t>2.3 语音识别技术</a:t>
            </a:r>
            <a:endParaRPr lang="zh-CN" altLang="en-US" dirty="0"/>
          </a:p>
        </p:txBody>
      </p:sp>
      <p:sp>
        <p:nvSpPr>
          <p:cNvPr id="18434" name="内容占位符 2"/>
          <p:cNvSpPr>
            <a:spLocks noGrp="1"/>
          </p:cNvSpPr>
          <p:nvPr>
            <p:ph idx="1"/>
          </p:nvPr>
        </p:nvSpPr>
        <p:spPr>
          <a:xfrm>
            <a:off x="533400" y="1124744"/>
            <a:ext cx="8191500" cy="5105400"/>
          </a:xfrm>
        </p:spPr>
        <p:txBody>
          <a:bodyPr/>
          <a:lstStyle/>
          <a:p>
            <a:pPr marL="0" indent="0">
              <a:buFont typeface="Wingdings" panose="05000000000000000000" pitchFamily="2" charset="2"/>
              <a:buNone/>
            </a:pPr>
            <a:r>
              <a:rPr lang="zh-CN" altLang="en-US" noProof="1"/>
              <a:t>2.3.1 语音识别的基本原理</a:t>
            </a:r>
            <a:endParaRPr lang="zh-CN" altLang="en-US" sz="2400" noProof="1"/>
          </a:p>
          <a:p>
            <a:pPr>
              <a:buFont typeface="Wingdings" panose="05000000000000000000" charset="0"/>
              <a:buChar char="Ø"/>
            </a:pPr>
            <a:r>
              <a:rPr lang="zh-CN" altLang="en-US" sz="2400" noProof="1"/>
              <a:t>语音识别</a:t>
            </a:r>
            <a:r>
              <a:rPr lang="zh-CN" altLang="en-US" sz="2400" noProof="1" smtClean="0"/>
              <a:t>技术</a:t>
            </a:r>
            <a:endParaRPr lang="en-US" altLang="zh-CN" sz="2400" noProof="1" smtClean="0"/>
          </a:p>
          <a:p>
            <a:pPr lvl="1"/>
            <a:r>
              <a:rPr lang="zh-CN" altLang="en-US" sz="2000" noProof="1"/>
              <a:t>也被称为自动语音识别Automatic Speech Recognition（ASR），其目标是让机器能够“听懂”人类的语音，将人类的语音数据转化为可读的文字信息。语音识别技术所涉及的领域包括：信号处理、模式识别、概率论和信息论、发声机理和听觉机理、人工智能等。</a:t>
            </a:r>
            <a:endParaRPr lang="zh-CN" altLang="en-US" sz="2000" noProof="1"/>
          </a:p>
          <a:p>
            <a:pPr>
              <a:buFont typeface="Wingdings" panose="05000000000000000000" charset="0"/>
              <a:buChar char="Ø"/>
            </a:pPr>
            <a:r>
              <a:rPr lang="zh-CN" altLang="en-US" sz="2400" noProof="1"/>
              <a:t>语音识别</a:t>
            </a:r>
            <a:r>
              <a:rPr lang="zh-CN" altLang="en-US" sz="2400" noProof="1" smtClean="0"/>
              <a:t>系统组成</a:t>
            </a:r>
            <a:endParaRPr lang="en-US" altLang="zh-CN" sz="2400" noProof="1" smtClean="0"/>
          </a:p>
          <a:p>
            <a:pPr lvl="1"/>
            <a:r>
              <a:rPr lang="zh-CN" altLang="en-US" sz="2000" noProof="1"/>
              <a:t>主要包含特征提取、声学模型，语言模型以及字典与解码四大部分。</a:t>
            </a:r>
            <a:endParaRPr lang="zh-CN" altLang="en-US" sz="2000" noProof="1"/>
          </a:p>
          <a:p>
            <a:pPr marL="0" indent="0">
              <a:buFont typeface="Wingdings" panose="05000000000000000000" pitchFamily="2" charset="2"/>
              <a:buNone/>
            </a:pPr>
            <a:endParaRPr lang="zh-CN" altLang="en-US" sz="2400" noProof="1"/>
          </a:p>
        </p:txBody>
      </p:sp>
      <p:pic>
        <p:nvPicPr>
          <p:cNvPr id="31747" name="图片 59" descr="http://img.mp.itc.cn/upload/20170724/899aa394fa444baea62c12dd5ad2578e.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059832" y="4509120"/>
            <a:ext cx="4959189"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hecke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noChangeArrowheads="1"/>
          </p:cNvSpPr>
          <p:nvPr>
            <p:ph type="title"/>
          </p:nvPr>
        </p:nvSpPr>
        <p:spPr/>
        <p:txBody>
          <a:bodyPr/>
          <a:lstStyle/>
          <a:p>
            <a:r>
              <a:rPr lang="zh-CN" altLang="en-US" dirty="0"/>
              <a:t>2.3 语音识别技术</a:t>
            </a:r>
            <a:endParaRPr lang="zh-CN" altLang="en-US" dirty="0"/>
          </a:p>
        </p:txBody>
      </p:sp>
      <p:sp>
        <p:nvSpPr>
          <p:cNvPr id="18434" name="内容占位符 2"/>
          <p:cNvSpPr>
            <a:spLocks noGrp="1"/>
          </p:cNvSpPr>
          <p:nvPr>
            <p:ph idx="1"/>
          </p:nvPr>
        </p:nvSpPr>
        <p:spPr/>
        <p:txBody>
          <a:bodyPr/>
          <a:lstStyle/>
          <a:p>
            <a:pPr marL="0" indent="0">
              <a:buFont typeface="Wingdings" panose="05000000000000000000" pitchFamily="2" charset="2"/>
              <a:buNone/>
            </a:pPr>
            <a:r>
              <a:rPr lang="zh-CN" altLang="en-US" noProof="1"/>
              <a:t>2.3.2语音识别技术的发展</a:t>
            </a:r>
            <a:endParaRPr lang="zh-CN" altLang="en-US" sz="2400" noProof="1"/>
          </a:p>
          <a:p>
            <a:pPr>
              <a:buFont typeface="Wingdings" panose="05000000000000000000" charset="0"/>
              <a:buChar char="Ø"/>
            </a:pPr>
            <a:r>
              <a:rPr lang="zh-CN" altLang="en-US" sz="2400" noProof="1"/>
              <a:t> </a:t>
            </a:r>
            <a:r>
              <a:rPr lang="en-US" altLang="zh-CN" sz="2400" noProof="1"/>
              <a:t>20</a:t>
            </a:r>
            <a:r>
              <a:rPr lang="zh-CN" altLang="en-US" sz="2400" noProof="1"/>
              <a:t>世纪</a:t>
            </a:r>
            <a:r>
              <a:rPr lang="en-US" altLang="zh-CN" sz="2400" noProof="1"/>
              <a:t>50</a:t>
            </a:r>
            <a:r>
              <a:rPr lang="zh-CN" altLang="en-US" sz="2400" noProof="1"/>
              <a:t>年代至</a:t>
            </a:r>
            <a:r>
              <a:rPr lang="en-US" altLang="zh-CN" sz="2400" noProof="1"/>
              <a:t>60</a:t>
            </a:r>
            <a:r>
              <a:rPr lang="zh-CN" altLang="en-US" sz="2400" noProof="1" smtClean="0"/>
              <a:t>年代</a:t>
            </a:r>
            <a:endParaRPr lang="en-US" altLang="zh-CN" sz="2400" noProof="1" smtClean="0"/>
          </a:p>
          <a:p>
            <a:pPr lvl="1"/>
            <a:r>
              <a:rPr lang="en-US" altLang="zh-CN" sz="2000" dirty="0"/>
              <a:t>1952</a:t>
            </a:r>
            <a:r>
              <a:rPr lang="zh-CN" altLang="zh-CN" sz="2000" dirty="0"/>
              <a:t>年：贝尔实验室开发了第一个语音识别系统</a:t>
            </a:r>
            <a:r>
              <a:rPr lang="en-US" altLang="zh-CN" sz="2000" dirty="0"/>
              <a:t>“Audrey”</a:t>
            </a:r>
            <a:r>
              <a:rPr lang="zh-CN" altLang="zh-CN" sz="2000" dirty="0"/>
              <a:t>，它可以识别单个数字</a:t>
            </a:r>
            <a:r>
              <a:rPr lang="en-US" altLang="zh-CN" sz="2000" dirty="0"/>
              <a:t>0-9</a:t>
            </a:r>
            <a:r>
              <a:rPr lang="zh-CN" altLang="zh-CN" sz="2000" dirty="0"/>
              <a:t>的</a:t>
            </a:r>
            <a:r>
              <a:rPr lang="zh-CN" altLang="zh-CN" sz="2000" dirty="0" smtClean="0"/>
              <a:t>发音。</a:t>
            </a:r>
            <a:endParaRPr lang="zh-CN" altLang="zh-CN" sz="2000" dirty="0"/>
          </a:p>
          <a:p>
            <a:pPr lvl="1"/>
            <a:r>
              <a:rPr lang="en-US" altLang="zh-CN" sz="2000" dirty="0"/>
              <a:t>1950</a:t>
            </a:r>
            <a:r>
              <a:rPr lang="zh-CN" altLang="zh-CN" sz="2000" dirty="0"/>
              <a:t>年代至</a:t>
            </a:r>
            <a:r>
              <a:rPr lang="en-US" altLang="zh-CN" sz="2000" dirty="0"/>
              <a:t>1960</a:t>
            </a:r>
            <a:r>
              <a:rPr lang="zh-CN" altLang="zh-CN" sz="2000" dirty="0"/>
              <a:t>年代</a:t>
            </a:r>
            <a:r>
              <a:rPr lang="zh-CN" altLang="zh-CN" sz="2000" dirty="0" smtClean="0"/>
              <a:t>：</a:t>
            </a:r>
            <a:r>
              <a:rPr lang="zh-CN" altLang="en-US" sz="2000" dirty="0" smtClean="0"/>
              <a:t>探索</a:t>
            </a:r>
            <a:r>
              <a:rPr lang="zh-CN" altLang="zh-CN" sz="2000" dirty="0" smtClean="0"/>
              <a:t>信号处理</a:t>
            </a:r>
            <a:r>
              <a:rPr lang="zh-CN" altLang="zh-CN" sz="2000" dirty="0"/>
              <a:t>和模式识别的基础理论</a:t>
            </a:r>
            <a:r>
              <a:rPr lang="zh-CN" altLang="zh-CN" sz="2000" dirty="0" smtClean="0"/>
              <a:t>。</a:t>
            </a:r>
            <a:endParaRPr lang="zh-CN" altLang="en-US" sz="2000" noProof="1"/>
          </a:p>
          <a:p>
            <a:pPr>
              <a:buFont typeface="Wingdings" panose="05000000000000000000" charset="0"/>
              <a:buChar char="Ø"/>
            </a:pPr>
            <a:r>
              <a:rPr lang="en-US" altLang="zh-CN" sz="2400" noProof="1"/>
              <a:t>20</a:t>
            </a:r>
            <a:r>
              <a:rPr lang="zh-CN" altLang="en-US" sz="2400" noProof="1"/>
              <a:t>世纪</a:t>
            </a:r>
            <a:r>
              <a:rPr lang="en-US" altLang="zh-CN" sz="2400" noProof="1"/>
              <a:t>70</a:t>
            </a:r>
            <a:r>
              <a:rPr lang="zh-CN" altLang="en-US" sz="2400" noProof="1"/>
              <a:t>年代至</a:t>
            </a:r>
            <a:r>
              <a:rPr lang="en-US" altLang="zh-CN" sz="2400" noProof="1"/>
              <a:t>80</a:t>
            </a:r>
            <a:r>
              <a:rPr lang="zh-CN" altLang="en-US" sz="2400" noProof="1" smtClean="0"/>
              <a:t>年代</a:t>
            </a:r>
            <a:endParaRPr lang="en-US" altLang="zh-CN" sz="2400" noProof="1" smtClean="0"/>
          </a:p>
          <a:p>
            <a:pPr lvl="1"/>
            <a:r>
              <a:rPr lang="zh-CN" altLang="en-US" sz="2000" noProof="1"/>
              <a:t>语音识别技术</a:t>
            </a:r>
            <a:r>
              <a:rPr lang="zh-CN" altLang="en-US" sz="2000" noProof="1" smtClean="0"/>
              <a:t>开始进入</a:t>
            </a:r>
            <a:r>
              <a:rPr lang="zh-CN" altLang="en-US" sz="2000" noProof="1"/>
              <a:t>商业领域和</a:t>
            </a:r>
            <a:r>
              <a:rPr lang="zh-CN" altLang="en-US" sz="2000" noProof="1" smtClean="0"/>
              <a:t>日常生活。</a:t>
            </a:r>
            <a:endParaRPr lang="en-US" altLang="zh-CN" sz="2000" noProof="1" smtClean="0"/>
          </a:p>
          <a:p>
            <a:pPr lvl="1"/>
            <a:r>
              <a:rPr lang="zh-CN" altLang="en-US" sz="2000" noProof="1" smtClean="0"/>
              <a:t>开始</a:t>
            </a:r>
            <a:r>
              <a:rPr lang="zh-CN" altLang="en-US" sz="2000" noProof="1"/>
              <a:t>使用基于统计的方法来改进识别精度</a:t>
            </a:r>
            <a:r>
              <a:rPr lang="zh-CN" altLang="en-US" sz="2000" noProof="1" smtClean="0"/>
              <a:t>。</a:t>
            </a:r>
            <a:endParaRPr lang="en-US" altLang="zh-CN" sz="2000" noProof="1" smtClean="0"/>
          </a:p>
          <a:p>
            <a:pPr marL="342900" lvl="1" indent="-342900">
              <a:buClr>
                <a:schemeClr val="tx2"/>
              </a:buClr>
              <a:buFont typeface="Wingdings" panose="05000000000000000000" charset="0"/>
              <a:buChar char="Ø"/>
            </a:pPr>
            <a:r>
              <a:rPr lang="en-US" altLang="zh-CN" sz="2400" noProof="1">
                <a:ea typeface="+mn-ea"/>
                <a:cs typeface="+mn-cs"/>
              </a:rPr>
              <a:t>20</a:t>
            </a:r>
            <a:r>
              <a:rPr lang="zh-CN" altLang="en-US" sz="2400" noProof="1">
                <a:ea typeface="+mn-ea"/>
                <a:cs typeface="+mn-cs"/>
              </a:rPr>
              <a:t>世纪</a:t>
            </a:r>
            <a:r>
              <a:rPr lang="en-US" altLang="zh-CN" sz="2400" noProof="1">
                <a:ea typeface="+mn-ea"/>
                <a:cs typeface="+mn-cs"/>
              </a:rPr>
              <a:t>90</a:t>
            </a:r>
            <a:r>
              <a:rPr lang="zh-CN" altLang="en-US" sz="2400" noProof="1" smtClean="0">
                <a:ea typeface="+mn-ea"/>
                <a:cs typeface="+mn-cs"/>
              </a:rPr>
              <a:t>年代</a:t>
            </a:r>
            <a:endParaRPr lang="en-US" altLang="zh-CN" sz="2400" noProof="1" smtClean="0">
              <a:ea typeface="+mn-ea"/>
              <a:cs typeface="+mn-cs"/>
            </a:endParaRPr>
          </a:p>
          <a:p>
            <a:pPr lvl="1"/>
            <a:r>
              <a:rPr lang="zh-CN" altLang="en-US" sz="2000" noProof="1"/>
              <a:t>神经网络开始被应用于语音识别，进一步提高了系统的准确性和鲁棒性。</a:t>
            </a:r>
            <a:endParaRPr lang="zh-CN" altLang="en-US" sz="2000" noProof="1"/>
          </a:p>
          <a:p>
            <a:pPr lvl="1"/>
            <a:r>
              <a:rPr lang="zh-CN" altLang="en-US" sz="2000" noProof="1"/>
              <a:t>出现</a:t>
            </a:r>
            <a:r>
              <a:rPr lang="zh-CN" altLang="en-US" sz="2000" noProof="1" smtClean="0"/>
              <a:t>大型</a:t>
            </a:r>
            <a:r>
              <a:rPr lang="zh-CN" altLang="en-US" sz="2000" noProof="1"/>
              <a:t>词汇量系统。</a:t>
            </a:r>
            <a:endParaRPr lang="zh-CN" altLang="en-US" sz="2000" noProof="1"/>
          </a:p>
          <a:p>
            <a:pPr marL="342900" lvl="1" indent="-342900">
              <a:buClr>
                <a:schemeClr val="tx2"/>
              </a:buClr>
              <a:buFont typeface="Wingdings" panose="05000000000000000000" charset="0"/>
              <a:buChar char="Ø"/>
            </a:pPr>
            <a:endParaRPr lang="en-US" altLang="zh-CN" sz="2400" noProof="1">
              <a:ea typeface="+mn-ea"/>
              <a:cs typeface="+mn-cs"/>
            </a:endParaRPr>
          </a:p>
        </p:txBody>
      </p:sp>
    </p:spTree>
  </p:cSld>
  <p:clrMapOvr>
    <a:masterClrMapping/>
  </p:clrMapOvr>
  <p:transition>
    <p:checke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noChangeArrowheads="1"/>
          </p:cNvSpPr>
          <p:nvPr>
            <p:ph type="title"/>
          </p:nvPr>
        </p:nvSpPr>
        <p:spPr/>
        <p:txBody>
          <a:bodyPr/>
          <a:lstStyle/>
          <a:p>
            <a:r>
              <a:rPr lang="zh-CN" altLang="en-US"/>
              <a:t>2.3 语音识别技术</a:t>
            </a:r>
            <a:endParaRPr lang="zh-CN" altLang="en-US"/>
          </a:p>
        </p:txBody>
      </p:sp>
      <p:sp>
        <p:nvSpPr>
          <p:cNvPr id="18434" name="内容占位符 2"/>
          <p:cNvSpPr>
            <a:spLocks noGrp="1"/>
          </p:cNvSpPr>
          <p:nvPr>
            <p:ph idx="1"/>
          </p:nvPr>
        </p:nvSpPr>
        <p:spPr>
          <a:xfrm>
            <a:off x="539552" y="1126231"/>
            <a:ext cx="8352928" cy="5399113"/>
          </a:xfrm>
        </p:spPr>
        <p:txBody>
          <a:bodyPr/>
          <a:lstStyle/>
          <a:p>
            <a:pPr marL="0" indent="0">
              <a:buFont typeface="Wingdings" panose="05000000000000000000" pitchFamily="2" charset="2"/>
              <a:buNone/>
            </a:pPr>
            <a:r>
              <a:rPr lang="zh-CN" altLang="en-US" noProof="1"/>
              <a:t>2.3.2语音识别技术的发展</a:t>
            </a:r>
            <a:endParaRPr lang="zh-CN" altLang="en-US" sz="2400" noProof="1"/>
          </a:p>
          <a:p>
            <a:pPr>
              <a:buFont typeface="Wingdings" panose="05000000000000000000" charset="0"/>
              <a:buChar char="Ø"/>
            </a:pPr>
            <a:r>
              <a:rPr lang="en-US" altLang="zh-CN" sz="2400" noProof="1"/>
              <a:t>21</a:t>
            </a:r>
            <a:r>
              <a:rPr lang="zh-CN" altLang="en-US" sz="2400" noProof="1"/>
              <a:t>世纪</a:t>
            </a:r>
            <a:r>
              <a:rPr lang="zh-CN" altLang="en-US" sz="2400" noProof="1" smtClean="0"/>
              <a:t>初</a:t>
            </a:r>
            <a:endParaRPr lang="en-US" altLang="zh-CN" sz="2400" noProof="1" smtClean="0"/>
          </a:p>
          <a:p>
            <a:pPr lvl="1"/>
            <a:r>
              <a:rPr lang="zh-CN" altLang="en-US" sz="2000" noProof="1"/>
              <a:t>深度学习：随着深度学习技术的发展，特别是深层神经网络</a:t>
            </a:r>
            <a:r>
              <a:rPr lang="en-US" altLang="zh-CN" sz="2000" noProof="1"/>
              <a:t>DNN</a:t>
            </a:r>
            <a:r>
              <a:rPr lang="zh-CN" altLang="en-US" sz="2000" noProof="1"/>
              <a:t>、递归神经网络</a:t>
            </a:r>
            <a:r>
              <a:rPr lang="en-US" altLang="zh-CN" sz="2000" noProof="1"/>
              <a:t>RNN</a:t>
            </a:r>
            <a:r>
              <a:rPr lang="zh-CN" altLang="en-US" sz="2000" noProof="1"/>
              <a:t>、长短时记忆网络</a:t>
            </a:r>
            <a:r>
              <a:rPr lang="en-US" altLang="zh-CN" sz="2000" noProof="1"/>
              <a:t>LSTM</a:t>
            </a:r>
            <a:r>
              <a:rPr lang="zh-CN" altLang="en-US" sz="2000" noProof="1"/>
              <a:t>等技术的应用，语音识别系统的性能有了显著的提升。</a:t>
            </a:r>
            <a:endParaRPr lang="zh-CN" altLang="en-US" sz="2000" noProof="1"/>
          </a:p>
          <a:p>
            <a:pPr lvl="1"/>
            <a:r>
              <a:rPr lang="zh-CN" altLang="en-US" sz="2000" noProof="1"/>
              <a:t>端到端模型：端到端模型规模小，不需要额外的语言模型，很容易部署到移动设备</a:t>
            </a:r>
            <a:r>
              <a:rPr lang="zh-CN" altLang="en-US" sz="2000" noProof="1" smtClean="0"/>
              <a:t>上。</a:t>
            </a:r>
            <a:endParaRPr lang="en-US" altLang="zh-CN" sz="2000" noProof="1" smtClean="0"/>
          </a:p>
          <a:p>
            <a:pPr>
              <a:buFont typeface="Wingdings" panose="05000000000000000000" charset="0"/>
              <a:buChar char="Ø"/>
            </a:pPr>
            <a:r>
              <a:rPr lang="zh-CN" altLang="en-US" sz="2400" noProof="1" smtClean="0"/>
              <a:t>近几年</a:t>
            </a:r>
            <a:endParaRPr lang="en-US" altLang="zh-CN" sz="2400" noProof="1" smtClean="0"/>
          </a:p>
          <a:p>
            <a:pPr lvl="1"/>
            <a:r>
              <a:rPr lang="zh-CN" altLang="en-US" sz="2000" noProof="1"/>
              <a:t>个性化和自适应学习</a:t>
            </a:r>
            <a:r>
              <a:rPr lang="zh-CN" altLang="en-US" sz="2000" noProof="1" smtClean="0"/>
              <a:t>：根据</a:t>
            </a:r>
            <a:r>
              <a:rPr lang="zh-CN" altLang="en-US" sz="2000" noProof="1"/>
              <a:t>个人的语音特征进行个性化调整，并能够在使用过程中自我学习和改进。</a:t>
            </a:r>
            <a:endParaRPr lang="en-US" altLang="zh-CN" sz="2000" noProof="1" smtClean="0"/>
          </a:p>
          <a:p>
            <a:pPr lvl="1"/>
            <a:r>
              <a:rPr lang="zh-CN" altLang="en-US" sz="2000" noProof="1"/>
              <a:t>多模态融合：结合视觉和其他传感器的信息来增强</a:t>
            </a:r>
            <a:r>
              <a:rPr lang="zh-CN" altLang="en-US" sz="2000" noProof="1" smtClean="0"/>
              <a:t>语音识别能力。</a:t>
            </a:r>
            <a:endParaRPr lang="en-US" altLang="zh-CN" sz="2000" noProof="1" smtClean="0"/>
          </a:p>
          <a:p>
            <a:pPr lvl="1"/>
            <a:r>
              <a:rPr lang="zh-CN" altLang="en-US" sz="2000" noProof="1"/>
              <a:t>边缘计算：为了提高响应速度和保护用户隐私</a:t>
            </a:r>
            <a:r>
              <a:rPr lang="zh-CN" altLang="en-US" sz="2000" noProof="1" smtClean="0"/>
              <a:t>，语音识别</a:t>
            </a:r>
            <a:r>
              <a:rPr lang="zh-CN" altLang="en-US" sz="2000" noProof="1"/>
              <a:t>功能被实现在设备端而不是云端。</a:t>
            </a:r>
            <a:endParaRPr lang="zh-CN" altLang="en-US" sz="2000" noProof="1"/>
          </a:p>
          <a:p>
            <a:pPr lvl="1"/>
            <a:r>
              <a:rPr lang="zh-CN" altLang="en-US" sz="2000" noProof="1"/>
              <a:t>多语言支持</a:t>
            </a:r>
            <a:r>
              <a:rPr lang="zh-CN" altLang="en-US" sz="2000" noProof="1" smtClean="0"/>
              <a:t>：支持</a:t>
            </a:r>
            <a:r>
              <a:rPr lang="zh-CN" altLang="en-US" sz="2000" noProof="1"/>
              <a:t>更多的语言和地区方言</a:t>
            </a:r>
            <a:r>
              <a:rPr lang="zh-CN" altLang="en-US" sz="2000" noProof="1" smtClean="0"/>
              <a:t>。</a:t>
            </a:r>
            <a:endParaRPr lang="zh-CN" altLang="en-US" sz="2000" noProof="1"/>
          </a:p>
          <a:p>
            <a:pPr lvl="1"/>
            <a:endParaRPr lang="zh-CN" altLang="en-US" sz="2000" noProof="1"/>
          </a:p>
          <a:p>
            <a:pPr>
              <a:buFont typeface="Wingdings" panose="05000000000000000000" charset="0"/>
              <a:buChar char="Ø"/>
            </a:pPr>
            <a:endParaRPr lang="en-US" altLang="zh-CN" sz="2400" noProof="1" smtClean="0"/>
          </a:p>
        </p:txBody>
      </p:sp>
    </p:spTree>
  </p:cSld>
  <p:clrMapOvr>
    <a:masterClrMapping/>
  </p:clrMapOvr>
  <p:transition>
    <p:checke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noChangeArrowheads="1"/>
          </p:cNvSpPr>
          <p:nvPr>
            <p:ph type="title"/>
          </p:nvPr>
        </p:nvSpPr>
        <p:spPr/>
        <p:txBody>
          <a:bodyPr/>
          <a:lstStyle/>
          <a:p>
            <a:r>
              <a:rPr lang="zh-CN" altLang="en-US"/>
              <a:t>2.3 语音识别技术</a:t>
            </a:r>
            <a:endParaRPr lang="zh-CN" altLang="en-US"/>
          </a:p>
        </p:txBody>
      </p:sp>
      <p:sp>
        <p:nvSpPr>
          <p:cNvPr id="18434" name="内容占位符 2"/>
          <p:cNvSpPr>
            <a:spLocks noGrp="1"/>
          </p:cNvSpPr>
          <p:nvPr>
            <p:ph idx="1"/>
          </p:nvPr>
        </p:nvSpPr>
        <p:spPr>
          <a:xfrm>
            <a:off x="539552" y="1126231"/>
            <a:ext cx="8136904" cy="5399113"/>
          </a:xfrm>
        </p:spPr>
        <p:txBody>
          <a:bodyPr/>
          <a:lstStyle/>
          <a:p>
            <a:pPr marL="0" indent="0">
              <a:buFont typeface="Wingdings" panose="05000000000000000000" pitchFamily="2" charset="2"/>
              <a:buNone/>
            </a:pPr>
            <a:r>
              <a:rPr lang="zh-CN" altLang="en-US" noProof="1"/>
              <a:t>2.3.2语音识别技术的发展</a:t>
            </a:r>
            <a:endParaRPr lang="zh-CN" altLang="en-US" noProof="1"/>
          </a:p>
          <a:p>
            <a:pPr>
              <a:buFont typeface="Wingdings" panose="05000000000000000000" charset="0"/>
              <a:buChar char="Ø"/>
            </a:pPr>
            <a:r>
              <a:rPr lang="zh-CN" altLang="en-US" sz="2400" noProof="1"/>
              <a:t>发展趋势</a:t>
            </a:r>
            <a:r>
              <a:rPr lang="zh-CN" altLang="en-US" sz="2400" noProof="1" smtClean="0"/>
              <a:t>超</a:t>
            </a:r>
            <a:endParaRPr lang="en-US" altLang="zh-CN" sz="2400" noProof="1" smtClean="0"/>
          </a:p>
          <a:p>
            <a:pPr lvl="1"/>
            <a:r>
              <a:rPr lang="zh-CN" altLang="en-US" sz="2000" noProof="1" smtClean="0"/>
              <a:t>使用</a:t>
            </a:r>
            <a:r>
              <a:rPr lang="zh-CN" altLang="en-US" sz="2000" noProof="1"/>
              <a:t>大规模数据集进行预</a:t>
            </a:r>
            <a:r>
              <a:rPr lang="zh-CN" altLang="en-US" sz="2000" noProof="1" smtClean="0"/>
              <a:t>训练，</a:t>
            </a:r>
            <a:r>
              <a:rPr lang="zh-CN" altLang="en-US" sz="2000" noProof="1"/>
              <a:t>进一步</a:t>
            </a:r>
            <a:r>
              <a:rPr lang="zh-CN" altLang="en-US" sz="2000" noProof="1" smtClean="0"/>
              <a:t>提高识别</a:t>
            </a:r>
            <a:r>
              <a:rPr lang="zh-CN" altLang="en-US" sz="2000" noProof="1"/>
              <a:t>的准确性和自然度</a:t>
            </a:r>
            <a:r>
              <a:rPr lang="zh-CN" altLang="en-US" sz="2000" noProof="1" smtClean="0"/>
              <a:t>。</a:t>
            </a:r>
            <a:endParaRPr lang="zh-CN" altLang="en-US" sz="2000" noProof="1"/>
          </a:p>
          <a:p>
            <a:pPr lvl="1"/>
            <a:r>
              <a:rPr lang="zh-CN" altLang="en-US" sz="2000" noProof="1"/>
              <a:t>深度学习和神经网络的持续优化，利用大量的未标注数据来训练模型，以减少对昂贵的标注数据的依赖</a:t>
            </a:r>
            <a:r>
              <a:rPr lang="zh-CN" altLang="en-US" sz="2000" noProof="1" smtClean="0"/>
              <a:t>。</a:t>
            </a:r>
            <a:endParaRPr lang="zh-CN" altLang="en-US" sz="2000" noProof="1"/>
          </a:p>
          <a:p>
            <a:pPr lvl="1"/>
            <a:r>
              <a:rPr lang="zh-CN" altLang="en-US" sz="2000" noProof="1"/>
              <a:t>多模态和情境感知</a:t>
            </a:r>
            <a:r>
              <a:rPr lang="zh-CN" altLang="en-US" sz="2000" noProof="1" smtClean="0"/>
              <a:t>：结合</a:t>
            </a:r>
            <a:r>
              <a:rPr lang="zh-CN" altLang="en-US" sz="2000" noProof="1"/>
              <a:t>用户的动作、表情等其他模态信息来增强语音识别的效果。</a:t>
            </a:r>
            <a:endParaRPr lang="zh-CN" altLang="en-US" sz="2000" noProof="1"/>
          </a:p>
          <a:p>
            <a:pPr lvl="1"/>
            <a:r>
              <a:rPr lang="zh-CN" altLang="en-US" sz="2000" noProof="1"/>
              <a:t>端到端建模的</a:t>
            </a:r>
            <a:r>
              <a:rPr lang="zh-CN" altLang="en-US" sz="2000" noProof="1" smtClean="0"/>
              <a:t>普及</a:t>
            </a:r>
            <a:r>
              <a:rPr lang="zh-CN" altLang="en-US" sz="2000" noProof="1"/>
              <a:t>，</a:t>
            </a:r>
            <a:r>
              <a:rPr lang="zh-CN" altLang="en-US" sz="2000" noProof="1" smtClean="0"/>
              <a:t>简化</a:t>
            </a:r>
            <a:r>
              <a:rPr lang="zh-CN" altLang="en-US" sz="2000" noProof="1"/>
              <a:t>传统语音识别管道中的多个步骤，提高系统的整体效率。</a:t>
            </a:r>
            <a:endParaRPr lang="zh-CN" altLang="en-US" sz="2000" noProof="1"/>
          </a:p>
          <a:p>
            <a:pPr lvl="1"/>
            <a:r>
              <a:rPr lang="zh-CN" altLang="en-US" sz="2000" noProof="1"/>
              <a:t>个性化和自适应学习：根据用户的发音习惯、口音、语速等特点进行适应性调整，以提高识别精度。</a:t>
            </a:r>
            <a:endParaRPr lang="zh-CN" altLang="en-US" sz="2000" noProof="1"/>
          </a:p>
          <a:p>
            <a:pPr lvl="1"/>
            <a:r>
              <a:rPr lang="zh-CN" altLang="en-US" sz="2000" noProof="1"/>
              <a:t>低资源语音识别：即使没有标注数据的情况下也能进行有效的识别（零样本学习）</a:t>
            </a:r>
            <a:r>
              <a:rPr lang="zh-CN" altLang="en-US" sz="2000" noProof="1" smtClean="0"/>
              <a:t>。</a:t>
            </a:r>
            <a:endParaRPr lang="zh-CN" altLang="en-US" sz="2000" noProof="1"/>
          </a:p>
          <a:p>
            <a:pPr marL="457200" lvl="1" indent="0">
              <a:buNone/>
            </a:pPr>
            <a:endParaRPr lang="zh-CN" altLang="en-US" sz="2000" noProof="1"/>
          </a:p>
          <a:p>
            <a:pPr>
              <a:buFont typeface="Wingdings" panose="05000000000000000000" charset="0"/>
              <a:buChar char="Ø"/>
            </a:pPr>
            <a:endParaRPr lang="en-US" altLang="zh-CN" sz="2000" noProof="1" smtClean="0"/>
          </a:p>
        </p:txBody>
      </p:sp>
    </p:spTree>
  </p:cSld>
  <p:clrMapOvr>
    <a:masterClrMapping/>
  </p:clrMapOvr>
  <p:transition>
    <p:checke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标题 1"/>
          <p:cNvSpPr>
            <a:spLocks noGrp="1" noChangeArrowheads="1"/>
          </p:cNvSpPr>
          <p:nvPr>
            <p:ph type="title"/>
          </p:nvPr>
        </p:nvSpPr>
        <p:spPr/>
        <p:txBody>
          <a:bodyPr/>
          <a:lstStyle/>
          <a:p>
            <a:r>
              <a:rPr lang="zh-CN" altLang="en-US"/>
              <a:t>2.3 语音识别技术</a:t>
            </a:r>
            <a:endParaRPr lang="zh-CN" altLang="en-US"/>
          </a:p>
        </p:txBody>
      </p:sp>
      <p:sp>
        <p:nvSpPr>
          <p:cNvPr id="18434" name="内容占位符 2"/>
          <p:cNvSpPr>
            <a:spLocks noGrp="1"/>
          </p:cNvSpPr>
          <p:nvPr>
            <p:ph idx="1"/>
          </p:nvPr>
        </p:nvSpPr>
        <p:spPr>
          <a:xfrm>
            <a:off x="539552" y="1126231"/>
            <a:ext cx="8136904" cy="5399113"/>
          </a:xfrm>
        </p:spPr>
        <p:txBody>
          <a:bodyPr/>
          <a:lstStyle/>
          <a:p>
            <a:pPr marL="0" indent="0">
              <a:buFont typeface="Wingdings" panose="05000000000000000000" pitchFamily="2" charset="2"/>
              <a:buNone/>
            </a:pPr>
            <a:r>
              <a:rPr lang="zh-CN" altLang="en-US" noProof="1"/>
              <a:t>2.3.2语音识别技术的发展</a:t>
            </a:r>
            <a:endParaRPr lang="zh-CN" altLang="en-US" noProof="1"/>
          </a:p>
          <a:p>
            <a:pPr>
              <a:buFont typeface="Wingdings" panose="05000000000000000000" charset="0"/>
              <a:buChar char="Ø"/>
            </a:pPr>
            <a:r>
              <a:rPr lang="zh-CN" altLang="en-US" sz="2400" noProof="1"/>
              <a:t>发展趋势</a:t>
            </a:r>
            <a:r>
              <a:rPr lang="zh-CN" altLang="en-US" sz="2400" noProof="1" smtClean="0"/>
              <a:t>超</a:t>
            </a:r>
            <a:endParaRPr lang="en-US" altLang="zh-CN" sz="2400" noProof="1" smtClean="0"/>
          </a:p>
          <a:p>
            <a:pPr lvl="1"/>
            <a:r>
              <a:rPr lang="zh-CN" altLang="en-US" sz="2000" noProof="1" smtClean="0"/>
              <a:t>采用</a:t>
            </a:r>
            <a:r>
              <a:rPr lang="zh-CN" altLang="en-US" sz="2000" noProof="1"/>
              <a:t>先进的信号处理技术来减少背景噪声和回声的影响，提高远场语音识别的</a:t>
            </a:r>
            <a:r>
              <a:rPr lang="zh-CN" altLang="en-US" sz="2000" noProof="1" smtClean="0"/>
              <a:t>准确率，</a:t>
            </a:r>
            <a:r>
              <a:rPr lang="zh-CN" altLang="en-US" sz="2000" noProof="1"/>
              <a:t>增强</a:t>
            </a:r>
            <a:r>
              <a:rPr lang="zh-CN" altLang="en-US" sz="2000" noProof="1" smtClean="0"/>
              <a:t>鲁棒性。</a:t>
            </a:r>
            <a:endParaRPr lang="zh-CN" altLang="en-US" sz="2000" noProof="1"/>
          </a:p>
          <a:p>
            <a:pPr lvl="1"/>
            <a:r>
              <a:rPr lang="zh-CN" altLang="en-US" sz="2000" noProof="1" smtClean="0"/>
              <a:t>通过</a:t>
            </a:r>
            <a:r>
              <a:rPr lang="zh-CN" altLang="en-US" sz="2000" noProof="1"/>
              <a:t>深度学习和自然语言处理技术的结合，系统能够深入理解用户的意图和需求，提供更加精准和个性化的服务。</a:t>
            </a:r>
            <a:endParaRPr lang="zh-CN" altLang="en-US" sz="2000" noProof="1"/>
          </a:p>
          <a:p>
            <a:pPr lvl="1"/>
            <a:r>
              <a:rPr lang="zh-CN" altLang="en-US" sz="2000" noProof="1" smtClean="0"/>
              <a:t>使用</a:t>
            </a:r>
            <a:r>
              <a:rPr lang="zh-CN" altLang="en-US" sz="2000" noProof="1"/>
              <a:t>专门为深度学习设计的硬件加速器（如</a:t>
            </a:r>
            <a:r>
              <a:rPr lang="en-US" altLang="zh-CN" sz="2000" noProof="1"/>
              <a:t>GPU</a:t>
            </a:r>
            <a:r>
              <a:rPr lang="zh-CN" altLang="en-US" sz="2000" noProof="1"/>
              <a:t>、</a:t>
            </a:r>
            <a:r>
              <a:rPr lang="en-US" altLang="zh-CN" sz="2000" noProof="1"/>
              <a:t>TPU</a:t>
            </a:r>
            <a:r>
              <a:rPr lang="zh-CN" altLang="en-US" sz="2000" noProof="1"/>
              <a:t>等），提高计算效率和实时处理能力。</a:t>
            </a:r>
            <a:endParaRPr lang="zh-CN" altLang="en-US" sz="2000" noProof="1"/>
          </a:p>
          <a:p>
            <a:pPr lvl="1"/>
            <a:r>
              <a:rPr lang="zh-CN" altLang="en-US" sz="2000" noProof="1"/>
              <a:t>应用场景的扩展：语音识别技术将在医疗、教育、金融等领域得到更广泛的应用，并与其他技术（如自然语言处理、计算机视觉等）深度融合，实现更加智能化的人机交互体验。</a:t>
            </a:r>
            <a:endParaRPr lang="zh-CN" altLang="en-US" sz="2000" noProof="1"/>
          </a:p>
          <a:p>
            <a:pPr marL="457200" lvl="1" indent="0">
              <a:buNone/>
            </a:pPr>
            <a:endParaRPr lang="zh-CN" altLang="en-US" sz="2000" noProof="1"/>
          </a:p>
          <a:p>
            <a:pPr>
              <a:buFont typeface="Wingdings" panose="05000000000000000000" charset="0"/>
              <a:buChar char="Ø"/>
            </a:pPr>
            <a:endParaRPr lang="en-US" altLang="zh-CN" sz="2000" noProof="1" smtClean="0"/>
          </a:p>
        </p:txBody>
      </p:sp>
    </p:spTree>
  </p:cSld>
  <p:clrMapOvr>
    <a:masterClrMapping/>
  </p:clrMapOvr>
  <p:transition>
    <p:checke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标题 1"/>
          <p:cNvSpPr>
            <a:spLocks noGrp="1" noChangeArrowheads="1"/>
          </p:cNvSpPr>
          <p:nvPr>
            <p:ph type="title"/>
          </p:nvPr>
        </p:nvSpPr>
        <p:spPr/>
        <p:txBody>
          <a:bodyPr/>
          <a:lstStyle/>
          <a:p>
            <a:r>
              <a:rPr lang="zh-CN" altLang="en-US"/>
              <a:t>2.3 语音识别技术</a:t>
            </a:r>
            <a:endParaRPr lang="zh-CN" altLang="en-US"/>
          </a:p>
        </p:txBody>
      </p:sp>
      <p:sp>
        <p:nvSpPr>
          <p:cNvPr id="18434" name="内容占位符 2"/>
          <p:cNvSpPr>
            <a:spLocks noGrp="1"/>
          </p:cNvSpPr>
          <p:nvPr>
            <p:ph idx="1"/>
          </p:nvPr>
        </p:nvSpPr>
        <p:spPr/>
        <p:txBody>
          <a:bodyPr/>
          <a:lstStyle/>
          <a:p>
            <a:pPr marL="0" indent="0">
              <a:buFont typeface="Wingdings" panose="05000000000000000000" pitchFamily="2" charset="2"/>
              <a:buNone/>
            </a:pPr>
            <a:r>
              <a:rPr lang="zh-CN" altLang="en-US" noProof="1"/>
              <a:t>2.3.3 语音识别技术的应用</a:t>
            </a:r>
            <a:endParaRPr lang="zh-CN" altLang="en-US" sz="2400" noProof="1"/>
          </a:p>
          <a:p>
            <a:pPr>
              <a:buFont typeface="Wingdings" panose="05000000000000000000" charset="0"/>
              <a:buChar char="Ø"/>
            </a:pPr>
            <a:r>
              <a:rPr lang="zh-CN" altLang="en-US" sz="2400" noProof="1"/>
              <a:t>语音识别技术的应用包括语音拨号、室内设备控制、语音文档检索、简单的听写数据录入等。</a:t>
            </a:r>
            <a:endParaRPr lang="zh-CN" altLang="en-US" sz="2400" noProof="1"/>
          </a:p>
          <a:p>
            <a:pPr>
              <a:buFont typeface="Wingdings" panose="05000000000000000000" charset="0"/>
              <a:buChar char="Ø"/>
            </a:pPr>
            <a:r>
              <a:rPr lang="zh-CN" altLang="en-US" sz="2400" noProof="1"/>
              <a:t>语音识别技术与其他自然语言处理技术如机器翻译及语音合成技术相结合，可以实现语音到语音的翻译，典型应用有Google Translate、百度翻译、有道翻译官等。</a:t>
            </a:r>
            <a:endParaRPr lang="zh-CN" altLang="en-US" sz="2400" noProof="1"/>
          </a:p>
          <a:p>
            <a:pPr>
              <a:buFont typeface="Wingdings" panose="05000000000000000000" charset="0"/>
              <a:buChar char="Ø"/>
            </a:pPr>
            <a:r>
              <a:rPr lang="zh-CN" altLang="en-US" sz="2400" noProof="1"/>
              <a:t>语音识别正逐步成为实现人机接口的关键技术。</a:t>
            </a:r>
            <a:endParaRPr lang="zh-CN" altLang="en-US" sz="2400" noProof="1"/>
          </a:p>
          <a:p>
            <a:pPr marL="0" indent="0">
              <a:buFont typeface="Wingdings" panose="05000000000000000000" charset="0"/>
              <a:buNone/>
            </a:pPr>
            <a:endParaRPr lang="zh-CN" altLang="en-US" sz="2400" noProof="1"/>
          </a:p>
        </p:txBody>
      </p:sp>
    </p:spTree>
  </p:cSld>
  <p:clrMapOvr>
    <a:masterClrMapping/>
  </p:clrMapOvr>
  <p:transition>
    <p:checke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noChangeArrowheads="1"/>
          </p:cNvSpPr>
          <p:nvPr>
            <p:ph type="title"/>
          </p:nvPr>
        </p:nvSpPr>
        <p:spPr/>
        <p:txBody>
          <a:bodyPr/>
          <a:lstStyle/>
          <a:p>
            <a:r>
              <a:rPr lang="zh-CN" altLang="en-US"/>
              <a:t>2.3 语音识别技术</a:t>
            </a:r>
            <a:endParaRPr lang="zh-CN" altLang="en-US"/>
          </a:p>
        </p:txBody>
      </p:sp>
      <p:sp>
        <p:nvSpPr>
          <p:cNvPr id="35842" name="内容占位符 2"/>
          <p:cNvSpPr>
            <a:spLocks noGrp="1" noChangeArrowheads="1"/>
          </p:cNvSpPr>
          <p:nvPr>
            <p:ph idx="1"/>
          </p:nvPr>
        </p:nvSpPr>
        <p:spPr>
          <a:xfrm>
            <a:off x="460375" y="1295400"/>
            <a:ext cx="8374063" cy="4648200"/>
          </a:xfrm>
        </p:spPr>
        <p:txBody>
          <a:bodyPr/>
          <a:lstStyle/>
          <a:p>
            <a:pPr marL="0" indent="0">
              <a:buFont typeface="Wingdings" panose="05000000000000000000" pitchFamily="2" charset="2"/>
              <a:buNone/>
            </a:pPr>
            <a:r>
              <a:rPr lang="zh-CN" altLang="en-US" dirty="0"/>
              <a:t>2.3.4 习题与实践</a:t>
            </a:r>
            <a:endParaRPr lang="zh-CN" altLang="en-US" sz="2400" dirty="0"/>
          </a:p>
          <a:p>
            <a:pPr marL="0" indent="0">
              <a:buFont typeface="Wingdings" panose="05000000000000000000" pitchFamily="2" charset="2"/>
              <a:buNone/>
            </a:pPr>
            <a:r>
              <a:rPr lang="zh-CN" altLang="en-US" sz="2400" dirty="0"/>
              <a:t>1. 简答题</a:t>
            </a:r>
            <a:endParaRPr lang="zh-CN" altLang="en-US" sz="2400" dirty="0"/>
          </a:p>
          <a:p>
            <a:pPr marL="0" indent="0">
              <a:buFont typeface="Wingdings" panose="05000000000000000000" pitchFamily="2" charset="2"/>
              <a:buNone/>
            </a:pPr>
            <a:r>
              <a:rPr lang="zh-CN" altLang="en-US" sz="2000" dirty="0"/>
              <a:t>（1）简述语音识别系统的基本构成以及各部分的主要功能。</a:t>
            </a:r>
            <a:endParaRPr lang="zh-CN" altLang="en-US" sz="2000" dirty="0"/>
          </a:p>
          <a:p>
            <a:pPr marL="0" indent="0">
              <a:buFont typeface="Wingdings" panose="05000000000000000000" pitchFamily="2" charset="2"/>
              <a:buNone/>
            </a:pPr>
            <a:r>
              <a:rPr lang="zh-CN" altLang="en-US" sz="2000" dirty="0"/>
              <a:t>（2）简述进入</a:t>
            </a:r>
            <a:r>
              <a:rPr lang="zh-CN" altLang="en-US" sz="2000" dirty="0" smtClean="0"/>
              <a:t>2</a:t>
            </a:r>
            <a:r>
              <a:rPr lang="en-US" altLang="zh-CN" sz="2000" dirty="0" smtClean="0"/>
              <a:t>1</a:t>
            </a:r>
            <a:r>
              <a:rPr lang="zh-CN" altLang="en-US" sz="2000" dirty="0" smtClean="0"/>
              <a:t>世纪后</a:t>
            </a:r>
            <a:r>
              <a:rPr lang="zh-CN" altLang="en-US" sz="2000" dirty="0"/>
              <a:t>语音识别技术取得哪些突破？</a:t>
            </a:r>
            <a:endParaRPr lang="zh-CN" altLang="en-US" sz="2000" dirty="0"/>
          </a:p>
          <a:p>
            <a:pPr marL="0" indent="0">
              <a:buFont typeface="Wingdings" panose="05000000000000000000" pitchFamily="2" charset="2"/>
              <a:buNone/>
            </a:pPr>
            <a:r>
              <a:rPr lang="zh-CN" altLang="en-US" sz="2000" dirty="0"/>
              <a:t>（3）要实现语音到语音的翻译，需要哪些关键技术？</a:t>
            </a:r>
            <a:endParaRPr lang="zh-CN" altLang="en-US" sz="2000" dirty="0"/>
          </a:p>
          <a:p>
            <a:pPr marL="0" indent="0">
              <a:buFont typeface="Wingdings" panose="05000000000000000000" pitchFamily="2" charset="2"/>
              <a:buNone/>
            </a:pPr>
            <a:endParaRPr lang="zh-CN" altLang="en-US" sz="2000" dirty="0"/>
          </a:p>
        </p:txBody>
      </p:sp>
    </p:spTree>
  </p:cSld>
  <p:clrMapOvr>
    <a:masterClrMapping/>
  </p:clrMapOvr>
  <p:transition>
    <p:checke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noChangeArrowheads="1"/>
          </p:cNvSpPr>
          <p:nvPr>
            <p:ph type="title"/>
          </p:nvPr>
        </p:nvSpPr>
        <p:spPr/>
        <p:txBody>
          <a:bodyPr/>
          <a:lstStyle/>
          <a:p>
            <a:r>
              <a:rPr lang="zh-CN" altLang="en-US" dirty="0"/>
              <a:t>2.3 语音识别技术</a:t>
            </a:r>
            <a:endParaRPr lang="zh-CN" altLang="en-US" dirty="0"/>
          </a:p>
        </p:txBody>
      </p:sp>
      <p:sp>
        <p:nvSpPr>
          <p:cNvPr id="36866" name="内容占位符 2"/>
          <p:cNvSpPr>
            <a:spLocks noGrp="1" noChangeArrowheads="1"/>
          </p:cNvSpPr>
          <p:nvPr>
            <p:ph idx="1"/>
          </p:nvPr>
        </p:nvSpPr>
        <p:spPr>
          <a:xfrm>
            <a:off x="611560" y="1484784"/>
            <a:ext cx="8136904" cy="3816424"/>
          </a:xfrm>
        </p:spPr>
        <p:txBody>
          <a:bodyPr/>
          <a:lstStyle/>
          <a:p>
            <a:pPr marL="0" indent="0">
              <a:buFont typeface="Wingdings" panose="05000000000000000000" pitchFamily="2" charset="2"/>
              <a:buNone/>
            </a:pPr>
            <a:r>
              <a:rPr lang="zh-CN" altLang="en-US" sz="2400" dirty="0"/>
              <a:t>2. 实践题</a:t>
            </a:r>
            <a:endParaRPr lang="zh-CN" altLang="en-US" sz="2400" dirty="0"/>
          </a:p>
          <a:p>
            <a:pPr marL="0" indent="0">
              <a:buNone/>
            </a:pPr>
            <a:r>
              <a:rPr lang="zh-CN" altLang="en-US" sz="2000" dirty="0"/>
              <a:t>（1</a:t>
            </a:r>
            <a:r>
              <a:rPr lang="zh-CN" altLang="en-US" sz="2000" dirty="0"/>
              <a:t>）通义听悟是一款由阿里云推出的智能音频处理工具，核心功能是将语音内容转化为可编辑、可检索、可提炼的文本信息，并利用</a:t>
            </a:r>
            <a:r>
              <a:rPr lang="en-US" altLang="zh-CN" sz="2000" dirty="0"/>
              <a:t>AI</a:t>
            </a:r>
            <a:r>
              <a:rPr lang="zh-CN" altLang="en-US" sz="2000" dirty="0"/>
              <a:t>技术进行深度处理，大幅提升信息获取和知识整理的效率。在</a:t>
            </a:r>
            <a:r>
              <a:rPr lang="zh-CN" altLang="en-US" sz="2000" dirty="0" smtClean="0"/>
              <a:t>电脑</a:t>
            </a:r>
            <a:r>
              <a:rPr lang="zh-CN" altLang="en-US" sz="2000" dirty="0" smtClean="0"/>
              <a:t>端用浏览器登录</a:t>
            </a:r>
            <a:r>
              <a:rPr lang="zh-CN" altLang="en-US" sz="2000" dirty="0"/>
              <a:t>通义听</a:t>
            </a:r>
            <a:r>
              <a:rPr lang="zh-CN" altLang="en-US" sz="2000" dirty="0" smtClean="0"/>
              <a:t>悟网址</a:t>
            </a:r>
            <a:r>
              <a:rPr lang="en-US" altLang="zh-CN" sz="2000" dirty="0" smtClean="0">
                <a:hlinkClick r:id="rId1"/>
              </a:rPr>
              <a:t>https</a:t>
            </a:r>
            <a:r>
              <a:rPr lang="en-US" altLang="zh-CN" sz="2000" dirty="0">
                <a:hlinkClick r:id="rId1"/>
              </a:rPr>
              <a:t>://</a:t>
            </a:r>
            <a:r>
              <a:rPr lang="en-US" altLang="zh-CN" sz="2000" dirty="0" smtClean="0">
                <a:hlinkClick r:id="rId1"/>
              </a:rPr>
              <a:t>tingwu.aliyun.com/home</a:t>
            </a:r>
            <a:r>
              <a:rPr lang="zh-CN" altLang="en-US" sz="2000" dirty="0" smtClean="0"/>
              <a:t>，尝试以下操作：</a:t>
            </a:r>
            <a:endParaRPr lang="en-US" altLang="zh-CN" sz="2000" dirty="0" smtClean="0"/>
          </a:p>
          <a:p>
            <a:pPr marL="0" indent="0">
              <a:buNone/>
            </a:pPr>
            <a:r>
              <a:rPr lang="zh-CN" altLang="en-US" sz="2000" dirty="0"/>
              <a:t>① 点击</a:t>
            </a:r>
            <a:r>
              <a:rPr lang="zh-CN" altLang="en-US" sz="2000" dirty="0"/>
              <a:t>“上传音视频”，将本地或阿里云盘中存储的课程视频转文字</a:t>
            </a:r>
            <a:r>
              <a:rPr lang="zh-CN" altLang="en-US" sz="2000" dirty="0"/>
              <a:t>。</a:t>
            </a:r>
            <a:endParaRPr lang="en-US" altLang="zh-CN" sz="2000" dirty="0"/>
          </a:p>
          <a:p>
            <a:pPr marL="0" indent="0">
              <a:buNone/>
            </a:pPr>
            <a:r>
              <a:rPr lang="zh-CN" altLang="zh-CN" sz="2000" dirty="0"/>
              <a:t>②</a:t>
            </a:r>
            <a:r>
              <a:rPr lang="en-US" altLang="zh-CN" sz="2000" dirty="0"/>
              <a:t> </a:t>
            </a:r>
            <a:r>
              <a:rPr lang="zh-CN" altLang="en-US" sz="2000" dirty="0"/>
              <a:t>转写</a:t>
            </a:r>
            <a:r>
              <a:rPr lang="zh-CN" altLang="en-US" sz="2000" dirty="0"/>
              <a:t>完成</a:t>
            </a:r>
            <a:r>
              <a:rPr lang="zh-CN" altLang="en-US" sz="2000" dirty="0"/>
              <a:t>后，利用</a:t>
            </a:r>
            <a:r>
              <a:rPr lang="zh-CN" altLang="en-US" sz="2000" dirty="0"/>
              <a:t>通义听</a:t>
            </a:r>
            <a:r>
              <a:rPr lang="zh-CN" altLang="en-US" sz="2000" dirty="0"/>
              <a:t>悟智能总结章节、问答，并提取</a:t>
            </a:r>
            <a:r>
              <a:rPr lang="zh-CN" altLang="en-US" sz="2000" dirty="0"/>
              <a:t>课程</a:t>
            </a:r>
            <a:r>
              <a:rPr lang="en-US" altLang="zh-CN" sz="2000" dirty="0"/>
              <a:t>PPT</a:t>
            </a:r>
            <a:r>
              <a:rPr lang="zh-CN" altLang="en-US" sz="2000" dirty="0"/>
              <a:t>。</a:t>
            </a:r>
            <a:endParaRPr lang="en-US" altLang="zh-CN" sz="2000" dirty="0"/>
          </a:p>
          <a:p>
            <a:pPr marL="0" indent="0">
              <a:buNone/>
            </a:pPr>
            <a:r>
              <a:rPr lang="zh-CN" altLang="zh-CN" sz="2000" dirty="0"/>
              <a:t>③</a:t>
            </a:r>
            <a:r>
              <a:rPr lang="en-US" altLang="zh-CN" sz="2000" dirty="0"/>
              <a:t> </a:t>
            </a:r>
            <a:r>
              <a:rPr lang="zh-CN" altLang="en-US" sz="2000" dirty="0"/>
              <a:t>整理</a:t>
            </a:r>
            <a:r>
              <a:rPr lang="zh-CN" altLang="en-US" sz="2000" dirty="0"/>
              <a:t>课程</a:t>
            </a:r>
            <a:r>
              <a:rPr lang="zh-CN" altLang="en-US" sz="2000" dirty="0"/>
              <a:t>笔记：修改</a:t>
            </a:r>
            <a:r>
              <a:rPr lang="zh-CN" altLang="en-US" sz="2000" dirty="0"/>
              <a:t>识别文字和发言人，高亮标记重要片段。一键截图并插入笔记，添加时间</a:t>
            </a:r>
            <a:r>
              <a:rPr lang="zh-CN" altLang="en-US" sz="2000" dirty="0" smtClean="0"/>
              <a:t>戳等。</a:t>
            </a:r>
            <a:endParaRPr lang="en-US" altLang="zh-CN" sz="2000" dirty="0"/>
          </a:p>
          <a:p>
            <a:pPr marL="0" indent="0">
              <a:buNone/>
            </a:pPr>
            <a:r>
              <a:rPr lang="zh-CN" altLang="zh-CN" sz="2000" dirty="0"/>
              <a:t>④</a:t>
            </a:r>
            <a:r>
              <a:rPr lang="en-US" altLang="zh-CN" sz="2000" dirty="0"/>
              <a:t> </a:t>
            </a:r>
            <a:r>
              <a:rPr lang="zh-CN" altLang="en-US" sz="2000" dirty="0"/>
              <a:t>将</a:t>
            </a:r>
            <a:r>
              <a:rPr lang="zh-CN" altLang="en-US" sz="2000" dirty="0"/>
              <a:t>课程笔记导出至本地或阿里云盘、分享给</a:t>
            </a:r>
            <a:r>
              <a:rPr lang="zh-CN" altLang="en-US" sz="2000" dirty="0"/>
              <a:t>好友</a:t>
            </a:r>
            <a:r>
              <a:rPr lang="zh-CN" altLang="en-US" sz="2000" dirty="0" smtClean="0"/>
              <a:t>。</a:t>
            </a:r>
            <a:endParaRPr lang="en-US" altLang="zh-CN" sz="2000" dirty="0"/>
          </a:p>
        </p:txBody>
      </p:sp>
    </p:spTree>
  </p:cSld>
  <p:clrMapOvr>
    <a:masterClrMapping/>
  </p:clrMapOvr>
  <p:transition>
    <p:checke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noChangeArrowheads="1"/>
          </p:cNvSpPr>
          <p:nvPr>
            <p:ph type="title"/>
          </p:nvPr>
        </p:nvSpPr>
        <p:spPr/>
        <p:txBody>
          <a:bodyPr/>
          <a:lstStyle/>
          <a:p>
            <a:r>
              <a:rPr lang="zh-CN" altLang="en-US" dirty="0"/>
              <a:t>2.3 语音识别技术</a:t>
            </a:r>
            <a:endParaRPr lang="zh-CN" altLang="en-US" dirty="0"/>
          </a:p>
        </p:txBody>
      </p:sp>
      <p:sp>
        <p:nvSpPr>
          <p:cNvPr id="36866" name="内容占位符 2"/>
          <p:cNvSpPr>
            <a:spLocks noGrp="1" noChangeArrowheads="1"/>
          </p:cNvSpPr>
          <p:nvPr>
            <p:ph idx="1"/>
          </p:nvPr>
        </p:nvSpPr>
        <p:spPr>
          <a:xfrm>
            <a:off x="611560" y="1484784"/>
            <a:ext cx="7920880" cy="4392488"/>
          </a:xfrm>
        </p:spPr>
        <p:txBody>
          <a:bodyPr/>
          <a:lstStyle/>
          <a:p>
            <a:pPr marL="0" indent="0">
              <a:buFont typeface="Wingdings" panose="05000000000000000000" pitchFamily="2" charset="2"/>
              <a:buNone/>
            </a:pPr>
            <a:r>
              <a:rPr lang="zh-CN" altLang="en-US" sz="2400" dirty="0"/>
              <a:t>2. 实践题</a:t>
            </a:r>
            <a:endParaRPr lang="zh-CN" altLang="en-US" sz="2400" dirty="0"/>
          </a:p>
          <a:p>
            <a:pPr marL="0" indent="0">
              <a:buFont typeface="Wingdings" panose="05000000000000000000" pitchFamily="2" charset="2"/>
              <a:buNone/>
            </a:pPr>
            <a:r>
              <a:rPr lang="zh-CN" altLang="en-US" sz="2000" dirty="0" smtClean="0"/>
              <a:t>（</a:t>
            </a:r>
            <a:r>
              <a:rPr lang="zh-CN" altLang="en-US" sz="2000" dirty="0"/>
              <a:t>2）进入讯飞开放平台语音听写体验</a:t>
            </a:r>
            <a:r>
              <a:rPr lang="zh-CN" altLang="en-US" sz="2000" dirty="0" smtClean="0"/>
              <a:t>区</a:t>
            </a:r>
            <a:endParaRPr lang="en-US" altLang="zh-CN" sz="2000" dirty="0" smtClean="0"/>
          </a:p>
          <a:p>
            <a:pPr marL="0" indent="0">
              <a:buFont typeface="Wingdings" panose="05000000000000000000" pitchFamily="2" charset="2"/>
              <a:buNone/>
            </a:pPr>
            <a:r>
              <a:rPr lang="zh-CN" altLang="en-US" sz="2000" dirty="0" smtClean="0"/>
              <a:t>（</a:t>
            </a:r>
            <a:r>
              <a:rPr lang="zh-CN" altLang="en-US" sz="2000" dirty="0"/>
              <a:t>https://www.xfyun.cn/services/voicedictation），选择语种或方言后，单击“开始识别”按钮，对着电脑麦克风说话，右侧的识别区出现文字，充分体验语音听写的乐趣。</a:t>
            </a:r>
            <a:endParaRPr lang="zh-CN" altLang="en-US" sz="2000" dirty="0"/>
          </a:p>
          <a:p>
            <a:pPr marL="0" indent="0">
              <a:buFont typeface="Wingdings" panose="05000000000000000000" pitchFamily="2" charset="2"/>
              <a:buNone/>
            </a:pPr>
            <a:endParaRPr lang="en-US" altLang="zh-CN" sz="2000" dirty="0" smtClean="0"/>
          </a:p>
          <a:p>
            <a:pPr marL="0" indent="0">
              <a:buFont typeface="Wingdings" panose="05000000000000000000" pitchFamily="2" charset="2"/>
              <a:buNone/>
            </a:pPr>
            <a:r>
              <a:rPr lang="zh-CN" altLang="en-US" sz="2000" dirty="0" smtClean="0"/>
              <a:t>（</a:t>
            </a:r>
            <a:r>
              <a:rPr lang="zh-CN" altLang="en-US" sz="2000" dirty="0"/>
              <a:t>3）用搜索引擎查找：迅捷语音转文字。下载安装迅捷语音转换软件。双击运行软件，在软件左侧列表选择“录音转文字”功能，拖曳“配套资源\2\SY2-7-1.mp3”到软件界面转换区，或单击“选择文件”按钮打开语音文件。设置保存路径后，单击“开始转换”按钮，转换后得到与语音文件同名的文本文件。</a:t>
            </a:r>
            <a:endParaRPr lang="zh-CN" altLang="en-US" sz="2000" dirty="0"/>
          </a:p>
        </p:txBody>
      </p:sp>
    </p:spTree>
  </p:cSld>
  <p:clrMapOvr>
    <a:masterClrMapping/>
  </p:clrMapOvr>
  <p:transition>
    <p:checke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标题 1"/>
          <p:cNvSpPr>
            <a:spLocks noGrp="1" noChangeArrowheads="1"/>
          </p:cNvSpPr>
          <p:nvPr>
            <p:ph type="title"/>
          </p:nvPr>
        </p:nvSpPr>
        <p:spPr/>
        <p:txBody>
          <a:bodyPr/>
          <a:lstStyle/>
          <a:p>
            <a:r>
              <a:rPr lang="zh-CN" altLang="en-US"/>
              <a:t>2.1 数字声音的获取</a:t>
            </a:r>
            <a:endParaRPr lang="zh-CN" altLang="en-US"/>
          </a:p>
        </p:txBody>
      </p:sp>
      <p:sp>
        <p:nvSpPr>
          <p:cNvPr id="10242" name="内容占位符 2"/>
          <p:cNvSpPr>
            <a:spLocks noGrp="1"/>
          </p:cNvSpPr>
          <p:nvPr>
            <p:ph idx="1"/>
          </p:nvPr>
        </p:nvSpPr>
        <p:spPr>
          <a:xfrm>
            <a:off x="558800" y="1295400"/>
            <a:ext cx="8191500" cy="5105400"/>
          </a:xfrm>
        </p:spPr>
        <p:txBody>
          <a:bodyPr/>
          <a:lstStyle/>
          <a:p>
            <a:pPr marL="0" indent="0">
              <a:buFont typeface="Wingdings" panose="05000000000000000000" pitchFamily="2" charset="2"/>
              <a:buNone/>
            </a:pPr>
            <a:r>
              <a:rPr lang="zh-CN" altLang="en-US" noProof="1"/>
              <a:t>2.1.1 声音的获取</a:t>
            </a:r>
            <a:endParaRPr lang="zh-CN" altLang="en-US" noProof="1"/>
          </a:p>
          <a:p>
            <a:pPr marL="0">
              <a:buFont typeface="Wingdings" panose="05000000000000000000" pitchFamily="2" charset="2"/>
              <a:buNone/>
            </a:pPr>
            <a:r>
              <a:rPr lang="zh-CN" altLang="en-US" sz="2400" noProof="1"/>
              <a:t>1. 通过麦克风录制声音</a:t>
            </a:r>
            <a:endParaRPr lang="zh-CN" altLang="en-US" sz="2400" noProof="1"/>
          </a:p>
          <a:p>
            <a:pPr marL="0">
              <a:buFont typeface="Wingdings" panose="05000000000000000000" pitchFamily="2" charset="2"/>
              <a:buNone/>
            </a:pPr>
            <a:r>
              <a:rPr lang="zh-CN" altLang="en-US" sz="2000" noProof="1"/>
              <a:t>例2-1：用Adobe Audition录制毛主席诗词“沁园春-雪”，并保存录制的语音文件。</a:t>
            </a:r>
            <a:endParaRPr lang="zh-CN" altLang="en-US" sz="2000" noProof="1"/>
          </a:p>
          <a:p>
            <a:pPr marL="0">
              <a:buFont typeface="Wingdings" panose="05000000000000000000" pitchFamily="2" charset="2"/>
              <a:buNone/>
            </a:pPr>
            <a:r>
              <a:rPr lang="zh-CN" altLang="en-US" sz="2400" noProof="1"/>
              <a:t>2. 获取视频中的声音</a:t>
            </a:r>
            <a:endParaRPr lang="zh-CN" altLang="en-US" sz="2400" noProof="1"/>
          </a:p>
          <a:p>
            <a:pPr marL="0">
              <a:buFont typeface="Wingdings" panose="05000000000000000000" pitchFamily="2" charset="2"/>
              <a:buNone/>
            </a:pPr>
            <a:r>
              <a:rPr lang="zh-CN" altLang="en-US" sz="2400" noProof="1"/>
              <a:t>3. 虚拟变声</a:t>
            </a:r>
            <a:endParaRPr lang="zh-CN" altLang="en-US" sz="2400" noProof="1"/>
          </a:p>
          <a:p>
            <a:pPr marL="0">
              <a:buFont typeface="Wingdings" panose="05000000000000000000" pitchFamily="2" charset="2"/>
              <a:buNone/>
            </a:pPr>
            <a:r>
              <a:rPr lang="zh-CN" altLang="en-US" sz="2400" noProof="1"/>
              <a:t>4. 网上下载</a:t>
            </a:r>
            <a:endParaRPr lang="zh-CN" altLang="en-US" sz="2400" noProof="1"/>
          </a:p>
        </p:txBody>
      </p:sp>
    </p:spTree>
  </p:cSld>
  <p:clrMapOvr>
    <a:masterClrMapping/>
  </p:clrMapOvr>
  <p:transition>
    <p:checke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4</a:t>
            </a:r>
            <a:r>
              <a:rPr lang="zh-CN" altLang="en-US" dirty="0" smtClean="0"/>
              <a:t> </a:t>
            </a:r>
            <a:r>
              <a:rPr lang="en-US" altLang="zh-CN" dirty="0" smtClean="0"/>
              <a:t>AIGC</a:t>
            </a:r>
            <a:r>
              <a:rPr lang="zh-CN" altLang="en-US" dirty="0" smtClean="0"/>
              <a:t>技术与语音处理</a:t>
            </a:r>
            <a:endParaRPr lang="zh-CN" altLang="en-US" dirty="0"/>
          </a:p>
        </p:txBody>
      </p:sp>
      <p:sp>
        <p:nvSpPr>
          <p:cNvPr id="3" name="内容占位符 2"/>
          <p:cNvSpPr>
            <a:spLocks noGrp="1"/>
          </p:cNvSpPr>
          <p:nvPr>
            <p:ph idx="1"/>
          </p:nvPr>
        </p:nvSpPr>
        <p:spPr>
          <a:xfrm>
            <a:off x="533400" y="1295400"/>
            <a:ext cx="8359080" cy="5013920"/>
          </a:xfrm>
        </p:spPr>
        <p:txBody>
          <a:bodyPr/>
          <a:lstStyle/>
          <a:p>
            <a:pPr marL="0" indent="0">
              <a:buNone/>
            </a:pPr>
            <a:r>
              <a:rPr lang="zh-CN" altLang="en-US" noProof="1"/>
              <a:t>2</a:t>
            </a:r>
            <a:r>
              <a:rPr lang="zh-CN" altLang="en-US" noProof="1" smtClean="0"/>
              <a:t>.</a:t>
            </a:r>
            <a:r>
              <a:rPr lang="en-US" altLang="zh-CN" noProof="1" smtClean="0"/>
              <a:t>4</a:t>
            </a:r>
            <a:r>
              <a:rPr lang="zh-CN" altLang="en-US" noProof="1" smtClean="0"/>
              <a:t>.</a:t>
            </a:r>
            <a:r>
              <a:rPr lang="zh-CN" altLang="en-US" noProof="1"/>
              <a:t>1 </a:t>
            </a:r>
            <a:r>
              <a:rPr lang="zh-CN" altLang="en-US" noProof="1" smtClean="0"/>
              <a:t>语音合成</a:t>
            </a:r>
            <a:endParaRPr lang="zh-CN" altLang="en-US" noProof="1"/>
          </a:p>
          <a:p>
            <a:pPr>
              <a:buFont typeface="Wingdings" panose="05000000000000000000" charset="0"/>
              <a:buChar char="Ø"/>
            </a:pPr>
            <a:r>
              <a:rPr lang="zh-CN" altLang="en-US" sz="2400" noProof="1" smtClean="0"/>
              <a:t>文本到语音系统</a:t>
            </a:r>
            <a:r>
              <a:rPr lang="en-US" altLang="zh-CN" sz="2400" noProof="1" smtClean="0"/>
              <a:t>(Text-to-Speech</a:t>
            </a:r>
            <a:r>
              <a:rPr lang="zh-CN" altLang="en-US" sz="2400" noProof="1" smtClean="0"/>
              <a:t>，</a:t>
            </a:r>
            <a:r>
              <a:rPr lang="en-US" altLang="zh-CN" sz="2400" noProof="1" smtClean="0"/>
              <a:t>TTS)</a:t>
            </a:r>
            <a:r>
              <a:rPr lang="zh-CN" altLang="en-US" sz="2400" noProof="1" smtClean="0"/>
              <a:t>。</a:t>
            </a:r>
            <a:endParaRPr lang="zh-CN" altLang="en-US" sz="2400" noProof="1"/>
          </a:p>
          <a:p>
            <a:pPr>
              <a:buFont typeface="Wingdings" panose="05000000000000000000" charset="0"/>
              <a:buChar char="Ø"/>
            </a:pPr>
            <a:r>
              <a:rPr lang="zh-CN" altLang="en-US" sz="2400" noProof="1" smtClean="0"/>
              <a:t>个性化语音合成</a:t>
            </a:r>
            <a:r>
              <a:rPr lang="en-US" altLang="zh-CN" sz="2400" noProof="1" smtClean="0"/>
              <a:t>(</a:t>
            </a:r>
            <a:r>
              <a:rPr lang="zh-CN" altLang="en-US" sz="2400" noProof="1" smtClean="0"/>
              <a:t>根据个人的声音特征定制化合成声音</a:t>
            </a:r>
            <a:r>
              <a:rPr lang="en-US" altLang="zh-CN" sz="2400" noProof="1" smtClean="0"/>
              <a:t>)</a:t>
            </a:r>
            <a:r>
              <a:rPr lang="zh-CN" altLang="en-US" sz="2400" noProof="1" smtClean="0"/>
              <a:t>。</a:t>
            </a:r>
            <a:endParaRPr lang="en-US" altLang="zh-CN" sz="2400" noProof="1" smtClean="0"/>
          </a:p>
          <a:p>
            <a:pPr marL="0" indent="0">
              <a:buNone/>
            </a:pPr>
            <a:r>
              <a:rPr lang="en-US" altLang="zh-CN" noProof="1"/>
              <a:t>2.4.2 </a:t>
            </a:r>
            <a:r>
              <a:rPr lang="zh-CN" altLang="en-US" noProof="1"/>
              <a:t>语音识别</a:t>
            </a:r>
            <a:endParaRPr lang="en-US" altLang="zh-CN" noProof="1"/>
          </a:p>
          <a:p>
            <a:pPr>
              <a:buFont typeface="Wingdings" panose="05000000000000000000" charset="0"/>
              <a:buChar char="Ø"/>
            </a:pPr>
            <a:r>
              <a:rPr lang="zh-CN" altLang="en-US" sz="2400" noProof="1" smtClean="0"/>
              <a:t>自动语音识别系统</a:t>
            </a:r>
            <a:r>
              <a:rPr lang="en-US" altLang="zh-CN" sz="2400" noProof="1" smtClean="0"/>
              <a:t>(ASR)</a:t>
            </a:r>
            <a:r>
              <a:rPr lang="zh-CN" altLang="en-US" sz="2400" noProof="1" smtClean="0"/>
              <a:t>。</a:t>
            </a:r>
            <a:endParaRPr lang="en-US" altLang="zh-CN" sz="2400" noProof="1" smtClean="0"/>
          </a:p>
          <a:p>
            <a:pPr>
              <a:buFont typeface="Wingdings" panose="05000000000000000000" charset="0"/>
              <a:buChar char="Ø"/>
            </a:pPr>
            <a:r>
              <a:rPr lang="zh-CN" altLang="en-US" sz="2400" noProof="1"/>
              <a:t>实时</a:t>
            </a:r>
            <a:r>
              <a:rPr lang="zh-CN" altLang="en-US" sz="2400" noProof="1" smtClean="0"/>
              <a:t>转录</a:t>
            </a:r>
            <a:r>
              <a:rPr lang="en-US" altLang="zh-CN" sz="2400" noProof="1" smtClean="0"/>
              <a:t>(</a:t>
            </a:r>
            <a:r>
              <a:rPr lang="zh-CN" altLang="en-US" sz="2400" noProof="1" smtClean="0"/>
              <a:t>会议记录、在线课程录音转文字</a:t>
            </a:r>
            <a:r>
              <a:rPr lang="en-US" altLang="zh-CN" sz="2400" noProof="1" smtClean="0"/>
              <a:t>)</a:t>
            </a:r>
            <a:r>
              <a:rPr lang="zh-CN" altLang="en-US" sz="2400" noProof="1" smtClean="0"/>
              <a:t>。</a:t>
            </a:r>
            <a:endParaRPr lang="en-US" altLang="zh-CN" sz="2400" noProof="1" smtClean="0"/>
          </a:p>
          <a:p>
            <a:pPr marL="0" indent="0">
              <a:buNone/>
            </a:pPr>
            <a:r>
              <a:rPr lang="en-US" altLang="zh-CN" noProof="1" smtClean="0"/>
              <a:t>2.4.3 </a:t>
            </a:r>
            <a:r>
              <a:rPr lang="zh-CN" altLang="en-US" noProof="1" smtClean="0"/>
              <a:t>语音转换</a:t>
            </a:r>
            <a:endParaRPr lang="en-US" altLang="zh-CN" noProof="1"/>
          </a:p>
          <a:p>
            <a:pPr>
              <a:buFont typeface="Wingdings" panose="05000000000000000000" charset="0"/>
              <a:buChar char="Ø"/>
            </a:pPr>
            <a:r>
              <a:rPr lang="zh-CN" altLang="en-US" sz="2400" noProof="1" smtClean="0"/>
              <a:t>改变说话人的声音，而不改变说话的内容。</a:t>
            </a:r>
            <a:endParaRPr lang="en-US" altLang="zh-CN" sz="2400" noProof="1" smtClean="0"/>
          </a:p>
          <a:p>
            <a:pPr>
              <a:buFont typeface="Wingdings" panose="05000000000000000000" charset="0"/>
              <a:buChar char="Ø"/>
            </a:pPr>
            <a:r>
              <a:rPr lang="zh-CN" altLang="en-US" sz="2400" noProof="1" smtClean="0"/>
              <a:t>通过基于波形的方法或基于深度学习模型的方法。</a:t>
            </a:r>
            <a:endParaRPr lang="en-US" altLang="zh-CN" sz="2400" noProof="1" smtClean="0"/>
          </a:p>
        </p:txBody>
      </p:sp>
    </p:spTree>
  </p:cSld>
  <p:clrMapOvr>
    <a:masterClrMapping/>
  </p:clrMapOvr>
  <p:transition>
    <p:checker dir="ver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4</a:t>
            </a:r>
            <a:r>
              <a:rPr lang="zh-CN" altLang="en-US" dirty="0" smtClean="0"/>
              <a:t> </a:t>
            </a:r>
            <a:r>
              <a:rPr lang="en-US" altLang="zh-CN" dirty="0" smtClean="0"/>
              <a:t>AIGC</a:t>
            </a:r>
            <a:r>
              <a:rPr lang="zh-CN" altLang="en-US" dirty="0" smtClean="0"/>
              <a:t>技术与语音处理</a:t>
            </a:r>
            <a:endParaRPr lang="zh-CN" altLang="en-US" dirty="0"/>
          </a:p>
        </p:txBody>
      </p:sp>
      <p:sp>
        <p:nvSpPr>
          <p:cNvPr id="3" name="内容占位符 2"/>
          <p:cNvSpPr>
            <a:spLocks noGrp="1"/>
          </p:cNvSpPr>
          <p:nvPr>
            <p:ph idx="1"/>
          </p:nvPr>
        </p:nvSpPr>
        <p:spPr>
          <a:xfrm>
            <a:off x="323528" y="1196752"/>
            <a:ext cx="8359080" cy="5040560"/>
          </a:xfrm>
        </p:spPr>
        <p:txBody>
          <a:bodyPr/>
          <a:lstStyle/>
          <a:p>
            <a:pPr marL="0" indent="0">
              <a:buNone/>
            </a:pPr>
            <a:r>
              <a:rPr lang="zh-CN" altLang="en-US" noProof="1"/>
              <a:t>2</a:t>
            </a:r>
            <a:r>
              <a:rPr lang="zh-CN" altLang="en-US" noProof="1" smtClean="0"/>
              <a:t>.</a:t>
            </a:r>
            <a:r>
              <a:rPr lang="en-US" altLang="zh-CN" noProof="1" smtClean="0"/>
              <a:t>4</a:t>
            </a:r>
            <a:r>
              <a:rPr lang="zh-CN" altLang="en-US" noProof="1" smtClean="0"/>
              <a:t>.</a:t>
            </a:r>
            <a:r>
              <a:rPr lang="en-US" altLang="zh-CN" noProof="1" smtClean="0"/>
              <a:t>4</a:t>
            </a:r>
            <a:r>
              <a:rPr lang="zh-CN" altLang="en-US" noProof="1" smtClean="0"/>
              <a:t> 语音翻译</a:t>
            </a:r>
            <a:endParaRPr lang="zh-CN" altLang="en-US" noProof="1" smtClean="0"/>
          </a:p>
          <a:p>
            <a:pPr>
              <a:buFont typeface="Wingdings" panose="05000000000000000000" charset="0"/>
              <a:buChar char="Ø"/>
            </a:pPr>
            <a:r>
              <a:rPr lang="zh-CN" altLang="en-US" sz="2400" noProof="1"/>
              <a:t>即时语音翻译</a:t>
            </a:r>
            <a:r>
              <a:rPr lang="zh-CN" altLang="en-US" sz="2400" noProof="1" smtClean="0"/>
              <a:t>：在</a:t>
            </a:r>
            <a:r>
              <a:rPr lang="zh-CN" altLang="en-US" sz="2400" noProof="1"/>
              <a:t>不同语言之间进行实时翻译。</a:t>
            </a:r>
            <a:endParaRPr lang="zh-CN" altLang="en-US" sz="2400" noProof="1"/>
          </a:p>
          <a:p>
            <a:pPr>
              <a:buFont typeface="Wingdings" panose="05000000000000000000" charset="0"/>
              <a:buChar char="Ø"/>
            </a:pPr>
            <a:r>
              <a:rPr lang="zh-CN" altLang="en-US" sz="2400" noProof="1"/>
              <a:t>多语种语音交互系统：支持用户以自己的母语与设备或软件进行交互</a:t>
            </a:r>
            <a:r>
              <a:rPr lang="zh-CN" altLang="en-US" sz="2400" noProof="1" smtClean="0"/>
              <a:t>。</a:t>
            </a:r>
            <a:endParaRPr lang="en-US" altLang="zh-CN" sz="2400" noProof="1" smtClean="0"/>
          </a:p>
          <a:p>
            <a:pPr marL="0" indent="0">
              <a:buNone/>
            </a:pPr>
            <a:r>
              <a:rPr lang="en-US" altLang="zh-CN" noProof="1" smtClean="0"/>
              <a:t>2.4.5 </a:t>
            </a:r>
            <a:r>
              <a:rPr lang="zh-CN" altLang="en-US" noProof="1" smtClean="0"/>
              <a:t>音乐生成</a:t>
            </a:r>
            <a:endParaRPr lang="en-US" altLang="zh-CN" noProof="1"/>
          </a:p>
          <a:p>
            <a:pPr>
              <a:buFont typeface="Wingdings" panose="05000000000000000000" charset="0"/>
              <a:buChar char="Ø"/>
            </a:pPr>
            <a:r>
              <a:rPr lang="zh-CN" altLang="en-US" sz="2400" noProof="1"/>
              <a:t>利用深度学习模型学习音乐数据的统计特性，并生成新的音乐作品</a:t>
            </a:r>
            <a:r>
              <a:rPr lang="zh-CN" altLang="en-US" sz="2400" noProof="1" smtClean="0"/>
              <a:t>。</a:t>
            </a:r>
            <a:endParaRPr lang="en-US" altLang="zh-CN" sz="2400" noProof="1" smtClean="0"/>
          </a:p>
          <a:p>
            <a:pPr marL="0" indent="0">
              <a:buNone/>
            </a:pPr>
            <a:r>
              <a:rPr lang="en-US" altLang="zh-CN" noProof="1" smtClean="0"/>
              <a:t>2.4.6 </a:t>
            </a:r>
            <a:r>
              <a:rPr lang="zh-CN" altLang="en-US" noProof="1" smtClean="0"/>
              <a:t>语音增强与分离</a:t>
            </a:r>
            <a:endParaRPr lang="en-US" altLang="zh-CN" noProof="1"/>
          </a:p>
          <a:p>
            <a:pPr>
              <a:buFont typeface="Wingdings" panose="05000000000000000000" charset="0"/>
              <a:buChar char="Ø"/>
            </a:pPr>
            <a:r>
              <a:rPr lang="zh-CN" altLang="en-US" sz="2400" noProof="1" smtClean="0"/>
              <a:t>深度</a:t>
            </a:r>
            <a:r>
              <a:rPr lang="zh-CN" altLang="en-US" sz="2400" noProof="1"/>
              <a:t>学习方法，如使用</a:t>
            </a:r>
            <a:r>
              <a:rPr lang="en-US" altLang="zh-CN" sz="2400" noProof="1"/>
              <a:t>DNN</a:t>
            </a:r>
            <a:r>
              <a:rPr lang="zh-CN" altLang="en-US" sz="2400" noProof="1"/>
              <a:t>、</a:t>
            </a:r>
            <a:r>
              <a:rPr lang="en-US" altLang="zh-CN" sz="2400" noProof="1"/>
              <a:t>CNN</a:t>
            </a:r>
            <a:r>
              <a:rPr lang="zh-CN" altLang="en-US" sz="2400" noProof="1"/>
              <a:t>、</a:t>
            </a:r>
            <a:r>
              <a:rPr lang="en-US" altLang="zh-CN" sz="2400" noProof="1"/>
              <a:t>RNN</a:t>
            </a:r>
            <a:r>
              <a:rPr lang="zh-CN" altLang="en-US" sz="2400" noProof="1"/>
              <a:t>等模型，能够从噪声中分离出清晰的语音信号</a:t>
            </a:r>
            <a:r>
              <a:rPr lang="zh-CN" altLang="en-US" sz="2400" noProof="1" smtClean="0"/>
              <a:t>。</a:t>
            </a:r>
            <a:endParaRPr lang="en-US" altLang="zh-CN" sz="2400" noProof="1" smtClean="0"/>
          </a:p>
        </p:txBody>
      </p:sp>
    </p:spTree>
  </p:cSld>
  <p:clrMapOvr>
    <a:masterClrMapping/>
  </p:clrMapOvr>
  <p:transition>
    <p:checke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4</a:t>
            </a:r>
            <a:r>
              <a:rPr lang="zh-CN" altLang="en-US" dirty="0" smtClean="0"/>
              <a:t> </a:t>
            </a:r>
            <a:r>
              <a:rPr lang="en-US" altLang="zh-CN" dirty="0" smtClean="0"/>
              <a:t>AIGC</a:t>
            </a:r>
            <a:r>
              <a:rPr lang="zh-CN" altLang="en-US" dirty="0" smtClean="0"/>
              <a:t>技术与语音处理</a:t>
            </a:r>
            <a:endParaRPr lang="zh-CN" altLang="en-US" dirty="0"/>
          </a:p>
        </p:txBody>
      </p:sp>
      <p:sp>
        <p:nvSpPr>
          <p:cNvPr id="3" name="内容占位符 2"/>
          <p:cNvSpPr>
            <a:spLocks noGrp="1"/>
          </p:cNvSpPr>
          <p:nvPr>
            <p:ph idx="1"/>
          </p:nvPr>
        </p:nvSpPr>
        <p:spPr>
          <a:xfrm>
            <a:off x="533400" y="1295400"/>
            <a:ext cx="8359080" cy="5013920"/>
          </a:xfrm>
        </p:spPr>
        <p:txBody>
          <a:bodyPr/>
          <a:lstStyle/>
          <a:p>
            <a:pPr marL="0" indent="0">
              <a:buNone/>
            </a:pPr>
            <a:r>
              <a:rPr lang="zh-CN" altLang="en-US" noProof="1"/>
              <a:t>2</a:t>
            </a:r>
            <a:r>
              <a:rPr lang="zh-CN" altLang="en-US" noProof="1" smtClean="0"/>
              <a:t>.</a:t>
            </a:r>
            <a:r>
              <a:rPr lang="en-US" altLang="zh-CN" noProof="1" smtClean="0"/>
              <a:t>4</a:t>
            </a:r>
            <a:r>
              <a:rPr lang="zh-CN" altLang="en-US" noProof="1" smtClean="0"/>
              <a:t>.</a:t>
            </a:r>
            <a:r>
              <a:rPr lang="en-US" altLang="zh-CN" noProof="1" smtClean="0"/>
              <a:t>7</a:t>
            </a:r>
            <a:r>
              <a:rPr lang="zh-CN" altLang="en-US" noProof="1" smtClean="0"/>
              <a:t> 语音情感识别</a:t>
            </a:r>
            <a:endParaRPr lang="zh-CN" altLang="en-US" noProof="1" smtClean="0"/>
          </a:p>
          <a:p>
            <a:pPr>
              <a:buFont typeface="Wingdings" panose="05000000000000000000" charset="0"/>
              <a:buChar char="Ø"/>
            </a:pPr>
            <a:r>
              <a:rPr lang="zh-CN" altLang="en-US" sz="2400" noProof="1"/>
              <a:t>语音情感识别技术涉及从语音信号中提取与情感相关的</a:t>
            </a:r>
            <a:r>
              <a:rPr lang="zh-CN" altLang="en-US" sz="2400" noProof="1" smtClean="0"/>
              <a:t>特征。</a:t>
            </a:r>
            <a:endParaRPr lang="en-US" altLang="zh-CN" sz="2400" noProof="1" smtClean="0"/>
          </a:p>
          <a:p>
            <a:pPr>
              <a:buFont typeface="Wingdings" panose="05000000000000000000" charset="0"/>
              <a:buChar char="Ø"/>
            </a:pPr>
            <a:r>
              <a:rPr lang="zh-CN" altLang="en-US" sz="2400" noProof="1" smtClean="0"/>
              <a:t>使用</a:t>
            </a:r>
            <a:r>
              <a:rPr lang="zh-CN" altLang="en-US" sz="2400" noProof="1"/>
              <a:t>机器学习模型来识别语音中的情感状态</a:t>
            </a:r>
            <a:r>
              <a:rPr lang="zh-CN" altLang="en-US" sz="2400" noProof="1" smtClean="0"/>
              <a:t>。</a:t>
            </a:r>
            <a:endParaRPr lang="en-US" altLang="zh-CN" sz="2400" noProof="1" smtClean="0"/>
          </a:p>
          <a:p>
            <a:pPr marL="0" indent="0">
              <a:buNone/>
            </a:pPr>
            <a:r>
              <a:rPr lang="en-US" altLang="zh-CN" noProof="1" smtClean="0"/>
              <a:t>2.4.8 </a:t>
            </a:r>
            <a:r>
              <a:rPr lang="zh-CN" altLang="en-US" noProof="1" smtClean="0"/>
              <a:t>声纹识别</a:t>
            </a:r>
            <a:endParaRPr lang="en-US" altLang="zh-CN" noProof="1"/>
          </a:p>
          <a:p>
            <a:pPr>
              <a:buFont typeface="Wingdings" panose="05000000000000000000" charset="0"/>
              <a:buChar char="Ø"/>
            </a:pPr>
            <a:r>
              <a:rPr lang="zh-CN" altLang="en-US" sz="2400" noProof="1"/>
              <a:t>利用个体独特的语音特征进行身份</a:t>
            </a:r>
            <a:r>
              <a:rPr lang="zh-CN" altLang="en-US" sz="2400" noProof="1" smtClean="0"/>
              <a:t>验证。</a:t>
            </a:r>
            <a:endParaRPr lang="en-US" altLang="zh-CN" sz="2400" noProof="1" smtClean="0"/>
          </a:p>
          <a:p>
            <a:pPr>
              <a:buFont typeface="Wingdings" panose="05000000000000000000" charset="0"/>
              <a:buChar char="Ø"/>
            </a:pPr>
            <a:r>
              <a:rPr lang="zh-CN" altLang="en-US" sz="2400" noProof="1" smtClean="0"/>
              <a:t>应用</a:t>
            </a:r>
            <a:r>
              <a:rPr lang="zh-CN" altLang="en-US" sz="2400" noProof="1"/>
              <a:t>于安全登录、支付确认等领域</a:t>
            </a:r>
            <a:r>
              <a:rPr lang="zh-CN" altLang="en-US" sz="2400" noProof="1" smtClean="0"/>
              <a:t>。</a:t>
            </a:r>
            <a:endParaRPr lang="en-US" altLang="zh-CN" sz="2400" noProof="1" smtClean="0"/>
          </a:p>
        </p:txBody>
      </p:sp>
    </p:spTree>
  </p:cSld>
  <p:clrMapOvr>
    <a:masterClrMapping/>
  </p:clrMapOvr>
  <p:transition>
    <p:checke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5</a:t>
            </a:r>
            <a:r>
              <a:rPr lang="zh-CN" altLang="en-US" dirty="0" smtClean="0"/>
              <a:t> 语音处理技术的应用</a:t>
            </a:r>
            <a:endParaRPr lang="zh-CN" altLang="en-US" dirty="0"/>
          </a:p>
        </p:txBody>
      </p:sp>
      <p:sp>
        <p:nvSpPr>
          <p:cNvPr id="3" name="内容占位符 2"/>
          <p:cNvSpPr>
            <a:spLocks noGrp="1"/>
          </p:cNvSpPr>
          <p:nvPr>
            <p:ph idx="1"/>
          </p:nvPr>
        </p:nvSpPr>
        <p:spPr>
          <a:xfrm>
            <a:off x="395536" y="1196752"/>
            <a:ext cx="8359080" cy="5112568"/>
          </a:xfrm>
        </p:spPr>
        <p:txBody>
          <a:bodyPr/>
          <a:lstStyle/>
          <a:p>
            <a:pPr marL="0" indent="0">
              <a:buNone/>
            </a:pPr>
            <a:r>
              <a:rPr lang="zh-CN" altLang="en-US" noProof="1"/>
              <a:t>2</a:t>
            </a:r>
            <a:r>
              <a:rPr lang="zh-CN" altLang="en-US" noProof="1" smtClean="0"/>
              <a:t>.</a:t>
            </a:r>
            <a:r>
              <a:rPr lang="en-US" altLang="zh-CN" noProof="1" smtClean="0"/>
              <a:t>5</a:t>
            </a:r>
            <a:r>
              <a:rPr lang="zh-CN" altLang="en-US" noProof="1" smtClean="0"/>
              <a:t>.</a:t>
            </a:r>
            <a:r>
              <a:rPr lang="en-US" altLang="zh-CN" noProof="1" smtClean="0"/>
              <a:t>1</a:t>
            </a:r>
            <a:r>
              <a:rPr lang="zh-CN" altLang="en-US" noProof="1" smtClean="0"/>
              <a:t> 语音合成技术应用案例</a:t>
            </a:r>
            <a:endParaRPr lang="en-US" altLang="zh-CN" noProof="1" smtClean="0"/>
          </a:p>
          <a:p>
            <a:pPr>
              <a:buFont typeface="Wingdings" panose="05000000000000000000" charset="0"/>
              <a:buChar char="Ø"/>
            </a:pPr>
            <a:r>
              <a:rPr lang="zh-CN" altLang="en-US" sz="2400" noProof="1"/>
              <a:t>智能语音</a:t>
            </a:r>
            <a:r>
              <a:rPr lang="zh-CN" altLang="en-US" sz="2400" noProof="1" smtClean="0"/>
              <a:t>助手</a:t>
            </a:r>
            <a:r>
              <a:rPr lang="zh-CN" altLang="zh-CN" sz="2400" dirty="0"/>
              <a:t>领域</a:t>
            </a:r>
            <a:r>
              <a:rPr lang="zh-CN" altLang="en-US" sz="2400" noProof="1" smtClean="0"/>
              <a:t>。</a:t>
            </a:r>
            <a:endParaRPr lang="zh-CN" altLang="en-US" sz="2400" noProof="1"/>
          </a:p>
          <a:p>
            <a:pPr>
              <a:buFont typeface="Wingdings" panose="05000000000000000000" charset="0"/>
              <a:buChar char="Ø"/>
            </a:pPr>
            <a:r>
              <a:rPr lang="zh-CN" altLang="zh-CN" sz="2400" dirty="0"/>
              <a:t>在线音频和广播行业</a:t>
            </a:r>
            <a:r>
              <a:rPr lang="zh-CN" altLang="en-US" sz="2400" noProof="1" smtClean="0"/>
              <a:t>。</a:t>
            </a:r>
            <a:endParaRPr lang="en-US" altLang="zh-CN" sz="2400" noProof="1" smtClean="0"/>
          </a:p>
          <a:p>
            <a:pPr>
              <a:buFont typeface="Wingdings" panose="05000000000000000000" charset="0"/>
              <a:buChar char="Ø"/>
            </a:pPr>
            <a:r>
              <a:rPr lang="zh-CN" altLang="zh-CN" sz="2400" dirty="0"/>
              <a:t>智能家居</a:t>
            </a:r>
            <a:r>
              <a:rPr lang="zh-CN" altLang="zh-CN" sz="2400" dirty="0" smtClean="0"/>
              <a:t>行业</a:t>
            </a:r>
            <a:r>
              <a:rPr lang="zh-CN" altLang="en-US" sz="2400" dirty="0" smtClean="0"/>
              <a:t>。</a:t>
            </a:r>
            <a:endParaRPr lang="en-US" altLang="zh-CN" sz="2400" dirty="0" smtClean="0"/>
          </a:p>
          <a:p>
            <a:pPr>
              <a:buFont typeface="Wingdings" panose="05000000000000000000" charset="0"/>
              <a:buChar char="Ø"/>
            </a:pPr>
            <a:r>
              <a:rPr lang="zh-CN" altLang="zh-CN" sz="2400" dirty="0"/>
              <a:t>智能客服</a:t>
            </a:r>
            <a:r>
              <a:rPr lang="zh-CN" altLang="zh-CN" sz="2400" dirty="0" smtClean="0"/>
              <a:t>行业</a:t>
            </a:r>
            <a:r>
              <a:rPr lang="zh-CN" altLang="en-US" sz="2400" dirty="0" smtClean="0"/>
              <a:t>。</a:t>
            </a:r>
            <a:endParaRPr lang="en-US" altLang="zh-CN" sz="2400" dirty="0" smtClean="0"/>
          </a:p>
          <a:p>
            <a:pPr>
              <a:buFont typeface="Wingdings" panose="05000000000000000000" charset="0"/>
              <a:buChar char="Ø"/>
            </a:pPr>
            <a:r>
              <a:rPr lang="zh-CN" altLang="zh-CN" sz="2400" dirty="0"/>
              <a:t>车载语音系统</a:t>
            </a:r>
            <a:r>
              <a:rPr lang="zh-CN" altLang="zh-CN" sz="2400" dirty="0" smtClean="0"/>
              <a:t>领域</a:t>
            </a:r>
            <a:r>
              <a:rPr lang="zh-CN" altLang="en-US" sz="2400" dirty="0" smtClean="0"/>
              <a:t>。</a:t>
            </a:r>
            <a:endParaRPr lang="en-US" altLang="zh-CN" sz="2400" dirty="0" smtClean="0"/>
          </a:p>
          <a:p>
            <a:pPr>
              <a:buFont typeface="Wingdings" panose="05000000000000000000" charset="0"/>
              <a:buChar char="Ø"/>
            </a:pPr>
            <a:r>
              <a:rPr lang="zh-CN" altLang="zh-CN" sz="2400" dirty="0"/>
              <a:t>教育</a:t>
            </a:r>
            <a:r>
              <a:rPr lang="zh-CN" altLang="zh-CN" sz="2400" dirty="0" smtClean="0"/>
              <a:t>领域</a:t>
            </a:r>
            <a:r>
              <a:rPr lang="zh-CN" altLang="en-US" sz="2400" dirty="0" smtClean="0"/>
              <a:t>。</a:t>
            </a:r>
            <a:endParaRPr lang="en-US" altLang="zh-CN" sz="2400" dirty="0" smtClean="0"/>
          </a:p>
          <a:p>
            <a:pPr>
              <a:buFont typeface="Wingdings" panose="05000000000000000000" charset="0"/>
              <a:buChar char="Ø"/>
            </a:pPr>
            <a:r>
              <a:rPr lang="zh-CN" altLang="zh-CN" sz="2400" dirty="0"/>
              <a:t>医疗</a:t>
            </a:r>
            <a:r>
              <a:rPr lang="zh-CN" altLang="zh-CN" sz="2400" dirty="0" smtClean="0"/>
              <a:t>领域</a:t>
            </a:r>
            <a:r>
              <a:rPr lang="zh-CN" altLang="en-US" sz="2400" dirty="0" smtClean="0"/>
              <a:t>。</a:t>
            </a:r>
            <a:endParaRPr lang="en-US" altLang="zh-CN" sz="2400" dirty="0" smtClean="0"/>
          </a:p>
          <a:p>
            <a:pPr>
              <a:buFont typeface="Wingdings" panose="05000000000000000000" charset="0"/>
              <a:buChar char="Ø"/>
            </a:pPr>
            <a:r>
              <a:rPr lang="zh-CN" altLang="zh-CN" sz="2400" dirty="0"/>
              <a:t>金融</a:t>
            </a:r>
            <a:r>
              <a:rPr lang="zh-CN" altLang="zh-CN" sz="2400" dirty="0" smtClean="0"/>
              <a:t>领域</a:t>
            </a:r>
            <a:r>
              <a:rPr lang="zh-CN" altLang="en-US" sz="2400" dirty="0" smtClean="0"/>
              <a:t>。</a:t>
            </a:r>
            <a:endParaRPr lang="en-US" altLang="zh-CN" sz="2400" dirty="0" smtClean="0"/>
          </a:p>
          <a:p>
            <a:pPr>
              <a:buFont typeface="Wingdings" panose="05000000000000000000" charset="0"/>
              <a:buChar char="Ø"/>
            </a:pPr>
            <a:r>
              <a:rPr lang="zh-CN" altLang="zh-CN" sz="2400" dirty="0"/>
              <a:t>游戏</a:t>
            </a:r>
            <a:r>
              <a:rPr lang="zh-CN" altLang="zh-CN" sz="2400" dirty="0" smtClean="0"/>
              <a:t>行业</a:t>
            </a:r>
            <a:r>
              <a:rPr lang="zh-CN" altLang="en-US" sz="2400" dirty="0" smtClean="0"/>
              <a:t>。</a:t>
            </a:r>
            <a:endParaRPr lang="en-US" altLang="zh-CN" sz="2400" dirty="0" smtClean="0"/>
          </a:p>
          <a:p>
            <a:pPr>
              <a:buFont typeface="Wingdings" panose="05000000000000000000" charset="0"/>
              <a:buChar char="Ø"/>
            </a:pPr>
            <a:r>
              <a:rPr lang="zh-CN" altLang="zh-CN" sz="2400" dirty="0"/>
              <a:t>公共服务</a:t>
            </a:r>
            <a:r>
              <a:rPr lang="zh-CN" altLang="zh-CN" sz="2400" dirty="0" smtClean="0"/>
              <a:t>领域</a:t>
            </a:r>
            <a:r>
              <a:rPr lang="zh-CN" altLang="en-US" sz="2400" dirty="0" smtClean="0"/>
              <a:t>。</a:t>
            </a:r>
            <a:endParaRPr lang="en-US" altLang="zh-CN" sz="2400" noProof="1" smtClean="0"/>
          </a:p>
          <a:p>
            <a:pPr>
              <a:buFont typeface="Wingdings" panose="05000000000000000000" charset="0"/>
              <a:buChar char="Ø"/>
            </a:pPr>
            <a:endParaRPr lang="en-US" altLang="zh-CN" sz="2400" noProof="1" smtClean="0"/>
          </a:p>
        </p:txBody>
      </p:sp>
    </p:spTree>
  </p:cSld>
  <p:clrMapOvr>
    <a:masterClrMapping/>
  </p:clrMapOvr>
  <p:transition>
    <p:checke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5</a:t>
            </a:r>
            <a:r>
              <a:rPr lang="zh-CN" altLang="en-US" dirty="0" smtClean="0"/>
              <a:t> 语音处理技术的应用</a:t>
            </a:r>
            <a:endParaRPr lang="zh-CN" altLang="en-US" dirty="0"/>
          </a:p>
        </p:txBody>
      </p:sp>
      <p:sp>
        <p:nvSpPr>
          <p:cNvPr id="3" name="内容占位符 2"/>
          <p:cNvSpPr>
            <a:spLocks noGrp="1"/>
          </p:cNvSpPr>
          <p:nvPr>
            <p:ph idx="1"/>
          </p:nvPr>
        </p:nvSpPr>
        <p:spPr>
          <a:xfrm>
            <a:off x="395536" y="1196752"/>
            <a:ext cx="8359080" cy="5013920"/>
          </a:xfrm>
        </p:spPr>
        <p:txBody>
          <a:bodyPr/>
          <a:lstStyle/>
          <a:p>
            <a:pPr marL="0" indent="0">
              <a:buNone/>
            </a:pPr>
            <a:r>
              <a:rPr lang="zh-CN" altLang="en-US" noProof="1"/>
              <a:t>2</a:t>
            </a:r>
            <a:r>
              <a:rPr lang="zh-CN" altLang="en-US" noProof="1" smtClean="0"/>
              <a:t>.</a:t>
            </a:r>
            <a:r>
              <a:rPr lang="en-US" altLang="zh-CN" noProof="1" smtClean="0"/>
              <a:t>5</a:t>
            </a:r>
            <a:r>
              <a:rPr lang="zh-CN" altLang="en-US" noProof="1" smtClean="0"/>
              <a:t>.</a:t>
            </a:r>
            <a:r>
              <a:rPr lang="en-US" altLang="zh-CN" noProof="1" smtClean="0"/>
              <a:t>2</a:t>
            </a:r>
            <a:r>
              <a:rPr lang="zh-CN" altLang="en-US" noProof="1" smtClean="0"/>
              <a:t> 智能语音识别技术应用案例</a:t>
            </a:r>
            <a:endParaRPr lang="en-US" altLang="zh-CN" noProof="1" smtClean="0"/>
          </a:p>
          <a:p>
            <a:pPr>
              <a:buFont typeface="Wingdings" panose="05000000000000000000" charset="0"/>
              <a:buChar char="Ø"/>
            </a:pPr>
            <a:r>
              <a:rPr lang="zh-CN" altLang="zh-CN" sz="2400" dirty="0"/>
              <a:t>智能家居</a:t>
            </a:r>
            <a:r>
              <a:rPr lang="zh-CN" altLang="en-US" sz="2400" noProof="1" smtClean="0"/>
              <a:t>。</a:t>
            </a:r>
            <a:endParaRPr lang="zh-CN" altLang="en-US" sz="2400" noProof="1"/>
          </a:p>
          <a:p>
            <a:pPr>
              <a:buFont typeface="Wingdings" panose="05000000000000000000" charset="0"/>
              <a:buChar char="Ø"/>
            </a:pPr>
            <a:r>
              <a:rPr lang="zh-CN" altLang="en-US" sz="2400" dirty="0"/>
              <a:t>智能手机</a:t>
            </a:r>
            <a:r>
              <a:rPr lang="zh-CN" altLang="en-US" sz="2400" noProof="1" smtClean="0"/>
              <a:t>。</a:t>
            </a:r>
            <a:endParaRPr lang="en-US" altLang="zh-CN" sz="2400" noProof="1" smtClean="0"/>
          </a:p>
          <a:p>
            <a:pPr>
              <a:buFont typeface="Wingdings" panose="05000000000000000000" charset="0"/>
              <a:buChar char="Ø"/>
            </a:pPr>
            <a:r>
              <a:rPr lang="zh-CN" altLang="en-US" sz="2400" dirty="0"/>
              <a:t>智能客服。</a:t>
            </a:r>
            <a:endParaRPr lang="en-US" altLang="zh-CN" sz="2400" dirty="0" smtClean="0"/>
          </a:p>
          <a:p>
            <a:pPr>
              <a:buFont typeface="Wingdings" panose="05000000000000000000" charset="0"/>
              <a:buChar char="Ø"/>
            </a:pPr>
            <a:r>
              <a:rPr lang="zh-CN" altLang="en-US" sz="2400" dirty="0"/>
              <a:t>车载系统。</a:t>
            </a:r>
            <a:endParaRPr lang="en-US" altLang="zh-CN" sz="2400" dirty="0" smtClean="0"/>
          </a:p>
          <a:p>
            <a:pPr>
              <a:buFont typeface="Wingdings" panose="05000000000000000000" charset="0"/>
              <a:buChar char="Ø"/>
            </a:pPr>
            <a:r>
              <a:rPr lang="zh-CN" altLang="zh-CN" sz="2400" dirty="0" smtClean="0"/>
              <a:t>教育领域</a:t>
            </a:r>
            <a:r>
              <a:rPr lang="zh-CN" altLang="en-US" sz="2400" dirty="0" smtClean="0"/>
              <a:t>。</a:t>
            </a:r>
            <a:endParaRPr lang="en-US" altLang="zh-CN" sz="2400" dirty="0" smtClean="0"/>
          </a:p>
          <a:p>
            <a:pPr>
              <a:buFont typeface="Wingdings" panose="05000000000000000000" charset="0"/>
              <a:buChar char="Ø"/>
            </a:pPr>
            <a:r>
              <a:rPr lang="zh-CN" altLang="zh-CN" sz="2400" dirty="0"/>
              <a:t>医疗</a:t>
            </a:r>
            <a:r>
              <a:rPr lang="zh-CN" altLang="zh-CN" sz="2400" dirty="0" smtClean="0"/>
              <a:t>领域</a:t>
            </a:r>
            <a:r>
              <a:rPr lang="zh-CN" altLang="en-US" sz="2400" dirty="0" smtClean="0"/>
              <a:t>。</a:t>
            </a:r>
            <a:endParaRPr lang="en-US" altLang="zh-CN" sz="2400" dirty="0" smtClean="0"/>
          </a:p>
          <a:p>
            <a:pPr>
              <a:buFont typeface="Wingdings" panose="05000000000000000000" charset="0"/>
              <a:buChar char="Ø"/>
            </a:pPr>
            <a:r>
              <a:rPr lang="zh-CN" altLang="en-US" sz="2400" dirty="0"/>
              <a:t>会议记录与转录。</a:t>
            </a:r>
            <a:endParaRPr lang="en-US" altLang="zh-CN" sz="2400" dirty="0" smtClean="0"/>
          </a:p>
          <a:p>
            <a:pPr>
              <a:buFont typeface="Wingdings" panose="05000000000000000000" charset="0"/>
              <a:buChar char="Ø"/>
            </a:pPr>
            <a:r>
              <a:rPr lang="zh-CN" altLang="en-US" sz="2400" dirty="0"/>
              <a:t>金融领域。</a:t>
            </a:r>
            <a:endParaRPr lang="en-US" altLang="zh-CN" sz="2400" dirty="0" smtClean="0"/>
          </a:p>
          <a:p>
            <a:pPr>
              <a:buFont typeface="Wingdings" panose="05000000000000000000" charset="0"/>
              <a:buChar char="Ø"/>
            </a:pPr>
            <a:r>
              <a:rPr lang="zh-CN" altLang="en-US" sz="2400" dirty="0"/>
              <a:t>娱乐领域</a:t>
            </a:r>
            <a:r>
              <a:rPr lang="zh-CN" altLang="en-US" sz="2400" dirty="0" smtClean="0"/>
              <a:t>。</a:t>
            </a:r>
            <a:endParaRPr lang="en-US" altLang="zh-CN" sz="2400" noProof="1" smtClean="0"/>
          </a:p>
        </p:txBody>
      </p:sp>
    </p:spTree>
  </p:cSld>
  <p:clrMapOvr>
    <a:masterClrMapping/>
  </p:clrMapOvr>
  <p:transition>
    <p:checke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6</a:t>
            </a:r>
            <a:r>
              <a:rPr lang="zh-CN" altLang="en-US" dirty="0" smtClean="0"/>
              <a:t> 综合练习</a:t>
            </a:r>
            <a:endParaRPr lang="zh-CN" altLang="en-US" dirty="0"/>
          </a:p>
        </p:txBody>
      </p:sp>
      <p:sp>
        <p:nvSpPr>
          <p:cNvPr id="3" name="内容占位符 2"/>
          <p:cNvSpPr>
            <a:spLocks noGrp="1"/>
          </p:cNvSpPr>
          <p:nvPr>
            <p:ph idx="1"/>
          </p:nvPr>
        </p:nvSpPr>
        <p:spPr>
          <a:xfrm>
            <a:off x="395536" y="1268760"/>
            <a:ext cx="8359080" cy="5013920"/>
          </a:xfrm>
        </p:spPr>
        <p:txBody>
          <a:bodyPr/>
          <a:lstStyle/>
          <a:p>
            <a:pPr marL="0" indent="0">
              <a:buNone/>
            </a:pPr>
            <a:r>
              <a:rPr lang="zh-CN" altLang="en-US" noProof="1" smtClean="0"/>
              <a:t>一、单选题</a:t>
            </a:r>
            <a:endParaRPr lang="en-US" altLang="zh-CN" noProof="1" smtClean="0"/>
          </a:p>
          <a:p>
            <a:pPr marL="0" indent="0">
              <a:buNone/>
            </a:pPr>
            <a:r>
              <a:rPr lang="en-US" altLang="zh-CN" sz="2400" noProof="1"/>
              <a:t>1. </a:t>
            </a:r>
            <a:r>
              <a:rPr lang="zh-CN" altLang="en-US" sz="2400" noProof="1"/>
              <a:t>立体声双声道采样频率为</a:t>
            </a:r>
            <a:r>
              <a:rPr lang="en-US" altLang="zh-CN" sz="2400" noProof="1"/>
              <a:t>44.1kHz</a:t>
            </a:r>
            <a:r>
              <a:rPr lang="zh-CN" altLang="en-US" sz="2400" noProof="1"/>
              <a:t>，量化位数为</a:t>
            </a:r>
            <a:r>
              <a:rPr lang="en-US" altLang="zh-CN" sz="2400" noProof="1"/>
              <a:t>8</a:t>
            </a:r>
            <a:r>
              <a:rPr lang="zh-CN" altLang="en-US" sz="2400" noProof="1"/>
              <a:t>位，在未经压缩情况下，一分钟这样的音乐所需要的存储量可</a:t>
            </a:r>
            <a:r>
              <a:rPr lang="zh-CN" altLang="en-US" sz="2400" noProof="1" smtClean="0"/>
              <a:t>按</a:t>
            </a:r>
            <a:r>
              <a:rPr lang="en-US" altLang="zh-CN" sz="2400" noProof="1" smtClean="0"/>
              <a:t>______</a:t>
            </a:r>
            <a:r>
              <a:rPr lang="zh-CN" altLang="en-US" sz="2400" noProof="1" smtClean="0"/>
              <a:t>公式</a:t>
            </a:r>
            <a:r>
              <a:rPr lang="zh-CN" altLang="en-US" sz="2400" noProof="1"/>
              <a:t>计算。</a:t>
            </a:r>
            <a:endParaRPr lang="zh-CN" altLang="en-US" sz="2400" noProof="1"/>
          </a:p>
          <a:p>
            <a:pPr marL="0" indent="0">
              <a:buNone/>
            </a:pPr>
            <a:r>
              <a:rPr lang="en-US" altLang="zh-CN" sz="2000" noProof="1"/>
              <a:t>A. 44.1×1000×16×2×60/8</a:t>
            </a:r>
            <a:r>
              <a:rPr lang="zh-CN" altLang="en-US" sz="2000" noProof="1"/>
              <a:t>字节</a:t>
            </a:r>
            <a:endParaRPr lang="zh-CN" altLang="en-US" sz="2000" noProof="1"/>
          </a:p>
          <a:p>
            <a:pPr marL="0" indent="0">
              <a:buNone/>
            </a:pPr>
            <a:r>
              <a:rPr lang="en-US" altLang="zh-CN" sz="2000" noProof="1"/>
              <a:t>B. 44.1×1000×8×2×60/16</a:t>
            </a:r>
            <a:r>
              <a:rPr lang="zh-CN" altLang="en-US" sz="2000" noProof="1"/>
              <a:t>字节</a:t>
            </a:r>
            <a:endParaRPr lang="zh-CN" altLang="en-US" sz="2000" noProof="1"/>
          </a:p>
          <a:p>
            <a:pPr marL="0" indent="0">
              <a:buNone/>
            </a:pPr>
            <a:r>
              <a:rPr lang="en-US" altLang="zh-CN" sz="2000" noProof="1"/>
              <a:t>C. 44.1×1000×8×2×60/8</a:t>
            </a:r>
            <a:r>
              <a:rPr lang="zh-CN" altLang="en-US" sz="2000" noProof="1"/>
              <a:t>字节</a:t>
            </a:r>
            <a:endParaRPr lang="zh-CN" altLang="en-US" sz="2000" noProof="1"/>
          </a:p>
          <a:p>
            <a:pPr marL="0" indent="0">
              <a:buNone/>
            </a:pPr>
            <a:r>
              <a:rPr lang="en-US" altLang="zh-CN" sz="2000" noProof="1"/>
              <a:t>D. 44.1×1000×16×2×60/16</a:t>
            </a:r>
            <a:r>
              <a:rPr lang="zh-CN" altLang="en-US" sz="2000" noProof="1"/>
              <a:t>字节</a:t>
            </a:r>
            <a:endParaRPr lang="zh-CN" altLang="en-US" sz="2000" noProof="1"/>
          </a:p>
          <a:p>
            <a:pPr marL="0" indent="0">
              <a:buNone/>
            </a:pPr>
            <a:r>
              <a:rPr lang="en-US" altLang="zh-CN" sz="2400" noProof="1"/>
              <a:t>2. </a:t>
            </a:r>
            <a:r>
              <a:rPr lang="zh-CN" altLang="en-US" sz="2400" noProof="1"/>
              <a:t>以下文件类型</a:t>
            </a:r>
            <a:r>
              <a:rPr lang="zh-CN" altLang="en-US" sz="2400" noProof="1" smtClean="0"/>
              <a:t>中，</a:t>
            </a:r>
            <a:r>
              <a:rPr lang="en-US" altLang="zh-CN" sz="2400" noProof="1" smtClean="0"/>
              <a:t>______</a:t>
            </a:r>
            <a:r>
              <a:rPr lang="zh-CN" altLang="en-US" sz="2400" noProof="1" smtClean="0"/>
              <a:t>不是</a:t>
            </a:r>
            <a:r>
              <a:rPr lang="zh-CN" altLang="en-US" sz="2400" noProof="1"/>
              <a:t>计算机中使用的声音文件格式。</a:t>
            </a:r>
            <a:endParaRPr lang="zh-CN" altLang="en-US" sz="2400" noProof="1"/>
          </a:p>
          <a:p>
            <a:pPr marL="0" indent="0">
              <a:buNone/>
            </a:pPr>
            <a:r>
              <a:rPr lang="en-US" altLang="zh-CN" sz="2000" noProof="1"/>
              <a:t>A. WAV	</a:t>
            </a:r>
            <a:r>
              <a:rPr lang="en-US" altLang="zh-CN" sz="2000" noProof="1" smtClean="0"/>
              <a:t>B</a:t>
            </a:r>
            <a:r>
              <a:rPr lang="en-US" altLang="zh-CN" sz="2000" noProof="1"/>
              <a:t>. MP3		C. TIF		D. MID</a:t>
            </a:r>
            <a:endParaRPr lang="en-US" altLang="zh-CN" sz="2000" noProof="1"/>
          </a:p>
          <a:p>
            <a:pPr marL="0" indent="0">
              <a:buNone/>
            </a:pPr>
            <a:endParaRPr lang="zh-CN" altLang="en-US" sz="2400" noProof="1"/>
          </a:p>
        </p:txBody>
      </p:sp>
    </p:spTree>
  </p:cSld>
  <p:clrMapOvr>
    <a:masterClrMapping/>
  </p:clrMapOvr>
  <p:transition>
    <p:checke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6</a:t>
            </a:r>
            <a:r>
              <a:rPr lang="zh-CN" altLang="en-US" dirty="0" smtClean="0"/>
              <a:t> 综合练习</a:t>
            </a:r>
            <a:endParaRPr lang="zh-CN" altLang="en-US" dirty="0"/>
          </a:p>
        </p:txBody>
      </p:sp>
      <p:sp>
        <p:nvSpPr>
          <p:cNvPr id="3" name="内容占位符 2"/>
          <p:cNvSpPr>
            <a:spLocks noGrp="1"/>
          </p:cNvSpPr>
          <p:nvPr>
            <p:ph idx="1"/>
          </p:nvPr>
        </p:nvSpPr>
        <p:spPr>
          <a:xfrm>
            <a:off x="395536" y="1268760"/>
            <a:ext cx="8359080" cy="5013920"/>
          </a:xfrm>
        </p:spPr>
        <p:txBody>
          <a:bodyPr/>
          <a:lstStyle/>
          <a:p>
            <a:pPr marL="0" indent="0">
              <a:buNone/>
            </a:pPr>
            <a:r>
              <a:rPr lang="zh-CN" altLang="en-US" noProof="1" smtClean="0"/>
              <a:t>一、单选题</a:t>
            </a:r>
            <a:endParaRPr lang="en-US" altLang="zh-CN" noProof="1" smtClean="0"/>
          </a:p>
          <a:p>
            <a:pPr marL="0" indent="0">
              <a:buNone/>
            </a:pPr>
            <a:r>
              <a:rPr lang="en-US" altLang="zh-CN" sz="2400" noProof="1" smtClean="0"/>
              <a:t>3. </a:t>
            </a:r>
            <a:r>
              <a:rPr lang="zh-CN" altLang="en-US" sz="2400" noProof="1" smtClean="0"/>
              <a:t>录制</a:t>
            </a:r>
            <a:r>
              <a:rPr lang="zh-CN" altLang="en-US" sz="2400" noProof="1"/>
              <a:t>立体声混音可以</a:t>
            </a:r>
            <a:r>
              <a:rPr lang="zh-CN" altLang="en-US" sz="2400" noProof="1" smtClean="0"/>
              <a:t>获取</a:t>
            </a:r>
            <a:r>
              <a:rPr lang="en-US" altLang="zh-CN" sz="2400" noProof="1"/>
              <a:t>______</a:t>
            </a:r>
            <a:r>
              <a:rPr lang="zh-CN" altLang="en-US" sz="2400" noProof="1" smtClean="0"/>
              <a:t>的声音</a:t>
            </a:r>
            <a:r>
              <a:rPr lang="zh-CN" altLang="en-US" sz="2400" noProof="1"/>
              <a:t>。</a:t>
            </a:r>
            <a:endParaRPr lang="zh-CN" altLang="en-US" sz="2400" noProof="1"/>
          </a:p>
          <a:p>
            <a:pPr marL="0" indent="0">
              <a:buNone/>
            </a:pPr>
            <a:r>
              <a:rPr lang="en-US" altLang="zh-CN" sz="2000" noProof="1"/>
              <a:t>A. </a:t>
            </a:r>
            <a:r>
              <a:rPr lang="zh-CN" altLang="en-US" sz="2000" noProof="1"/>
              <a:t>麦克风	</a:t>
            </a:r>
            <a:r>
              <a:rPr lang="en-US" altLang="zh-CN" sz="2000" noProof="1" smtClean="0"/>
              <a:t>B</a:t>
            </a:r>
            <a:r>
              <a:rPr lang="en-US" altLang="zh-CN" sz="2000" noProof="1"/>
              <a:t>. </a:t>
            </a:r>
            <a:r>
              <a:rPr lang="zh-CN" altLang="en-US" sz="2000" noProof="1"/>
              <a:t>数字乐器	</a:t>
            </a:r>
            <a:r>
              <a:rPr lang="en-US" altLang="zh-CN" sz="2000" noProof="1" smtClean="0"/>
              <a:t>C</a:t>
            </a:r>
            <a:r>
              <a:rPr lang="en-US" altLang="zh-CN" sz="2000" noProof="1"/>
              <a:t>. </a:t>
            </a:r>
            <a:r>
              <a:rPr lang="zh-CN" altLang="en-US" sz="2000" noProof="1"/>
              <a:t>左声道和右声道	</a:t>
            </a:r>
            <a:r>
              <a:rPr lang="en-US" altLang="zh-CN" sz="2000" noProof="1" smtClean="0"/>
              <a:t>D</a:t>
            </a:r>
            <a:r>
              <a:rPr lang="en-US" altLang="zh-CN" sz="2000" noProof="1"/>
              <a:t>. </a:t>
            </a:r>
            <a:r>
              <a:rPr lang="zh-CN" altLang="en-US" sz="2000" noProof="1"/>
              <a:t>以上全部</a:t>
            </a:r>
            <a:endParaRPr lang="zh-CN" altLang="en-US" sz="2000" noProof="1"/>
          </a:p>
          <a:p>
            <a:pPr marL="0" indent="0">
              <a:buNone/>
            </a:pPr>
            <a:r>
              <a:rPr lang="en-US" altLang="zh-CN" sz="2400" noProof="1"/>
              <a:t>4. </a:t>
            </a:r>
            <a:r>
              <a:rPr lang="zh-CN" altLang="en-US" sz="2400" noProof="1"/>
              <a:t>以下软件中，不能用来获取视频中的声音的</a:t>
            </a:r>
            <a:r>
              <a:rPr lang="zh-CN" altLang="en-US" sz="2400" noProof="1" smtClean="0"/>
              <a:t>是</a:t>
            </a:r>
            <a:r>
              <a:rPr lang="en-US" altLang="zh-CN" sz="2400" noProof="1"/>
              <a:t>______ </a:t>
            </a:r>
            <a:r>
              <a:rPr lang="zh-CN" altLang="en-US" sz="2400" noProof="1" smtClean="0"/>
              <a:t>。</a:t>
            </a:r>
            <a:endParaRPr lang="zh-CN" altLang="en-US" sz="2400" noProof="1"/>
          </a:p>
          <a:p>
            <a:pPr marL="457200" indent="-457200">
              <a:buAutoNum type="alphaUcPeriod"/>
            </a:pPr>
            <a:r>
              <a:rPr lang="zh-CN" altLang="en-US" sz="2000" noProof="1" smtClean="0"/>
              <a:t>格式工厂</a:t>
            </a:r>
            <a:endParaRPr lang="en-US" altLang="zh-CN" sz="2000" noProof="1" smtClean="0"/>
          </a:p>
          <a:p>
            <a:pPr marL="457200" indent="-457200">
              <a:buAutoNum type="alphaUcPeriod"/>
            </a:pPr>
            <a:r>
              <a:rPr lang="en-US" altLang="zh-CN" sz="2000" noProof="1" smtClean="0"/>
              <a:t>HyperSnap</a:t>
            </a:r>
            <a:endParaRPr lang="en-US" altLang="zh-CN" sz="2000" noProof="1" smtClean="0"/>
          </a:p>
          <a:p>
            <a:pPr marL="457200" indent="-457200">
              <a:buAutoNum type="alphaUcPeriod"/>
            </a:pPr>
            <a:r>
              <a:rPr lang="en-US" altLang="zh-CN" sz="2000" noProof="1" smtClean="0"/>
              <a:t>Adobe Audition</a:t>
            </a:r>
            <a:endParaRPr lang="en-US" altLang="zh-CN" sz="2000" noProof="1" smtClean="0"/>
          </a:p>
          <a:p>
            <a:pPr marL="457200" indent="-457200">
              <a:buAutoNum type="alphaUcPeriod"/>
            </a:pPr>
            <a:r>
              <a:rPr lang="en-US" altLang="zh-CN" sz="2000" noProof="1" smtClean="0"/>
              <a:t>Adobe </a:t>
            </a:r>
            <a:r>
              <a:rPr lang="en-US" altLang="zh-CN" sz="2000" noProof="1"/>
              <a:t>Premiere</a:t>
            </a:r>
            <a:endParaRPr lang="en-US" altLang="zh-CN" sz="2000" noProof="1"/>
          </a:p>
          <a:p>
            <a:pPr marL="0" indent="0">
              <a:buNone/>
            </a:pPr>
            <a:r>
              <a:rPr lang="en-US" altLang="zh-CN" sz="2400" noProof="1"/>
              <a:t>5. </a:t>
            </a:r>
            <a:r>
              <a:rPr lang="zh-CN" altLang="en-US" sz="2400" noProof="1"/>
              <a:t>帮助有视觉障碍的人阅读计算机上的文字信息，主要是使用</a:t>
            </a:r>
            <a:r>
              <a:rPr lang="zh-CN" altLang="en-US" sz="2400" noProof="1" smtClean="0"/>
              <a:t>了</a:t>
            </a:r>
            <a:r>
              <a:rPr lang="en-US" altLang="zh-CN" sz="2400" noProof="1"/>
              <a:t>______</a:t>
            </a:r>
            <a:r>
              <a:rPr lang="zh-CN" altLang="en-US" sz="2400" noProof="1" smtClean="0"/>
              <a:t>技术</a:t>
            </a:r>
            <a:r>
              <a:rPr lang="zh-CN" altLang="en-US" sz="2400" noProof="1"/>
              <a:t>。</a:t>
            </a:r>
            <a:endParaRPr lang="zh-CN" altLang="en-US" sz="2400" noProof="1"/>
          </a:p>
          <a:p>
            <a:pPr marL="0" indent="0">
              <a:buNone/>
            </a:pPr>
            <a:r>
              <a:rPr lang="en-US" altLang="zh-CN" sz="2000" noProof="1"/>
              <a:t>A. </a:t>
            </a:r>
            <a:r>
              <a:rPr lang="zh-CN" altLang="en-US" sz="2000" noProof="1"/>
              <a:t>语音识别	</a:t>
            </a:r>
            <a:r>
              <a:rPr lang="en-US" altLang="zh-CN" sz="2000" noProof="1" smtClean="0"/>
              <a:t>B</a:t>
            </a:r>
            <a:r>
              <a:rPr lang="en-US" altLang="zh-CN" sz="2000" noProof="1"/>
              <a:t>. </a:t>
            </a:r>
            <a:r>
              <a:rPr lang="zh-CN" altLang="en-US" sz="2000" noProof="1"/>
              <a:t>自然语言理解	</a:t>
            </a:r>
            <a:r>
              <a:rPr lang="en-US" altLang="zh-CN" sz="2000" noProof="1" smtClean="0"/>
              <a:t>C</a:t>
            </a:r>
            <a:r>
              <a:rPr lang="en-US" altLang="zh-CN" sz="2000" noProof="1"/>
              <a:t>. </a:t>
            </a:r>
            <a:r>
              <a:rPr lang="zh-CN" altLang="en-US" sz="2000" noProof="1"/>
              <a:t>增强现实	</a:t>
            </a:r>
            <a:r>
              <a:rPr lang="en-US" altLang="zh-CN" sz="2000" noProof="1" smtClean="0"/>
              <a:t>D</a:t>
            </a:r>
            <a:r>
              <a:rPr lang="en-US" altLang="zh-CN" sz="2000" noProof="1"/>
              <a:t>. </a:t>
            </a:r>
            <a:r>
              <a:rPr lang="zh-CN" altLang="en-US" sz="2000" noProof="1"/>
              <a:t>语音合成</a:t>
            </a:r>
            <a:endParaRPr lang="zh-CN" altLang="en-US" sz="2000" noProof="1"/>
          </a:p>
          <a:p>
            <a:pPr marL="0" indent="0">
              <a:buNone/>
            </a:pPr>
            <a:endParaRPr lang="zh-CN" altLang="en-US" sz="2400" noProof="1"/>
          </a:p>
        </p:txBody>
      </p:sp>
    </p:spTree>
  </p:cSld>
  <p:clrMapOvr>
    <a:masterClrMapping/>
  </p:clrMapOvr>
  <p:transition>
    <p:checke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6</a:t>
            </a:r>
            <a:r>
              <a:rPr lang="zh-CN" altLang="en-US" dirty="0" smtClean="0"/>
              <a:t> 综合练习</a:t>
            </a:r>
            <a:endParaRPr lang="zh-CN" altLang="en-US" dirty="0"/>
          </a:p>
        </p:txBody>
      </p:sp>
      <p:sp>
        <p:nvSpPr>
          <p:cNvPr id="3" name="内容占位符 2"/>
          <p:cNvSpPr>
            <a:spLocks noGrp="1"/>
          </p:cNvSpPr>
          <p:nvPr>
            <p:ph idx="1"/>
          </p:nvPr>
        </p:nvSpPr>
        <p:spPr>
          <a:xfrm>
            <a:off x="395536" y="1268760"/>
            <a:ext cx="8359080" cy="5013920"/>
          </a:xfrm>
        </p:spPr>
        <p:txBody>
          <a:bodyPr/>
          <a:lstStyle/>
          <a:p>
            <a:pPr marL="0" indent="0">
              <a:buNone/>
            </a:pPr>
            <a:r>
              <a:rPr lang="zh-CN" altLang="en-US" noProof="1" smtClean="0"/>
              <a:t>一、单选题</a:t>
            </a:r>
            <a:endParaRPr lang="en-US" altLang="zh-CN" noProof="1" smtClean="0"/>
          </a:p>
          <a:p>
            <a:pPr marL="0" indent="0">
              <a:buNone/>
            </a:pPr>
            <a:r>
              <a:rPr lang="en-US" altLang="zh-CN" sz="2400" noProof="1"/>
              <a:t>6. </a:t>
            </a:r>
            <a:r>
              <a:rPr lang="zh-CN" altLang="en-US" sz="2400" noProof="1"/>
              <a:t>声音具有三个要素：音调</a:t>
            </a:r>
            <a:r>
              <a:rPr lang="zh-CN" altLang="en-US" sz="2400" noProof="1" smtClean="0"/>
              <a:t>、</a:t>
            </a:r>
            <a:r>
              <a:rPr lang="en-US" altLang="zh-CN" sz="2400" noProof="1" smtClean="0"/>
              <a:t>______ </a:t>
            </a:r>
            <a:r>
              <a:rPr lang="zh-CN" altLang="en-US" sz="2400" noProof="1" smtClean="0"/>
              <a:t>、</a:t>
            </a:r>
            <a:r>
              <a:rPr lang="zh-CN" altLang="en-US" sz="2400" noProof="1"/>
              <a:t>音色。</a:t>
            </a:r>
            <a:endParaRPr lang="zh-CN" altLang="en-US" sz="2400" noProof="1"/>
          </a:p>
          <a:p>
            <a:pPr marL="0" indent="0">
              <a:buNone/>
            </a:pPr>
            <a:r>
              <a:rPr lang="en-US" altLang="zh-CN" sz="2000" noProof="1"/>
              <a:t>A. </a:t>
            </a:r>
            <a:r>
              <a:rPr lang="zh-CN" altLang="en-US" sz="2000" noProof="1"/>
              <a:t>音强	</a:t>
            </a:r>
            <a:r>
              <a:rPr lang="en-US" altLang="zh-CN" sz="2000" noProof="1" smtClean="0"/>
              <a:t>B</a:t>
            </a:r>
            <a:r>
              <a:rPr lang="en-US" altLang="zh-CN" sz="2000" noProof="1"/>
              <a:t>. </a:t>
            </a:r>
            <a:r>
              <a:rPr lang="zh-CN" altLang="en-US" sz="2000" noProof="1"/>
              <a:t>音效	</a:t>
            </a:r>
            <a:r>
              <a:rPr lang="en-US" altLang="zh-CN" sz="2000" noProof="1" smtClean="0"/>
              <a:t>C</a:t>
            </a:r>
            <a:r>
              <a:rPr lang="en-US" altLang="zh-CN" sz="2000" noProof="1"/>
              <a:t>. </a:t>
            </a:r>
            <a:r>
              <a:rPr lang="zh-CN" altLang="en-US" sz="2000" noProof="1"/>
              <a:t>频率	</a:t>
            </a:r>
            <a:r>
              <a:rPr lang="en-US" altLang="zh-CN" sz="2000" noProof="1" smtClean="0"/>
              <a:t>D</a:t>
            </a:r>
            <a:r>
              <a:rPr lang="en-US" altLang="zh-CN" sz="2000" noProof="1"/>
              <a:t>. </a:t>
            </a:r>
            <a:r>
              <a:rPr lang="zh-CN" altLang="en-US" sz="2000" noProof="1"/>
              <a:t>波形</a:t>
            </a:r>
            <a:endParaRPr lang="zh-CN" altLang="en-US" sz="2000" noProof="1"/>
          </a:p>
          <a:p>
            <a:pPr marL="0" indent="0">
              <a:buNone/>
            </a:pPr>
            <a:r>
              <a:rPr lang="en-US" altLang="zh-CN" sz="2400" noProof="1"/>
              <a:t>7. Huffman</a:t>
            </a:r>
            <a:r>
              <a:rPr lang="zh-CN" altLang="en-US" sz="2400" noProof="1"/>
              <a:t>编码、脉码调制、线性预测编码、行程编码都是常用的音频压缩编码方案，这四种编码中</a:t>
            </a:r>
            <a:r>
              <a:rPr lang="zh-CN" altLang="en-US" sz="2400" noProof="1" smtClean="0"/>
              <a:t>有</a:t>
            </a:r>
            <a:r>
              <a:rPr lang="en-US" altLang="zh-CN" sz="2400" noProof="1"/>
              <a:t>______</a:t>
            </a:r>
            <a:r>
              <a:rPr lang="zh-CN" altLang="en-US" sz="2400" noProof="1" smtClean="0"/>
              <a:t>种</a:t>
            </a:r>
            <a:r>
              <a:rPr lang="zh-CN" altLang="en-US" sz="2400" noProof="1"/>
              <a:t>属于无损压缩的编码。</a:t>
            </a:r>
            <a:endParaRPr lang="zh-CN" altLang="en-US" sz="2400" noProof="1"/>
          </a:p>
          <a:p>
            <a:pPr marL="0" indent="0">
              <a:buNone/>
            </a:pPr>
            <a:r>
              <a:rPr lang="en-US" altLang="zh-CN" sz="2000" noProof="1"/>
              <a:t>A. 1		B. 2		C. 3		D. 4</a:t>
            </a:r>
            <a:endParaRPr lang="en-US" altLang="zh-CN" sz="2000" noProof="1"/>
          </a:p>
          <a:p>
            <a:pPr marL="0" indent="0">
              <a:buNone/>
            </a:pPr>
            <a:r>
              <a:rPr lang="en-US" altLang="zh-CN" sz="2400" noProof="1"/>
              <a:t>8. </a:t>
            </a:r>
            <a:r>
              <a:rPr lang="zh-CN" altLang="en-US" sz="2400" noProof="1"/>
              <a:t>用于调整各频段信号的增益值，对声音进行针对性优化的音效处理方法</a:t>
            </a:r>
            <a:r>
              <a:rPr lang="zh-CN" altLang="en-US" sz="2400" noProof="1" smtClean="0"/>
              <a:t>是</a:t>
            </a:r>
            <a:r>
              <a:rPr lang="en-US" altLang="zh-CN" sz="2400" noProof="1"/>
              <a:t>______ </a:t>
            </a:r>
            <a:r>
              <a:rPr lang="zh-CN" altLang="en-US" sz="2400" noProof="1" smtClean="0"/>
              <a:t>。</a:t>
            </a:r>
            <a:endParaRPr lang="zh-CN" altLang="en-US" sz="2400" noProof="1"/>
          </a:p>
          <a:p>
            <a:pPr marL="0" indent="0">
              <a:buNone/>
            </a:pPr>
            <a:r>
              <a:rPr lang="en-US" altLang="zh-CN" sz="2000" noProof="1"/>
              <a:t>A. </a:t>
            </a:r>
            <a:r>
              <a:rPr lang="zh-CN" altLang="en-US" sz="2000" noProof="1"/>
              <a:t>均衡	</a:t>
            </a:r>
            <a:r>
              <a:rPr lang="en-US" altLang="zh-CN" sz="2000" noProof="1" smtClean="0"/>
              <a:t>B</a:t>
            </a:r>
            <a:r>
              <a:rPr lang="en-US" altLang="zh-CN" sz="2000" noProof="1"/>
              <a:t>. </a:t>
            </a:r>
            <a:r>
              <a:rPr lang="zh-CN" altLang="en-US" sz="2000" noProof="1"/>
              <a:t>回声	</a:t>
            </a:r>
            <a:r>
              <a:rPr lang="en-US" altLang="zh-CN" sz="2000" noProof="1" smtClean="0"/>
              <a:t>C</a:t>
            </a:r>
            <a:r>
              <a:rPr lang="en-US" altLang="zh-CN" sz="2000" noProof="1"/>
              <a:t>. </a:t>
            </a:r>
            <a:r>
              <a:rPr lang="zh-CN" altLang="en-US" sz="2000" noProof="1"/>
              <a:t>压限	</a:t>
            </a:r>
            <a:r>
              <a:rPr lang="en-US" altLang="zh-CN" sz="2000" noProof="1" smtClean="0"/>
              <a:t>D</a:t>
            </a:r>
            <a:r>
              <a:rPr lang="en-US" altLang="zh-CN" sz="2000" noProof="1"/>
              <a:t>. </a:t>
            </a:r>
            <a:r>
              <a:rPr lang="zh-CN" altLang="en-US" sz="2000" noProof="1" smtClean="0"/>
              <a:t>延迟</a:t>
            </a:r>
            <a:endParaRPr lang="zh-CN" altLang="en-US" sz="2000" noProof="1"/>
          </a:p>
        </p:txBody>
      </p:sp>
    </p:spTree>
  </p:cSld>
  <p:clrMapOvr>
    <a:masterClrMapping/>
  </p:clrMapOvr>
  <p:transition>
    <p:checke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6</a:t>
            </a:r>
            <a:r>
              <a:rPr lang="zh-CN" altLang="en-US" dirty="0" smtClean="0"/>
              <a:t> 综合练习</a:t>
            </a:r>
            <a:endParaRPr lang="zh-CN" altLang="en-US" dirty="0"/>
          </a:p>
        </p:txBody>
      </p:sp>
      <p:sp>
        <p:nvSpPr>
          <p:cNvPr id="3" name="内容占位符 2"/>
          <p:cNvSpPr>
            <a:spLocks noGrp="1"/>
          </p:cNvSpPr>
          <p:nvPr>
            <p:ph idx="1"/>
          </p:nvPr>
        </p:nvSpPr>
        <p:spPr>
          <a:xfrm>
            <a:off x="395536" y="1268760"/>
            <a:ext cx="8359080" cy="5013920"/>
          </a:xfrm>
        </p:spPr>
        <p:txBody>
          <a:bodyPr/>
          <a:lstStyle/>
          <a:p>
            <a:pPr marL="0" indent="0">
              <a:buNone/>
            </a:pPr>
            <a:r>
              <a:rPr lang="zh-CN" altLang="en-US" noProof="1" smtClean="0"/>
              <a:t>一、单选题</a:t>
            </a:r>
            <a:endParaRPr lang="en-US" altLang="zh-CN" sz="2400" noProof="1" smtClean="0"/>
          </a:p>
          <a:p>
            <a:pPr marL="0" indent="0">
              <a:buNone/>
            </a:pPr>
            <a:r>
              <a:rPr lang="en-US" altLang="zh-CN" sz="2400" noProof="1"/>
              <a:t>9. </a:t>
            </a:r>
            <a:r>
              <a:rPr lang="zh-CN" altLang="en-US" sz="2400" noProof="1"/>
              <a:t>语音识别系统主要包含特征提取</a:t>
            </a:r>
            <a:r>
              <a:rPr lang="zh-CN" altLang="en-US" sz="2400" noProof="1" smtClean="0"/>
              <a:t>、</a:t>
            </a:r>
            <a:r>
              <a:rPr lang="en-US" altLang="zh-CN" sz="2400" noProof="1"/>
              <a:t> ______ </a:t>
            </a:r>
            <a:r>
              <a:rPr lang="zh-CN" altLang="en-US" sz="2400" noProof="1" smtClean="0"/>
              <a:t>、</a:t>
            </a:r>
            <a:r>
              <a:rPr lang="zh-CN" altLang="en-US" sz="2400" noProof="1"/>
              <a:t>语言模型以及字典与解码四大部分。</a:t>
            </a:r>
            <a:endParaRPr lang="zh-CN" altLang="en-US" sz="2400" noProof="1"/>
          </a:p>
          <a:p>
            <a:pPr marL="0" indent="0">
              <a:buNone/>
            </a:pPr>
            <a:r>
              <a:rPr lang="en-US" altLang="zh-CN" sz="2000" noProof="1"/>
              <a:t>A. </a:t>
            </a:r>
            <a:r>
              <a:rPr lang="zh-CN" altLang="en-US" sz="2000" noProof="1"/>
              <a:t>预处理	</a:t>
            </a:r>
            <a:r>
              <a:rPr lang="en-US" altLang="zh-CN" sz="2000" noProof="1" smtClean="0"/>
              <a:t>B</a:t>
            </a:r>
            <a:r>
              <a:rPr lang="en-US" altLang="zh-CN" sz="2000" noProof="1"/>
              <a:t>. </a:t>
            </a:r>
            <a:r>
              <a:rPr lang="zh-CN" altLang="en-US" sz="2000" noProof="1"/>
              <a:t>概率计算	</a:t>
            </a:r>
            <a:r>
              <a:rPr lang="en-US" altLang="zh-CN" sz="2000" noProof="1" smtClean="0"/>
              <a:t>C</a:t>
            </a:r>
            <a:r>
              <a:rPr lang="en-US" altLang="zh-CN" sz="2000" noProof="1"/>
              <a:t>. </a:t>
            </a:r>
            <a:r>
              <a:rPr lang="zh-CN" altLang="en-US" sz="2000" noProof="1"/>
              <a:t>声学模型	</a:t>
            </a:r>
            <a:r>
              <a:rPr lang="en-US" altLang="zh-CN" sz="2000" noProof="1" smtClean="0"/>
              <a:t>D</a:t>
            </a:r>
            <a:r>
              <a:rPr lang="en-US" altLang="zh-CN" sz="2000" noProof="1"/>
              <a:t>. </a:t>
            </a:r>
            <a:r>
              <a:rPr lang="zh-CN" altLang="en-US" sz="2000" noProof="1"/>
              <a:t>识别词组</a:t>
            </a:r>
            <a:endParaRPr lang="zh-CN" altLang="en-US" sz="2000" noProof="1"/>
          </a:p>
          <a:p>
            <a:pPr marL="0" indent="0">
              <a:buNone/>
            </a:pPr>
            <a:r>
              <a:rPr lang="en-US" altLang="zh-CN" sz="2400" noProof="1"/>
              <a:t>10. </a:t>
            </a:r>
            <a:r>
              <a:rPr lang="zh-CN" altLang="en-US" sz="2400" noProof="1"/>
              <a:t>语音识别技术</a:t>
            </a:r>
            <a:r>
              <a:rPr lang="zh-CN" altLang="en-US" sz="2400" noProof="1" smtClean="0"/>
              <a:t>与</a:t>
            </a:r>
            <a:r>
              <a:rPr lang="en-US" altLang="zh-CN" sz="2400" noProof="1"/>
              <a:t>______</a:t>
            </a:r>
            <a:r>
              <a:rPr lang="zh-CN" altLang="en-US" sz="2400" noProof="1" smtClean="0"/>
              <a:t>及</a:t>
            </a:r>
            <a:r>
              <a:rPr lang="zh-CN" altLang="en-US" sz="2400" noProof="1"/>
              <a:t>语音合成技术相结合，可以实现语音到语音的翻译。</a:t>
            </a:r>
            <a:endParaRPr lang="zh-CN" altLang="en-US" sz="2400" noProof="1"/>
          </a:p>
          <a:p>
            <a:pPr marL="0" indent="0">
              <a:buNone/>
            </a:pPr>
            <a:r>
              <a:rPr lang="en-US" altLang="zh-CN" sz="2000" noProof="1"/>
              <a:t>A. </a:t>
            </a:r>
            <a:r>
              <a:rPr lang="zh-CN" altLang="en-US" sz="2000" noProof="1"/>
              <a:t>语音检索	</a:t>
            </a:r>
            <a:r>
              <a:rPr lang="en-US" altLang="zh-CN" sz="2000" noProof="1" smtClean="0"/>
              <a:t>B</a:t>
            </a:r>
            <a:r>
              <a:rPr lang="en-US" altLang="zh-CN" sz="2000" noProof="1"/>
              <a:t>. </a:t>
            </a:r>
            <a:r>
              <a:rPr lang="zh-CN" altLang="en-US" sz="2000" noProof="1"/>
              <a:t>特征分析	</a:t>
            </a:r>
            <a:r>
              <a:rPr lang="en-US" altLang="zh-CN" sz="2000" noProof="1" smtClean="0"/>
              <a:t>C</a:t>
            </a:r>
            <a:r>
              <a:rPr lang="en-US" altLang="zh-CN" sz="2000" noProof="1"/>
              <a:t>. </a:t>
            </a:r>
            <a:r>
              <a:rPr lang="zh-CN" altLang="en-US" sz="2000" noProof="1"/>
              <a:t>语音库	</a:t>
            </a:r>
            <a:r>
              <a:rPr lang="en-US" altLang="zh-CN" sz="2000" noProof="1" smtClean="0"/>
              <a:t>D</a:t>
            </a:r>
            <a:r>
              <a:rPr lang="en-US" altLang="zh-CN" sz="2000" noProof="1"/>
              <a:t>. </a:t>
            </a:r>
            <a:r>
              <a:rPr lang="zh-CN" altLang="en-US" sz="2000" noProof="1"/>
              <a:t>机器翻译</a:t>
            </a:r>
            <a:endParaRPr lang="zh-CN" altLang="en-US" sz="2000" noProof="1"/>
          </a:p>
          <a:p>
            <a:pPr marL="0" indent="0">
              <a:buNone/>
            </a:pPr>
            <a:endParaRPr lang="zh-CN" altLang="en-US" noProof="1" smtClean="0"/>
          </a:p>
        </p:txBody>
      </p:sp>
    </p:spTree>
  </p:cSld>
  <p:clrMapOvr>
    <a:masterClrMapping/>
  </p:clrMapOvr>
  <p:transition>
    <p:checke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2</a:t>
            </a:r>
            <a:r>
              <a:rPr lang="zh-CN" altLang="en-US" dirty="0" smtClean="0"/>
              <a:t>.</a:t>
            </a:r>
            <a:r>
              <a:rPr lang="en-US" altLang="zh-CN" dirty="0" smtClean="0"/>
              <a:t>6</a:t>
            </a:r>
            <a:r>
              <a:rPr lang="zh-CN" altLang="en-US" dirty="0" smtClean="0"/>
              <a:t> 综合练习</a:t>
            </a:r>
            <a:endParaRPr lang="zh-CN" altLang="en-US" dirty="0"/>
          </a:p>
        </p:txBody>
      </p:sp>
      <p:sp>
        <p:nvSpPr>
          <p:cNvPr id="3" name="内容占位符 2"/>
          <p:cNvSpPr>
            <a:spLocks noGrp="1"/>
          </p:cNvSpPr>
          <p:nvPr>
            <p:ph idx="1"/>
          </p:nvPr>
        </p:nvSpPr>
        <p:spPr>
          <a:xfrm>
            <a:off x="395536" y="1268760"/>
            <a:ext cx="8359080" cy="5013920"/>
          </a:xfrm>
        </p:spPr>
        <p:txBody>
          <a:bodyPr/>
          <a:lstStyle/>
          <a:p>
            <a:pPr marL="0" indent="0">
              <a:buNone/>
            </a:pPr>
            <a:r>
              <a:rPr lang="zh-CN" altLang="en-US" noProof="1" smtClean="0"/>
              <a:t>二、是非题</a:t>
            </a:r>
            <a:endParaRPr lang="en-US" altLang="zh-CN" sz="2400" noProof="1" smtClean="0"/>
          </a:p>
          <a:p>
            <a:pPr marL="0" indent="0">
              <a:buNone/>
            </a:pPr>
            <a:r>
              <a:rPr lang="en-US" altLang="zh-CN" sz="2400" noProof="1" smtClean="0"/>
              <a:t>1. </a:t>
            </a:r>
            <a:r>
              <a:rPr lang="zh-CN" altLang="en-US" sz="2400" noProof="1" smtClean="0"/>
              <a:t>虚拟变声主要通过调节音量、音色以及添加音效来实现。</a:t>
            </a:r>
            <a:endParaRPr lang="zh-CN" altLang="en-US" sz="2400" noProof="1"/>
          </a:p>
          <a:p>
            <a:pPr marL="0" indent="0">
              <a:buNone/>
            </a:pPr>
            <a:r>
              <a:rPr lang="en-US" altLang="zh-CN" sz="2400" noProof="1" smtClean="0"/>
              <a:t>2. </a:t>
            </a:r>
            <a:r>
              <a:rPr lang="zh-CN" altLang="en-US" sz="2400" noProof="1" smtClean="0"/>
              <a:t>人的听觉范围大约为</a:t>
            </a:r>
            <a:r>
              <a:rPr lang="en-US" altLang="zh-CN" sz="2400" noProof="1" smtClean="0"/>
              <a:t>20Hz</a:t>
            </a:r>
            <a:r>
              <a:rPr lang="zh-CN" altLang="en-US" sz="2400" noProof="1" smtClean="0"/>
              <a:t>到</a:t>
            </a:r>
            <a:r>
              <a:rPr lang="en-US" altLang="zh-CN" sz="2400" noProof="1" smtClean="0"/>
              <a:t>200Hz</a:t>
            </a:r>
            <a:r>
              <a:rPr lang="zh-CN" altLang="en-US" sz="2400" noProof="1" smtClean="0"/>
              <a:t>，数字媒体技术主要研究这部分音频信息的使用。</a:t>
            </a:r>
            <a:endParaRPr lang="en-US" altLang="zh-CN" sz="2400" noProof="1" smtClean="0"/>
          </a:p>
          <a:p>
            <a:pPr marL="0" indent="0">
              <a:buNone/>
            </a:pPr>
            <a:r>
              <a:rPr lang="en-US" altLang="zh-CN" sz="2400" noProof="1" smtClean="0"/>
              <a:t>3. </a:t>
            </a:r>
            <a:r>
              <a:rPr lang="zh-CN" altLang="en-US" sz="2400" noProof="1" smtClean="0"/>
              <a:t>音频数据压缩编码方法中的</a:t>
            </a:r>
            <a:r>
              <a:rPr lang="en-US" altLang="zh-CN" sz="2400" noProof="1" smtClean="0"/>
              <a:t>Huffman</a:t>
            </a:r>
            <a:r>
              <a:rPr lang="zh-CN" altLang="en-US" sz="2400" noProof="1" smtClean="0"/>
              <a:t>编码属于无损压缩。</a:t>
            </a:r>
            <a:endParaRPr lang="en-US" altLang="zh-CN" sz="2400" noProof="1" smtClean="0"/>
          </a:p>
          <a:p>
            <a:pPr marL="0" indent="0">
              <a:buNone/>
            </a:pPr>
            <a:r>
              <a:rPr lang="en-US" altLang="zh-CN" sz="2400" noProof="1" smtClean="0"/>
              <a:t>4. </a:t>
            </a:r>
            <a:r>
              <a:rPr lang="zh-CN" altLang="en-US" sz="2400" noProof="1" smtClean="0"/>
              <a:t>运用语音合成技术能帮助有听觉障碍的人阅读计算机上的文字信息。</a:t>
            </a:r>
            <a:endParaRPr lang="en-US" altLang="zh-CN" sz="2400" noProof="1" smtClean="0"/>
          </a:p>
          <a:p>
            <a:pPr marL="0" indent="0">
              <a:buNone/>
            </a:pPr>
            <a:r>
              <a:rPr lang="en-US" altLang="zh-CN" sz="2400" noProof="1" smtClean="0"/>
              <a:t>5. </a:t>
            </a:r>
            <a:r>
              <a:rPr lang="zh-CN" altLang="en-US" sz="2400" noProof="1" smtClean="0"/>
              <a:t>语音识别技术让人们甩掉键盘，通过语音命令进行操作。</a:t>
            </a:r>
            <a:endParaRPr lang="zh-CN" altLang="en-US" sz="2400" noProof="1"/>
          </a:p>
          <a:p>
            <a:pPr marL="0" indent="0">
              <a:buNone/>
            </a:pPr>
            <a:endParaRPr lang="zh-CN" altLang="en-US" noProof="1" smtClean="0"/>
          </a:p>
        </p:txBody>
      </p:sp>
    </p:spTree>
  </p:cSld>
  <p:clrMapOvr>
    <a:masterClrMapping/>
  </p:clrMapOvr>
  <p:transition>
    <p:checke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noChangeArrowheads="1"/>
          </p:cNvSpPr>
          <p:nvPr>
            <p:ph type="title"/>
          </p:nvPr>
        </p:nvSpPr>
        <p:spPr/>
        <p:txBody>
          <a:bodyPr/>
          <a:lstStyle/>
          <a:p>
            <a:r>
              <a:rPr lang="zh-CN" altLang="en-US"/>
              <a:t>2.1 数字声音的获取</a:t>
            </a:r>
            <a:endParaRPr lang="zh-CN" altLang="en-US"/>
          </a:p>
        </p:txBody>
      </p:sp>
      <p:sp>
        <p:nvSpPr>
          <p:cNvPr id="11266" name="内容占位符 2"/>
          <p:cNvSpPr>
            <a:spLocks noGrp="1"/>
          </p:cNvSpPr>
          <p:nvPr>
            <p:ph idx="1"/>
          </p:nvPr>
        </p:nvSpPr>
        <p:spPr>
          <a:xfrm>
            <a:off x="476250" y="1100138"/>
            <a:ext cx="8191500" cy="5105400"/>
          </a:xfrm>
        </p:spPr>
        <p:txBody>
          <a:bodyPr/>
          <a:lstStyle/>
          <a:p>
            <a:pPr marL="0" indent="0">
              <a:buFont typeface="Wingdings" panose="05000000000000000000" pitchFamily="2" charset="2"/>
              <a:buNone/>
            </a:pPr>
            <a:r>
              <a:rPr lang="zh-CN" altLang="en-US" noProof="1"/>
              <a:t>2.1.2声音的合成</a:t>
            </a:r>
            <a:endParaRPr lang="zh-CN" altLang="en-US" noProof="1"/>
          </a:p>
          <a:p>
            <a:pPr marL="0" indent="0">
              <a:buFont typeface="Wingdings" panose="05000000000000000000" pitchFamily="2" charset="2"/>
              <a:buNone/>
            </a:pPr>
            <a:r>
              <a:rPr lang="zh-CN" altLang="en-US" sz="2400" noProof="1"/>
              <a:t>1. TTS语音合成</a:t>
            </a:r>
            <a:endParaRPr lang="zh-CN" altLang="en-US" sz="2400" noProof="1"/>
          </a:p>
          <a:p>
            <a:pPr>
              <a:buFont typeface="Wingdings" panose="05000000000000000000" charset="0"/>
              <a:buChar char="Ø"/>
            </a:pPr>
            <a:r>
              <a:rPr lang="zh-CN" altLang="en-US" sz="2000" noProof="1"/>
              <a:t>语音合成技术可将文本转换为自然语音流，让机器开口说话。</a:t>
            </a:r>
            <a:endParaRPr lang="zh-CN" altLang="en-US" sz="2000" noProof="1"/>
          </a:p>
          <a:p>
            <a:pPr>
              <a:buFont typeface="Wingdings" panose="05000000000000000000" charset="0"/>
              <a:buChar char="Ø"/>
            </a:pPr>
            <a:r>
              <a:rPr lang="zh-CN" altLang="en-US" sz="2000" noProof="1"/>
              <a:t>语音合成可运用于文字校对、新闻播报、语音导航、帮助有视觉障碍的人阅读计算机上的文字信息等。</a:t>
            </a:r>
            <a:endParaRPr lang="zh-CN" altLang="en-US" sz="2000" noProof="1"/>
          </a:p>
          <a:p>
            <a:pPr>
              <a:buFont typeface="Wingdings" panose="05000000000000000000" charset="0"/>
              <a:buChar char="Ø"/>
            </a:pPr>
            <a:endParaRPr lang="zh-CN" altLang="en-US" sz="2400" noProof="1"/>
          </a:p>
          <a:p>
            <a:pPr marL="0" indent="0">
              <a:buFont typeface="Wingdings" panose="05000000000000000000" pitchFamily="2" charset="2"/>
              <a:buNone/>
            </a:pPr>
            <a:r>
              <a:rPr lang="zh-CN" altLang="en-US" sz="2400" noProof="1"/>
              <a:t>2. 在线语音合成</a:t>
            </a:r>
            <a:endParaRPr lang="zh-CN" altLang="en-US" sz="2400" noProof="1"/>
          </a:p>
          <a:p>
            <a:pPr>
              <a:buFont typeface="Wingdings" panose="05000000000000000000" charset="0"/>
              <a:buChar char="Ø"/>
            </a:pPr>
            <a:r>
              <a:rPr lang="zh-CN" altLang="en-US" sz="2000" noProof="1" smtClean="0"/>
              <a:t>在线语音合成云平台。</a:t>
            </a:r>
            <a:endParaRPr lang="zh-CN" altLang="en-US" sz="2000" noProof="1"/>
          </a:p>
          <a:p>
            <a:pPr>
              <a:buFont typeface="Wingdings" panose="05000000000000000000" charset="0"/>
              <a:buChar char="Ø"/>
            </a:pPr>
            <a:r>
              <a:rPr lang="zh-CN" altLang="en-US" sz="2000" noProof="1" smtClean="0"/>
              <a:t>科大讯飞开放平台</a:t>
            </a:r>
            <a:r>
              <a:rPr lang="en-US" altLang="zh-CN" sz="2000" noProof="1" smtClean="0"/>
              <a:t>( </a:t>
            </a:r>
            <a:r>
              <a:rPr lang="en-US" altLang="zh-CN" sz="2000" noProof="1" smtClean="0">
                <a:hlinkClick r:id="rId1"/>
              </a:rPr>
              <a:t>https://peiyin.xunfei.cn/make</a:t>
            </a:r>
            <a:r>
              <a:rPr lang="en-US" altLang="zh-CN" sz="2000" noProof="1" smtClean="0"/>
              <a:t> )</a:t>
            </a:r>
            <a:r>
              <a:rPr lang="zh-CN" altLang="en-US" sz="2000" noProof="1" smtClean="0"/>
              <a:t>。</a:t>
            </a:r>
            <a:endParaRPr lang="en-US" altLang="zh-CN" sz="2000" noProof="1" smtClean="0"/>
          </a:p>
          <a:p>
            <a:pPr>
              <a:buFont typeface="Wingdings" panose="05000000000000000000" charset="0"/>
              <a:buChar char="Ø"/>
            </a:pPr>
            <a:r>
              <a:rPr lang="zh-CN" altLang="en-US" sz="2000" noProof="1"/>
              <a:t>百</a:t>
            </a:r>
            <a:r>
              <a:rPr lang="zh-CN" altLang="en-US" sz="2000" noProof="1" smtClean="0"/>
              <a:t>度</a:t>
            </a:r>
            <a:r>
              <a:rPr lang="en-US" altLang="zh-CN" sz="2000" noProof="1" smtClean="0"/>
              <a:t>AI</a:t>
            </a:r>
            <a:r>
              <a:rPr lang="zh-CN" altLang="en-US" sz="2000" noProof="1" smtClean="0"/>
              <a:t>开放平台</a:t>
            </a:r>
            <a:r>
              <a:rPr lang="en-US" altLang="zh-CN" sz="2000" noProof="1" smtClean="0"/>
              <a:t>( </a:t>
            </a:r>
            <a:r>
              <a:rPr lang="en-US" altLang="zh-CN" sz="2000" noProof="1" smtClean="0">
                <a:hlinkClick r:id="rId2"/>
              </a:rPr>
              <a:t>https://ai.baidu.com/tech/speech/tts</a:t>
            </a:r>
            <a:r>
              <a:rPr lang="en-US" altLang="zh-CN" sz="2000" noProof="1" smtClean="0"/>
              <a:t> )</a:t>
            </a:r>
            <a:endParaRPr lang="zh-CN" altLang="en-US" sz="2000" noProof="1"/>
          </a:p>
        </p:txBody>
      </p:sp>
    </p:spTree>
  </p:cSld>
  <p:clrMapOvr>
    <a:masterClrMapping/>
  </p:clrMapOvr>
  <p:transition>
    <p:checke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4"/>
          <p:cNvSpPr>
            <a:spLocks noGrp="1" noChangeArrowheads="1"/>
          </p:cNvSpPr>
          <p:nvPr>
            <p:ph type="title"/>
          </p:nvPr>
        </p:nvSpPr>
        <p:spPr/>
        <p:txBody>
          <a:bodyPr/>
          <a:lstStyle/>
          <a:p>
            <a:r>
              <a:rPr lang="zh-CN" altLang="en-US" dirty="0"/>
              <a:t>本章小结</a:t>
            </a:r>
            <a:endParaRPr lang="en-US" altLang="zh-CN" dirty="0"/>
          </a:p>
        </p:txBody>
      </p:sp>
      <p:pic>
        <p:nvPicPr>
          <p:cNvPr id="3" name="图片 2"/>
          <p:cNvPicPr>
            <a:picLocks noChangeAspect="1"/>
          </p:cNvPicPr>
          <p:nvPr/>
        </p:nvPicPr>
        <p:blipFill>
          <a:blip r:embed="rId1"/>
          <a:stretch>
            <a:fillRect/>
          </a:stretch>
        </p:blipFill>
        <p:spPr>
          <a:xfrm>
            <a:off x="2700020" y="188595"/>
            <a:ext cx="3449955" cy="6530975"/>
          </a:xfrm>
          <a:prstGeom prst="rect">
            <a:avLst/>
          </a:prstGeom>
        </p:spPr>
      </p:pic>
    </p:spTree>
  </p:cSld>
  <p:clrMapOvr>
    <a:masterClrMapping/>
  </p:clrMapOvr>
  <p:transition>
    <p:checke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标题 1"/>
          <p:cNvSpPr>
            <a:spLocks noGrp="1" noChangeArrowheads="1"/>
          </p:cNvSpPr>
          <p:nvPr>
            <p:ph type="title"/>
          </p:nvPr>
        </p:nvSpPr>
        <p:spPr/>
        <p:txBody>
          <a:bodyPr/>
          <a:lstStyle/>
          <a:p>
            <a:r>
              <a:rPr lang="zh-CN" altLang="en-US"/>
              <a:t>2.1 数字声音的获取</a:t>
            </a:r>
            <a:endParaRPr lang="zh-CN" altLang="en-US"/>
          </a:p>
        </p:txBody>
      </p:sp>
      <p:sp>
        <p:nvSpPr>
          <p:cNvPr id="11266" name="内容占位符 2"/>
          <p:cNvSpPr>
            <a:spLocks noGrp="1"/>
          </p:cNvSpPr>
          <p:nvPr>
            <p:ph idx="1"/>
          </p:nvPr>
        </p:nvSpPr>
        <p:spPr/>
        <p:txBody>
          <a:bodyPr/>
          <a:lstStyle/>
          <a:p>
            <a:pPr marL="0" indent="0">
              <a:buFont typeface="Wingdings" panose="05000000000000000000" pitchFamily="2" charset="2"/>
              <a:buNone/>
            </a:pPr>
            <a:r>
              <a:rPr lang="zh-CN" altLang="en-US" noProof="1"/>
              <a:t>2.1.2声音的合成</a:t>
            </a:r>
            <a:endParaRPr lang="zh-CN" altLang="en-US" noProof="1"/>
          </a:p>
          <a:p>
            <a:pPr marL="0" indent="0">
              <a:buFont typeface="Wingdings" panose="05000000000000000000" pitchFamily="2" charset="2"/>
              <a:buNone/>
            </a:pPr>
            <a:r>
              <a:rPr lang="zh-CN" altLang="en-US" sz="2400" noProof="1"/>
              <a:t>3. 合成音乐</a:t>
            </a:r>
            <a:endParaRPr lang="zh-CN" altLang="en-US" sz="2400" noProof="1"/>
          </a:p>
          <a:p>
            <a:pPr>
              <a:buFont typeface="Wingdings" panose="05000000000000000000" charset="0"/>
              <a:buChar char="Ø"/>
            </a:pPr>
            <a:r>
              <a:rPr lang="zh-CN" altLang="en-US" sz="2000" noProof="1"/>
              <a:t>音乐合成软件是一种能够将各种乐器音频转换合成的音乐合成工具，支持实时进行编辑及试听。</a:t>
            </a:r>
            <a:endParaRPr lang="zh-CN" altLang="en-US" sz="2000" noProof="1"/>
          </a:p>
          <a:p>
            <a:pPr>
              <a:buFont typeface="Wingdings" panose="05000000000000000000" charset="0"/>
              <a:buChar char="Ø"/>
            </a:pPr>
            <a:r>
              <a:rPr lang="zh-CN" altLang="en-US" sz="2000" noProof="1"/>
              <a:t>主要应用于影视剧背景音乐、游戏音效、语音广告等的制作。</a:t>
            </a:r>
            <a:endParaRPr lang="zh-CN" altLang="en-US" sz="2000" noProof="1"/>
          </a:p>
          <a:p>
            <a:pPr marL="0" indent="0">
              <a:buFont typeface="Wingdings" panose="05000000000000000000" charset="0"/>
              <a:buNone/>
            </a:pPr>
            <a:endParaRPr lang="zh-CN" altLang="en-US" sz="2400" noProof="1"/>
          </a:p>
          <a:p>
            <a:pPr marL="0" indent="0">
              <a:buFont typeface="Wingdings" panose="05000000000000000000" charset="0"/>
              <a:buNone/>
            </a:pPr>
            <a:r>
              <a:rPr lang="zh-CN" altLang="en-US" sz="2400" noProof="1"/>
              <a:t>例2-2：制作背景音乐</a:t>
            </a:r>
            <a:endParaRPr lang="zh-CN" altLang="en-US" sz="2400" noProof="1"/>
          </a:p>
        </p:txBody>
      </p:sp>
    </p:spTree>
  </p:cSld>
  <p:clrMapOvr>
    <a:masterClrMapping/>
  </p:clrMapOvr>
  <p:transition>
    <p:checke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内容占位符 2"/>
          <p:cNvSpPr>
            <a:spLocks noGrp="1" noChangeArrowheads="1"/>
          </p:cNvSpPr>
          <p:nvPr>
            <p:ph idx="1"/>
          </p:nvPr>
        </p:nvSpPr>
        <p:spPr/>
        <p:txBody>
          <a:bodyPr/>
          <a:lstStyle/>
          <a:p>
            <a:pPr marL="0" indent="0">
              <a:buFont typeface="Wingdings" panose="05000000000000000000" pitchFamily="2" charset="2"/>
              <a:buNone/>
            </a:pPr>
            <a:r>
              <a:rPr lang="zh-CN" altLang="en-US" dirty="0"/>
              <a:t>2.1.3 习题与实践</a:t>
            </a:r>
            <a:endParaRPr lang="zh-CN" altLang="en-US" dirty="0"/>
          </a:p>
          <a:p>
            <a:pPr marL="0" indent="0">
              <a:buFont typeface="Wingdings" panose="05000000000000000000" pitchFamily="2" charset="2"/>
              <a:buNone/>
            </a:pPr>
            <a:r>
              <a:rPr lang="zh-CN" altLang="en-US" sz="2400" dirty="0"/>
              <a:t>1. 简答题</a:t>
            </a:r>
            <a:endParaRPr lang="zh-CN" altLang="en-US" sz="2400" dirty="0"/>
          </a:p>
          <a:p>
            <a:pPr marL="0" indent="0">
              <a:buFont typeface="Wingdings" panose="05000000000000000000" pitchFamily="2" charset="2"/>
              <a:buNone/>
            </a:pPr>
            <a:r>
              <a:rPr lang="zh-CN" altLang="en-US" sz="2000" dirty="0"/>
              <a:t>（1）录制语音时先空录若干秒的作用是什么？</a:t>
            </a:r>
            <a:endParaRPr lang="zh-CN" altLang="en-US" sz="2000" dirty="0"/>
          </a:p>
          <a:p>
            <a:pPr marL="0" indent="0">
              <a:buFont typeface="Wingdings" panose="05000000000000000000" pitchFamily="2" charset="2"/>
              <a:buNone/>
            </a:pPr>
            <a:r>
              <a:rPr lang="zh-CN" altLang="en-US" sz="2000" dirty="0"/>
              <a:t>（2）简述从视频中获取声音的常用方法，你认为哪种方法最便捷？</a:t>
            </a:r>
            <a:endParaRPr lang="zh-CN" altLang="en-US" sz="2000" dirty="0"/>
          </a:p>
          <a:p>
            <a:pPr marL="0" indent="0">
              <a:buFont typeface="Wingdings" panose="05000000000000000000" pitchFamily="2" charset="2"/>
              <a:buNone/>
            </a:pPr>
            <a:r>
              <a:rPr lang="zh-CN" altLang="en-US" sz="2000" dirty="0"/>
              <a:t>（3）简述在线教育中虚拟变声软件如何发挥作用？</a:t>
            </a:r>
            <a:endParaRPr lang="zh-CN" altLang="en-US" sz="2000" dirty="0"/>
          </a:p>
          <a:p>
            <a:pPr marL="0" indent="0">
              <a:buFont typeface="Wingdings" panose="05000000000000000000" pitchFamily="2" charset="2"/>
              <a:buNone/>
            </a:pPr>
            <a:r>
              <a:rPr lang="zh-CN" altLang="en-US" sz="2000" dirty="0"/>
              <a:t>（4）语音合成技术可将文本转换为自然语音流，试说出三个以上语音合成技术的应用场景。</a:t>
            </a:r>
            <a:endParaRPr lang="zh-CN" altLang="en-US" sz="2000" dirty="0"/>
          </a:p>
          <a:p>
            <a:pPr marL="0" indent="0">
              <a:buFont typeface="Wingdings" panose="05000000000000000000" pitchFamily="2" charset="2"/>
              <a:buNone/>
            </a:pPr>
            <a:r>
              <a:rPr lang="zh-CN" altLang="en-US" sz="2000" dirty="0"/>
              <a:t>（5）简述百度AI开放平台在线语音合成服务的内容和特点。</a:t>
            </a:r>
            <a:endParaRPr lang="zh-CN" altLang="en-US" sz="2000" dirty="0"/>
          </a:p>
        </p:txBody>
      </p:sp>
      <p:sp>
        <p:nvSpPr>
          <p:cNvPr id="16386" name="标题 1"/>
          <p:cNvSpPr>
            <a:spLocks noGrp="1" noChangeArrowheads="1"/>
          </p:cNvSpPr>
          <p:nvPr/>
        </p:nvSpPr>
        <p:spPr bwMode="auto">
          <a:xfrm>
            <a:off x="300038" y="347663"/>
            <a:ext cx="7086600"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r>
              <a:rPr lang="zh-CN" altLang="en-US" sz="3600" b="1">
                <a:latin typeface="微软雅黑" panose="020B0503020204020204" pitchFamily="34" charset="-122"/>
                <a:ea typeface="微软雅黑" panose="020B0503020204020204" pitchFamily="34" charset="-122"/>
                <a:sym typeface="华文行楷" panose="02010800040101010101" pitchFamily="2" charset="-122"/>
              </a:rPr>
              <a:t>2.1 数字声音的获取</a:t>
            </a:r>
            <a:endParaRPr lang="zh-CN" altLang="en-US" sz="3600" b="1">
              <a:latin typeface="微软雅黑" panose="020B0503020204020204" pitchFamily="34" charset="-122"/>
              <a:ea typeface="微软雅黑" panose="020B0503020204020204" pitchFamily="34" charset="-122"/>
            </a:endParaRPr>
          </a:p>
        </p:txBody>
      </p:sp>
    </p:spTree>
  </p:cSld>
  <p:clrMapOvr>
    <a:masterClrMapping/>
  </p:clrMapOvr>
  <p:transition>
    <p:checke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p:cNvSpPr>
            <a:spLocks noGrp="1" noChangeArrowheads="1"/>
          </p:cNvSpPr>
          <p:nvPr>
            <p:ph type="title"/>
          </p:nvPr>
        </p:nvSpPr>
        <p:spPr/>
        <p:txBody>
          <a:bodyPr/>
          <a:lstStyle/>
          <a:p>
            <a:r>
              <a:rPr lang="zh-CN" altLang="en-US">
                <a:sym typeface="华文行楷" panose="02010800040101010101" pitchFamily="2" charset="-122"/>
              </a:rPr>
              <a:t>2.1 数字声音的获取</a:t>
            </a:r>
            <a:endParaRPr lang="zh-CN" altLang="en-US"/>
          </a:p>
        </p:txBody>
      </p:sp>
      <p:sp>
        <p:nvSpPr>
          <p:cNvPr id="17410" name="内容占位符 2"/>
          <p:cNvSpPr>
            <a:spLocks noGrp="1" noChangeArrowheads="1"/>
          </p:cNvSpPr>
          <p:nvPr>
            <p:ph idx="1"/>
          </p:nvPr>
        </p:nvSpPr>
        <p:spPr>
          <a:xfrm>
            <a:off x="533400" y="1295400"/>
            <a:ext cx="8071048" cy="5105400"/>
          </a:xfrm>
        </p:spPr>
        <p:txBody>
          <a:bodyPr/>
          <a:lstStyle/>
          <a:p>
            <a:pPr marL="0" indent="0">
              <a:buFont typeface="Wingdings" panose="05000000000000000000" pitchFamily="2" charset="2"/>
              <a:buNone/>
            </a:pPr>
            <a:r>
              <a:rPr lang="zh-CN" altLang="en-US" sz="2400" dirty="0"/>
              <a:t>2. 实践题</a:t>
            </a:r>
            <a:endParaRPr lang="zh-CN" altLang="en-US" sz="2400" dirty="0"/>
          </a:p>
          <a:p>
            <a:pPr marL="0" indent="0">
              <a:buFont typeface="Wingdings" panose="05000000000000000000" pitchFamily="2" charset="2"/>
              <a:buNone/>
            </a:pPr>
            <a:r>
              <a:rPr lang="zh-CN" altLang="en-US" sz="2000" dirty="0"/>
              <a:t>（1）参照“配套资源\2\SY2-1-1.txt”毛泽东诗词的原文，使用Adobe Audition录制成语音文件“SYJG2-1-1.mp3”。</a:t>
            </a:r>
            <a:endParaRPr lang="zh-CN" altLang="en-US" sz="2000" dirty="0"/>
          </a:p>
          <a:p>
            <a:pPr marL="0" indent="0">
              <a:buFont typeface="Wingdings" panose="05000000000000000000" pitchFamily="2" charset="2"/>
              <a:buNone/>
            </a:pPr>
            <a:r>
              <a:rPr lang="zh-CN" altLang="en-US" sz="2000" dirty="0"/>
              <a:t>（2）提取视频“配套资源\2\SY2-2-1.mp4”中的声音信息，保存为“SYJG2-2-1.mp3”。</a:t>
            </a:r>
            <a:endParaRPr lang="zh-CN" altLang="en-US" sz="2000" dirty="0"/>
          </a:p>
          <a:p>
            <a:pPr marL="0" indent="0">
              <a:buFont typeface="Wingdings" panose="05000000000000000000" pitchFamily="2" charset="2"/>
              <a:buNone/>
            </a:pPr>
            <a:r>
              <a:rPr lang="zh-CN" altLang="en-US" sz="2000" dirty="0"/>
              <a:t>（3）通过语音合成软件，或者在线语音合成，或者虚拟变声软件，将“配套资源\2\SY2-3-1.txt”的内容以童声朗读。</a:t>
            </a:r>
            <a:endParaRPr lang="zh-CN" altLang="en-US" sz="2000" dirty="0"/>
          </a:p>
        </p:txBody>
      </p:sp>
    </p:spTree>
  </p:cSld>
  <p:clrMapOvr>
    <a:masterClrMapping/>
  </p:clrMapOvr>
  <p:transition>
    <p:checke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noChangeArrowheads="1"/>
          </p:cNvSpPr>
          <p:nvPr>
            <p:ph type="title"/>
          </p:nvPr>
        </p:nvSpPr>
        <p:spPr/>
        <p:txBody>
          <a:bodyPr/>
          <a:lstStyle/>
          <a:p>
            <a:r>
              <a:rPr lang="zh-CN" altLang="en-US"/>
              <a:t>2.2 数字化声音的处理</a:t>
            </a:r>
            <a:endParaRPr lang="zh-CN" altLang="en-US"/>
          </a:p>
        </p:txBody>
      </p:sp>
      <p:sp>
        <p:nvSpPr>
          <p:cNvPr id="14338" name="内容占位符 2"/>
          <p:cNvSpPr>
            <a:spLocks noGrp="1"/>
          </p:cNvSpPr>
          <p:nvPr>
            <p:ph idx="1"/>
          </p:nvPr>
        </p:nvSpPr>
        <p:spPr/>
        <p:txBody>
          <a:bodyPr/>
          <a:lstStyle/>
          <a:p>
            <a:pPr marL="0" indent="0">
              <a:buFont typeface="Wingdings" panose="05000000000000000000" pitchFamily="2" charset="2"/>
              <a:buNone/>
            </a:pPr>
            <a:r>
              <a:rPr lang="zh-CN" altLang="en-US" noProof="1"/>
              <a:t>2.2.1 声音处理基础</a:t>
            </a:r>
            <a:endParaRPr lang="zh-CN" altLang="en-US" noProof="1"/>
          </a:p>
          <a:p>
            <a:pPr marL="0" indent="0">
              <a:buFont typeface="Wingdings" panose="05000000000000000000" pitchFamily="2" charset="2"/>
              <a:buNone/>
            </a:pPr>
            <a:r>
              <a:rPr lang="zh-CN" altLang="en-US" sz="2400" noProof="1"/>
              <a:t>1. 声音的物理特征</a:t>
            </a:r>
            <a:endParaRPr lang="zh-CN" altLang="en-US" sz="2400" noProof="1"/>
          </a:p>
          <a:p>
            <a:pPr>
              <a:buFont typeface="Wingdings" panose="05000000000000000000" charset="0"/>
              <a:buChar char="Ø"/>
            </a:pPr>
            <a:r>
              <a:rPr lang="zh-CN" altLang="en-US" sz="2000" noProof="1"/>
              <a:t>声音有三个重要的物理量，即振幅、周期和频率。</a:t>
            </a:r>
            <a:endParaRPr lang="zh-CN" altLang="en-US" sz="2000" noProof="1"/>
          </a:p>
          <a:p>
            <a:pPr>
              <a:buFont typeface="Wingdings" panose="05000000000000000000" charset="0"/>
              <a:buChar char="Ø"/>
            </a:pPr>
            <a:r>
              <a:rPr lang="zh-CN" altLang="en-US" sz="2000" noProof="1"/>
              <a:t>振幅是波的高低幅度，表示声音的强弱。</a:t>
            </a:r>
            <a:endParaRPr lang="zh-CN" altLang="en-US" sz="2000" noProof="1"/>
          </a:p>
          <a:p>
            <a:pPr>
              <a:buFont typeface="Wingdings" panose="05000000000000000000" charset="0"/>
              <a:buChar char="Ø"/>
            </a:pPr>
            <a:r>
              <a:rPr lang="zh-CN" altLang="en-US" sz="2000" noProof="1"/>
              <a:t>周期指两个相邻波之间的时间长度。</a:t>
            </a:r>
            <a:endParaRPr lang="zh-CN" altLang="en-US" sz="2000" noProof="1"/>
          </a:p>
          <a:p>
            <a:pPr>
              <a:buFont typeface="Wingdings" panose="05000000000000000000" charset="0"/>
              <a:buChar char="Ø"/>
            </a:pPr>
            <a:r>
              <a:rPr lang="zh-CN" altLang="en-US" sz="2000" noProof="1"/>
              <a:t>频率（周期的倒数）指每秒振动的次数，以Hz为单位。</a:t>
            </a:r>
            <a:endParaRPr lang="zh-CN" altLang="en-US" sz="2000" noProof="1"/>
          </a:p>
          <a:p>
            <a:pPr marL="0" indent="0">
              <a:buFont typeface="Wingdings" panose="05000000000000000000" pitchFamily="2" charset="2"/>
              <a:buNone/>
            </a:pPr>
            <a:endParaRPr lang="zh-CN" altLang="en-US" sz="2400" noProof="1"/>
          </a:p>
          <a:p>
            <a:pPr marL="0" indent="0">
              <a:buFont typeface="Wingdings" panose="05000000000000000000" pitchFamily="2" charset="2"/>
              <a:buNone/>
            </a:pPr>
            <a:r>
              <a:rPr lang="zh-CN" altLang="en-US" sz="2400" noProof="1"/>
              <a:t>2. 声音的三要素</a:t>
            </a:r>
            <a:endParaRPr lang="zh-CN" altLang="en-US" sz="2400" noProof="1"/>
          </a:p>
          <a:p>
            <a:pPr>
              <a:buFont typeface="Wingdings" panose="05000000000000000000" charset="0"/>
              <a:buChar char="Ø"/>
            </a:pPr>
            <a:r>
              <a:rPr lang="zh-CN" altLang="en-US" sz="2000" noProof="1"/>
              <a:t>声音具有三个要素：音调、音强和音色。</a:t>
            </a:r>
            <a:endParaRPr lang="zh-CN" altLang="en-US" sz="2000" noProof="1"/>
          </a:p>
          <a:p>
            <a:pPr>
              <a:buFont typeface="Wingdings" panose="05000000000000000000" charset="0"/>
              <a:buChar char="Ø"/>
            </a:pPr>
            <a:r>
              <a:rPr lang="zh-CN" altLang="en-US" sz="2000" noProof="1"/>
              <a:t>它们分别与声音的频率、振幅、波形等相关。</a:t>
            </a:r>
            <a:endParaRPr lang="zh-CN" altLang="en-US" sz="2000" noProof="1"/>
          </a:p>
        </p:txBody>
      </p:sp>
    </p:spTree>
  </p:cSld>
  <p:clrMapOvr>
    <a:masterClrMapping/>
  </p:clrMapOvr>
  <p:transition>
    <p:checke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noChangeArrowheads="1"/>
          </p:cNvSpPr>
          <p:nvPr>
            <p:ph type="title"/>
          </p:nvPr>
        </p:nvSpPr>
        <p:spPr/>
        <p:txBody>
          <a:bodyPr/>
          <a:lstStyle/>
          <a:p>
            <a:r>
              <a:rPr lang="zh-CN" altLang="en-US"/>
              <a:t>2.2 数字化声音的处理</a:t>
            </a:r>
            <a:endParaRPr lang="zh-CN" altLang="en-US"/>
          </a:p>
        </p:txBody>
      </p:sp>
      <p:pic>
        <p:nvPicPr>
          <p:cNvPr id="19458" name="图片 4"/>
          <p:cNvPicPr>
            <a:picLocks noGrp="1" noChangeAspect="1" noChangeArrowheads="1"/>
          </p:cNvPicPr>
          <p:nvPr>
            <p:ph idx="1"/>
          </p:nvPr>
        </p:nvPicPr>
        <p:blipFill>
          <a:blip r:embed="rId1">
            <a:extLst>
              <a:ext uri="{28A0092B-C50C-407E-A947-70E740481C1C}">
                <a14:useLocalDpi xmlns:a14="http://schemas.microsoft.com/office/drawing/2010/main" val="0"/>
              </a:ext>
            </a:extLst>
          </a:blip>
          <a:srcRect/>
          <a:stretch>
            <a:fillRect/>
          </a:stretch>
        </p:blipFill>
        <p:spPr>
          <a:xfrm>
            <a:off x="1470025" y="2355850"/>
            <a:ext cx="6203950" cy="2146300"/>
          </a:xfrm>
        </p:spPr>
      </p:pic>
      <p:sp>
        <p:nvSpPr>
          <p:cNvPr id="19459" name="文本框 4"/>
          <p:cNvSpPr txBox="1">
            <a:spLocks noChangeArrowheads="1"/>
          </p:cNvSpPr>
          <p:nvPr/>
        </p:nvSpPr>
        <p:spPr bwMode="auto">
          <a:xfrm>
            <a:off x="765175" y="1517650"/>
            <a:ext cx="25003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spcBef>
                <a:spcPct val="20000"/>
              </a:spcBef>
              <a:buClr>
                <a:schemeClr val="tx2"/>
              </a:buClr>
            </a:pPr>
            <a:r>
              <a:rPr lang="zh-CN" altLang="en-US" sz="2400">
                <a:latin typeface="Calibri" panose="020F0502020204030204" pitchFamily="34" charset="0"/>
                <a:ea typeface="华文行楷" panose="02010800040101010101" pitchFamily="2" charset="-122"/>
              </a:rPr>
              <a:t>声音频带示意图</a:t>
            </a:r>
            <a:endParaRPr lang="zh-CN" altLang="en-US" sz="2400">
              <a:latin typeface="Calibri" panose="020F0502020204030204" pitchFamily="34" charset="0"/>
              <a:ea typeface="华文行楷" panose="02010800040101010101" pitchFamily="2" charset="-122"/>
            </a:endParaRPr>
          </a:p>
        </p:txBody>
      </p:sp>
    </p:spTree>
  </p:cSld>
  <p:clrMapOvr>
    <a:masterClrMapping/>
  </p:clrMapOvr>
  <p:transition>
    <p:checker dir="vert"/>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commondata" val="eyJoZGlkIjoiYzcyYTUxODQzZTBkODYwYjNkNDM4OGQwOGRmODM3OWIifQ=="/>
</p:tagLst>
</file>

<file path=ppt/theme/theme1.xml><?xml version="1.0" encoding="utf-8"?>
<a:theme xmlns:a="http://schemas.openxmlformats.org/drawingml/2006/main" name="268TGp_future_light_ani_k">
  <a:themeElements>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268TGp_future_light_ani_k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268TGp_future_light_ani_k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268TGp_future_light_ani_k">
  <a:themeElements>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268TGp_future_light_ani_k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268TGp_future_light_ani_k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268TGp_future_light_ani_k">
  <a:themeElements>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凤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268TGp_future_light_ani_k 1">
        <a:dk1>
          <a:srgbClr val="000000"/>
        </a:dk1>
        <a:lt1>
          <a:srgbClr val="FFFFFF"/>
        </a:lt1>
        <a:dk2>
          <a:srgbClr val="003366"/>
        </a:dk2>
        <a:lt2>
          <a:srgbClr val="C0C0C0"/>
        </a:lt2>
        <a:accent1>
          <a:srgbClr val="4EA7EA"/>
        </a:accent1>
        <a:accent2>
          <a:srgbClr val="93C052"/>
        </a:accent2>
        <a:accent3>
          <a:srgbClr val="FFFFFF"/>
        </a:accent3>
        <a:accent4>
          <a:srgbClr val="000000"/>
        </a:accent4>
        <a:accent5>
          <a:srgbClr val="B2D0F3"/>
        </a:accent5>
        <a:accent6>
          <a:srgbClr val="85AE49"/>
        </a:accent6>
        <a:hlink>
          <a:srgbClr val="9999FF"/>
        </a:hlink>
        <a:folHlink>
          <a:srgbClr val="855ADA"/>
        </a:folHlink>
      </a:clrScheme>
      <a:clrMap bg1="lt1" tx1="dk1" bg2="lt2" tx2="dk2" accent1="accent1" accent2="accent2" accent3="accent3" accent4="accent4" accent5="accent5" accent6="accent6" hlink="hlink" folHlink="folHlink"/>
    </a:extraClrScheme>
    <a:extraClrScheme>
      <a:clrScheme name="268TGp_future_light_ani_k 2">
        <a:dk1>
          <a:srgbClr val="000000"/>
        </a:dk1>
        <a:lt1>
          <a:srgbClr val="FFFFFF"/>
        </a:lt1>
        <a:dk2>
          <a:srgbClr val="003366"/>
        </a:dk2>
        <a:lt2>
          <a:srgbClr val="C0C0C0"/>
        </a:lt2>
        <a:accent1>
          <a:srgbClr val="DF6521"/>
        </a:accent1>
        <a:accent2>
          <a:srgbClr val="D7D03B"/>
        </a:accent2>
        <a:accent3>
          <a:srgbClr val="FFFFFF"/>
        </a:accent3>
        <a:accent4>
          <a:srgbClr val="000000"/>
        </a:accent4>
        <a:accent5>
          <a:srgbClr val="ECB8AB"/>
        </a:accent5>
        <a:accent6>
          <a:srgbClr val="C3BC35"/>
        </a:accent6>
        <a:hlink>
          <a:srgbClr val="188FB4"/>
        </a:hlink>
        <a:folHlink>
          <a:srgbClr val="A98FD9"/>
        </a:folHlink>
      </a:clrScheme>
      <a:clrMap bg1="lt1" tx1="dk1" bg2="lt2" tx2="dk2" accent1="accent1" accent2="accent2" accent3="accent3" accent4="accent4" accent5="accent5" accent6="accent6" hlink="hlink" folHlink="folHlink"/>
    </a:extraClrScheme>
    <a:extraClrScheme>
      <a:clrScheme name="268TGp_future_light_ani_k 3">
        <a:dk1>
          <a:srgbClr val="000000"/>
        </a:dk1>
        <a:lt1>
          <a:srgbClr val="FFFFFF"/>
        </a:lt1>
        <a:dk2>
          <a:srgbClr val="003366"/>
        </a:dk2>
        <a:lt2>
          <a:srgbClr val="C0C0C0"/>
        </a:lt2>
        <a:accent1>
          <a:srgbClr val="A5A5A5"/>
        </a:accent1>
        <a:accent2>
          <a:srgbClr val="449CD8"/>
        </a:accent2>
        <a:accent3>
          <a:srgbClr val="FFFFFF"/>
        </a:accent3>
        <a:accent4>
          <a:srgbClr val="000000"/>
        </a:accent4>
        <a:accent5>
          <a:srgbClr val="CFCFCF"/>
        </a:accent5>
        <a:accent6>
          <a:srgbClr val="3D8DC4"/>
        </a:accent6>
        <a:hlink>
          <a:srgbClr val="19B3B3"/>
        </a:hlink>
        <a:folHlink>
          <a:srgbClr val="855ADA"/>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6475</Words>
  <Application>WPS 演示</Application>
  <PresentationFormat>全屏显示(4:3)</PresentationFormat>
  <Paragraphs>390</Paragraphs>
  <Slides>40</Slides>
  <Notes>0</Notes>
  <HiddenSlides>0</HiddenSlides>
  <MMClips>0</MMClips>
  <ScaleCrop>false</ScaleCrop>
  <HeadingPairs>
    <vt:vector size="8" baseType="variant">
      <vt:variant>
        <vt:lpstr>已用的字体</vt:lpstr>
      </vt:variant>
      <vt:variant>
        <vt:i4>11</vt:i4>
      </vt:variant>
      <vt:variant>
        <vt:lpstr>主题</vt:lpstr>
      </vt:variant>
      <vt:variant>
        <vt:i4>3</vt:i4>
      </vt:variant>
      <vt:variant>
        <vt:lpstr>嵌入 OLE 服务器</vt:lpstr>
      </vt:variant>
      <vt:variant>
        <vt:i4>4</vt:i4>
      </vt:variant>
      <vt:variant>
        <vt:lpstr>幻灯片标题</vt:lpstr>
      </vt:variant>
      <vt:variant>
        <vt:i4>40</vt:i4>
      </vt:variant>
    </vt:vector>
  </HeadingPairs>
  <TitlesOfParts>
    <vt:vector size="58" baseType="lpstr">
      <vt:lpstr>Arial</vt:lpstr>
      <vt:lpstr>宋体</vt:lpstr>
      <vt:lpstr>Wingdings</vt:lpstr>
      <vt:lpstr>华文行楷</vt:lpstr>
      <vt:lpstr>微软雅黑</vt:lpstr>
      <vt:lpstr>仿宋_GB2312</vt:lpstr>
      <vt:lpstr>华文楷体</vt:lpstr>
      <vt:lpstr>Wingdings</vt:lpstr>
      <vt:lpstr>Calibri</vt:lpstr>
      <vt:lpstr>仿宋</vt:lpstr>
      <vt:lpstr>Arial Unicode MS</vt:lpstr>
      <vt:lpstr>268TGp_future_light_ani_k</vt:lpstr>
      <vt:lpstr>1_268TGp_future_light_ani_k</vt:lpstr>
      <vt:lpstr>2_268TGp_future_light_ani_k</vt:lpstr>
      <vt:lpstr>Photoshop.Image.11</vt:lpstr>
      <vt:lpstr>Photoshop.Image.11</vt:lpstr>
      <vt:lpstr>Photoshop.Image.11</vt:lpstr>
      <vt:lpstr>Word.Picture.8</vt:lpstr>
      <vt:lpstr>第2章  数字声音 </vt:lpstr>
      <vt:lpstr>学习目标</vt:lpstr>
      <vt:lpstr>2.1 数字声音的获取</vt:lpstr>
      <vt:lpstr>2.1 数字声音的获取</vt:lpstr>
      <vt:lpstr>2.1 数字声音的获取</vt:lpstr>
      <vt:lpstr>PowerPoint 演示文稿</vt:lpstr>
      <vt:lpstr>2.1 数字声音的获取</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2.2 数字化声音的处理</vt:lpstr>
      <vt:lpstr>2.3 语音识别技术</vt:lpstr>
      <vt:lpstr>2.3 语音识别技术</vt:lpstr>
      <vt:lpstr>2.3 语音识别技术</vt:lpstr>
      <vt:lpstr>2.3 语音识别技术</vt:lpstr>
      <vt:lpstr>2.3 语音识别技术</vt:lpstr>
      <vt:lpstr>2.3 语音识别技术</vt:lpstr>
      <vt:lpstr>2.3 语音识别技术</vt:lpstr>
      <vt:lpstr>2.3 语音识别技术</vt:lpstr>
      <vt:lpstr>2.3 语音识别技术</vt:lpstr>
      <vt:lpstr>2.4 AIGC技术与语音处理</vt:lpstr>
      <vt:lpstr>2.4 AIGC技术与语音处理</vt:lpstr>
      <vt:lpstr>2.4 AIGC技术与语音处理</vt:lpstr>
      <vt:lpstr>2.5 语音处理技术的应用</vt:lpstr>
      <vt:lpstr>2.5 语音处理技术的应用</vt:lpstr>
      <vt:lpstr>2.6 综合练习</vt:lpstr>
      <vt:lpstr>2.6 综合练习</vt:lpstr>
      <vt:lpstr>2.6 综合练习</vt:lpstr>
      <vt:lpstr>2.6 综合练习</vt:lpstr>
      <vt:lpstr>2.6 综合练习</vt:lpstr>
      <vt:lpstr>本章小结</vt:lpstr>
    </vt:vector>
  </TitlesOfParts>
  <Company>ecnup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微软用户</dc:creator>
  <cp:lastModifiedBy>陈志云</cp:lastModifiedBy>
  <cp:revision>295</cp:revision>
  <dcterms:created xsi:type="dcterms:W3CDTF">2007-08-10T07:19:00Z</dcterms:created>
  <dcterms:modified xsi:type="dcterms:W3CDTF">2025-05-31T09:22:00Z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AACD07D54AD048E3ABADFDA1D09C5745_12</vt:lpwstr>
  </property>
</Properties>
</file>