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371" r:id="rId3"/>
    <p:sldId id="353" r:id="rId4"/>
    <p:sldId id="372" r:id="rId5"/>
    <p:sldId id="373" r:id="rId6"/>
    <p:sldId id="380" r:id="rId7"/>
    <p:sldId id="374" r:id="rId8"/>
    <p:sldId id="375" r:id="rId9"/>
    <p:sldId id="381" r:id="rId10"/>
    <p:sldId id="382" r:id="rId11"/>
    <p:sldId id="376" r:id="rId12"/>
    <p:sldId id="377" r:id="rId13"/>
    <p:sldId id="383" r:id="rId14"/>
    <p:sldId id="378" r:id="rId15"/>
    <p:sldId id="384" r:id="rId16"/>
    <p:sldId id="379" r:id="rId17"/>
    <p:sldId id="385" r:id="rId18"/>
    <p:sldId id="386" r:id="rId19"/>
    <p:sldId id="387" r:id="rId20"/>
    <p:sldId id="388" r:id="rId21"/>
    <p:sldId id="389" r:id="rId22"/>
    <p:sldId id="390" r:id="rId23"/>
    <p:sldId id="397" r:id="rId24"/>
  </p:sldIdLst>
  <p:sldSz cx="9144000" cy="6858000" type="screen4x3"/>
  <p:notesSz cx="7315200" cy="9601200"/>
  <p:custDataLst>
    <p:tags r:id="rId29"/>
  </p:custDataLst>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FF1117"/>
    <a:srgbClr val="19B3B3"/>
    <a:srgbClr val="F33925"/>
    <a:srgbClr val="000000"/>
    <a:srgbClr val="FF33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85" d="100"/>
          <a:sy n="85" d="100"/>
        </p:scale>
        <p:origin x="62" y="6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9" Type="http://schemas.openxmlformats.org/officeDocument/2006/relationships/tags" Target="tags/tag1.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notesMaster" Target="notesMasters/notesMaster1.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4143375" y="0"/>
            <a:ext cx="3170238" cy="479425"/>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84F85735-080A-4379-B354-A80CC1A4D4FE}" type="datetimeFigureOut">
              <a:rPr lang="zh-CN" altLang="en-US"/>
            </a:fld>
            <a:endParaRPr lang="zh-CN" altLang="en-US"/>
          </a:p>
        </p:txBody>
      </p:sp>
      <p:sp>
        <p:nvSpPr>
          <p:cNvPr id="4" name="幻灯片图像占位符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731838" y="4560888"/>
            <a:ext cx="5851525" cy="4319587"/>
          </a:xfrm>
          <a:prstGeom prst="rect">
            <a:avLst/>
          </a:prstGeom>
        </p:spPr>
        <p:txBody>
          <a:bodyPr vert="horz" lIns="91440" tIns="45720" rIns="91440" bIns="45720" rtlCol="0">
            <a:normAutofit/>
          </a:bodyPr>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9120188"/>
            <a:ext cx="3170238" cy="479425"/>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4143375" y="9120188"/>
            <a:ext cx="3170238" cy="479425"/>
          </a:xfrm>
          <a:prstGeom prst="rect">
            <a:avLst/>
          </a:prstGeom>
        </p:spPr>
        <p:txBody>
          <a:bodyPr vert="horz" wrap="square" lIns="91440" tIns="45720" rIns="91440" bIns="45720" numCol="1" anchor="b" anchorCtr="0" compatLnSpc="1"/>
          <a:lstStyle>
            <a:lvl1pPr algn="r">
              <a:defRPr sz="1200"/>
            </a:lvl1pPr>
          </a:lstStyle>
          <a:p>
            <a:fld id="{E7B9BD56-EC80-4667-812D-FABB7C304571}"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bwMode="auto">
      <p:bgPr>
        <a:solidFill>
          <a:srgbClr val="B00008"/>
        </a:solidFill>
        <a:effectLst/>
      </p:bgPr>
    </p:bg>
    <p:spTree>
      <p:nvGrpSpPr>
        <p:cNvPr id="1" name=""/>
        <p:cNvGrpSpPr/>
        <p:nvPr/>
      </p:nvGrpSpPr>
      <p:grpSpPr>
        <a:xfrm>
          <a:off x="0" y="0"/>
          <a:ext cx="0" cy="0"/>
          <a:chOff x="0" y="0"/>
          <a:chExt cx="0" cy="0"/>
        </a:xfrm>
      </p:grpSpPr>
      <p:pic>
        <p:nvPicPr>
          <p:cNvPr id="4" name="Picture 2" descr="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95600" y="3657600"/>
            <a:ext cx="5867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0" y="0"/>
            <a:ext cx="9144000" cy="36576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endParaRPr lang="zh-CN" altLang="en-US"/>
          </a:p>
        </p:txBody>
      </p:sp>
      <p:sp>
        <p:nvSpPr>
          <p:cNvPr id="6" name="Rectangle 4"/>
          <p:cNvSpPr>
            <a:spLocks noChangeArrowheads="1"/>
          </p:cNvSpPr>
          <p:nvPr/>
        </p:nvSpPr>
        <p:spPr bwMode="auto">
          <a:xfrm>
            <a:off x="7696200" y="2286000"/>
            <a:ext cx="533400" cy="838200"/>
          </a:xfrm>
          <a:prstGeom prst="rect">
            <a:avLst/>
          </a:prstGeom>
          <a:noFill/>
          <a:ln w="9525">
            <a:solidFill>
              <a:srgbClr val="FFFFFF">
                <a:alpha val="50195"/>
              </a:srgbClr>
            </a:solidFill>
            <a:miter lim="800000"/>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7" name="Rectangle 5"/>
          <p:cNvSpPr>
            <a:spLocks noChangeArrowheads="1"/>
          </p:cNvSpPr>
          <p:nvPr/>
        </p:nvSpPr>
        <p:spPr bwMode="auto">
          <a:xfrm>
            <a:off x="6934200" y="1676400"/>
            <a:ext cx="914400" cy="838200"/>
          </a:xfrm>
          <a:prstGeom prst="rect">
            <a:avLst/>
          </a:prstGeom>
          <a:noFill/>
          <a:ln w="9525">
            <a:solidFill>
              <a:srgbClr val="FFFFFF">
                <a:alpha val="50195"/>
              </a:srgbClr>
            </a:solidFill>
            <a:miter lim="800000"/>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8" name="Rectangle 6"/>
          <p:cNvSpPr>
            <a:spLocks noChangeArrowheads="1"/>
          </p:cNvSpPr>
          <p:nvPr/>
        </p:nvSpPr>
        <p:spPr bwMode="auto">
          <a:xfrm>
            <a:off x="8077200" y="685800"/>
            <a:ext cx="914400" cy="1524000"/>
          </a:xfrm>
          <a:prstGeom prst="rect">
            <a:avLst/>
          </a:prstGeom>
          <a:noFill/>
          <a:ln w="9525">
            <a:solidFill>
              <a:srgbClr val="FFFFFF">
                <a:alpha val="50195"/>
              </a:srgbClr>
            </a:solidFill>
            <a:miter lim="800000"/>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9" name="Rectangle 7"/>
          <p:cNvSpPr>
            <a:spLocks noChangeArrowheads="1"/>
          </p:cNvSpPr>
          <p:nvPr/>
        </p:nvSpPr>
        <p:spPr bwMode="auto">
          <a:xfrm>
            <a:off x="6553200" y="1295400"/>
            <a:ext cx="533400" cy="533400"/>
          </a:xfrm>
          <a:prstGeom prst="rect">
            <a:avLst/>
          </a:prstGeom>
          <a:noFill/>
          <a:ln w="9525">
            <a:solidFill>
              <a:srgbClr val="FFFFFF">
                <a:alpha val="50195"/>
              </a:srgbClr>
            </a:solidFill>
            <a:miter lim="800000"/>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10" name="Rectangle 8"/>
          <p:cNvSpPr>
            <a:spLocks noChangeArrowheads="1"/>
          </p:cNvSpPr>
          <p:nvPr/>
        </p:nvSpPr>
        <p:spPr bwMode="auto">
          <a:xfrm>
            <a:off x="6324600" y="3429000"/>
            <a:ext cx="533400" cy="533400"/>
          </a:xfrm>
          <a:prstGeom prst="rect">
            <a:avLst/>
          </a:prstGeom>
          <a:noFill/>
          <a:ln w="9525">
            <a:solidFill>
              <a:srgbClr val="FFFFFF">
                <a:alpha val="50195"/>
              </a:srgbClr>
            </a:solidFill>
            <a:miter lim="800000"/>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11" name="Rectangle 9"/>
          <p:cNvSpPr>
            <a:spLocks noChangeArrowheads="1"/>
          </p:cNvSpPr>
          <p:nvPr/>
        </p:nvSpPr>
        <p:spPr bwMode="auto">
          <a:xfrm>
            <a:off x="3810000" y="3200400"/>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12" name="Rectangle 10"/>
          <p:cNvSpPr>
            <a:spLocks noChangeArrowheads="1"/>
          </p:cNvSpPr>
          <p:nvPr/>
        </p:nvSpPr>
        <p:spPr bwMode="auto">
          <a:xfrm>
            <a:off x="4267200" y="3200400"/>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13" name="Rectangle 11"/>
          <p:cNvSpPr>
            <a:spLocks noChangeArrowheads="1"/>
          </p:cNvSpPr>
          <p:nvPr/>
        </p:nvSpPr>
        <p:spPr bwMode="auto">
          <a:xfrm>
            <a:off x="4495800" y="3200400"/>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14" name="Rectangle 12"/>
          <p:cNvSpPr>
            <a:spLocks noChangeArrowheads="1"/>
          </p:cNvSpPr>
          <p:nvPr/>
        </p:nvSpPr>
        <p:spPr bwMode="auto">
          <a:xfrm>
            <a:off x="4724400" y="3200400"/>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grpSp>
        <p:nvGrpSpPr>
          <p:cNvPr id="15" name="Group 13"/>
          <p:cNvGrpSpPr/>
          <p:nvPr/>
        </p:nvGrpSpPr>
        <p:grpSpPr bwMode="auto">
          <a:xfrm>
            <a:off x="4724400" y="2286000"/>
            <a:ext cx="1295400" cy="838200"/>
            <a:chOff x="0" y="0"/>
            <a:chExt cx="816" cy="528"/>
          </a:xfrm>
        </p:grpSpPr>
        <p:sp>
          <p:nvSpPr>
            <p:cNvPr id="16" name="Rectangle 14"/>
            <p:cNvSpPr>
              <a:spLocks noChangeArrowheads="1"/>
            </p:cNvSpPr>
            <p:nvPr/>
          </p:nvSpPr>
          <p:spPr bwMode="auto">
            <a:xfrm>
              <a:off x="144" y="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17" name="Rectangle 15"/>
            <p:cNvSpPr>
              <a:spLocks noChangeArrowheads="1"/>
            </p:cNvSpPr>
            <p:nvPr/>
          </p:nvSpPr>
          <p:spPr bwMode="auto">
            <a:xfrm>
              <a:off x="0" y="28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18" name="Rectangle 16"/>
            <p:cNvSpPr>
              <a:spLocks noChangeArrowheads="1"/>
            </p:cNvSpPr>
            <p:nvPr/>
          </p:nvSpPr>
          <p:spPr bwMode="auto">
            <a:xfrm>
              <a:off x="144" y="14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19" name="Rectangle 17"/>
            <p:cNvSpPr>
              <a:spLocks noChangeArrowheads="1"/>
            </p:cNvSpPr>
            <p:nvPr/>
          </p:nvSpPr>
          <p:spPr bwMode="auto">
            <a:xfrm>
              <a:off x="144" y="28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20" name="Rectangle 18"/>
            <p:cNvSpPr>
              <a:spLocks noChangeArrowheads="1"/>
            </p:cNvSpPr>
            <p:nvPr/>
          </p:nvSpPr>
          <p:spPr bwMode="auto">
            <a:xfrm>
              <a:off x="144" y="4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21" name="Rectangle 19"/>
            <p:cNvSpPr>
              <a:spLocks noChangeArrowheads="1"/>
            </p:cNvSpPr>
            <p:nvPr/>
          </p:nvSpPr>
          <p:spPr bwMode="auto">
            <a:xfrm>
              <a:off x="288" y="14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22" name="Rectangle 20"/>
            <p:cNvSpPr>
              <a:spLocks noChangeArrowheads="1"/>
            </p:cNvSpPr>
            <p:nvPr/>
          </p:nvSpPr>
          <p:spPr bwMode="auto">
            <a:xfrm>
              <a:off x="288" y="4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23" name="Rectangle 21"/>
            <p:cNvSpPr>
              <a:spLocks noChangeArrowheads="1"/>
            </p:cNvSpPr>
            <p:nvPr/>
          </p:nvSpPr>
          <p:spPr bwMode="auto">
            <a:xfrm>
              <a:off x="432" y="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24" name="Rectangle 22"/>
            <p:cNvSpPr>
              <a:spLocks noChangeArrowheads="1"/>
            </p:cNvSpPr>
            <p:nvPr/>
          </p:nvSpPr>
          <p:spPr bwMode="auto">
            <a:xfrm>
              <a:off x="432" y="14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25" name="Rectangle 23"/>
            <p:cNvSpPr>
              <a:spLocks noChangeArrowheads="1"/>
            </p:cNvSpPr>
            <p:nvPr/>
          </p:nvSpPr>
          <p:spPr bwMode="auto">
            <a:xfrm>
              <a:off x="432" y="28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26" name="Rectangle 24"/>
            <p:cNvSpPr>
              <a:spLocks noChangeArrowheads="1"/>
            </p:cNvSpPr>
            <p:nvPr/>
          </p:nvSpPr>
          <p:spPr bwMode="auto">
            <a:xfrm>
              <a:off x="432" y="4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27" name="Rectangle 25"/>
            <p:cNvSpPr>
              <a:spLocks noChangeArrowheads="1"/>
            </p:cNvSpPr>
            <p:nvPr/>
          </p:nvSpPr>
          <p:spPr bwMode="auto">
            <a:xfrm>
              <a:off x="576" y="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28" name="Rectangle 26"/>
            <p:cNvSpPr>
              <a:spLocks noChangeArrowheads="1"/>
            </p:cNvSpPr>
            <p:nvPr/>
          </p:nvSpPr>
          <p:spPr bwMode="auto">
            <a:xfrm>
              <a:off x="576" y="28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29" name="Rectangle 27"/>
            <p:cNvSpPr>
              <a:spLocks noChangeArrowheads="1"/>
            </p:cNvSpPr>
            <p:nvPr/>
          </p:nvSpPr>
          <p:spPr bwMode="auto">
            <a:xfrm>
              <a:off x="720" y="14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30" name="Rectangle 28"/>
            <p:cNvSpPr>
              <a:spLocks noChangeArrowheads="1"/>
            </p:cNvSpPr>
            <p:nvPr/>
          </p:nvSpPr>
          <p:spPr bwMode="auto">
            <a:xfrm>
              <a:off x="720" y="28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31" name="Rectangle 29"/>
            <p:cNvSpPr>
              <a:spLocks noChangeArrowheads="1"/>
            </p:cNvSpPr>
            <p:nvPr/>
          </p:nvSpPr>
          <p:spPr bwMode="auto">
            <a:xfrm>
              <a:off x="720" y="4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grpSp>
      <p:grpSp>
        <p:nvGrpSpPr>
          <p:cNvPr id="32" name="Group 30"/>
          <p:cNvGrpSpPr/>
          <p:nvPr/>
        </p:nvGrpSpPr>
        <p:grpSpPr bwMode="auto">
          <a:xfrm>
            <a:off x="3352800" y="2514600"/>
            <a:ext cx="1295400" cy="609600"/>
            <a:chOff x="0" y="0"/>
            <a:chExt cx="816" cy="384"/>
          </a:xfrm>
        </p:grpSpPr>
        <p:sp>
          <p:nvSpPr>
            <p:cNvPr id="33" name="Rectangle 31"/>
            <p:cNvSpPr>
              <a:spLocks noChangeArrowheads="1"/>
            </p:cNvSpPr>
            <p:nvPr/>
          </p:nvSpPr>
          <p:spPr bwMode="auto">
            <a:xfrm>
              <a:off x="288" y="0"/>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34" name="Rectangle 32"/>
            <p:cNvSpPr>
              <a:spLocks noChangeArrowheads="1"/>
            </p:cNvSpPr>
            <p:nvPr/>
          </p:nvSpPr>
          <p:spPr bwMode="auto">
            <a:xfrm>
              <a:off x="288" y="28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35" name="Rectangle 33"/>
            <p:cNvSpPr>
              <a:spLocks noChangeArrowheads="1"/>
            </p:cNvSpPr>
            <p:nvPr/>
          </p:nvSpPr>
          <p:spPr bwMode="auto">
            <a:xfrm>
              <a:off x="432" y="0"/>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36" name="Rectangle 34"/>
            <p:cNvSpPr>
              <a:spLocks noChangeArrowheads="1"/>
            </p:cNvSpPr>
            <p:nvPr/>
          </p:nvSpPr>
          <p:spPr bwMode="auto">
            <a:xfrm>
              <a:off x="432" y="14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37" name="Rectangle 35"/>
            <p:cNvSpPr>
              <a:spLocks noChangeArrowheads="1"/>
            </p:cNvSpPr>
            <p:nvPr/>
          </p:nvSpPr>
          <p:spPr bwMode="auto">
            <a:xfrm>
              <a:off x="432" y="28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38" name="Rectangle 36"/>
            <p:cNvSpPr>
              <a:spLocks noChangeArrowheads="1"/>
            </p:cNvSpPr>
            <p:nvPr/>
          </p:nvSpPr>
          <p:spPr bwMode="auto">
            <a:xfrm>
              <a:off x="576" y="0"/>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39" name="Rectangle 37"/>
            <p:cNvSpPr>
              <a:spLocks noChangeArrowheads="1"/>
            </p:cNvSpPr>
            <p:nvPr/>
          </p:nvSpPr>
          <p:spPr bwMode="auto">
            <a:xfrm>
              <a:off x="576" y="28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40" name="Rectangle 38"/>
            <p:cNvSpPr>
              <a:spLocks noChangeArrowheads="1"/>
            </p:cNvSpPr>
            <p:nvPr/>
          </p:nvSpPr>
          <p:spPr bwMode="auto">
            <a:xfrm>
              <a:off x="720" y="0"/>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41" name="Rectangle 39"/>
            <p:cNvSpPr>
              <a:spLocks noChangeArrowheads="1"/>
            </p:cNvSpPr>
            <p:nvPr/>
          </p:nvSpPr>
          <p:spPr bwMode="auto">
            <a:xfrm>
              <a:off x="720" y="14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42" name="Rectangle 40"/>
            <p:cNvSpPr>
              <a:spLocks noChangeArrowheads="1"/>
            </p:cNvSpPr>
            <p:nvPr/>
          </p:nvSpPr>
          <p:spPr bwMode="auto">
            <a:xfrm>
              <a:off x="720" y="28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43" name="Rectangle 41"/>
            <p:cNvSpPr>
              <a:spLocks noChangeArrowheads="1"/>
            </p:cNvSpPr>
            <p:nvPr/>
          </p:nvSpPr>
          <p:spPr bwMode="auto">
            <a:xfrm>
              <a:off x="144" y="28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44" name="Rectangle 42"/>
            <p:cNvSpPr>
              <a:spLocks noChangeArrowheads="1"/>
            </p:cNvSpPr>
            <p:nvPr/>
          </p:nvSpPr>
          <p:spPr bwMode="auto">
            <a:xfrm>
              <a:off x="0" y="28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grpSp>
      <p:grpSp>
        <p:nvGrpSpPr>
          <p:cNvPr id="45" name="Group 43"/>
          <p:cNvGrpSpPr/>
          <p:nvPr/>
        </p:nvGrpSpPr>
        <p:grpSpPr bwMode="auto">
          <a:xfrm>
            <a:off x="762000" y="4114800"/>
            <a:ext cx="1905000" cy="762000"/>
            <a:chOff x="0" y="0"/>
            <a:chExt cx="1680" cy="672"/>
          </a:xfrm>
        </p:grpSpPr>
        <p:sp>
          <p:nvSpPr>
            <p:cNvPr id="46" name="Rectangle 44"/>
            <p:cNvSpPr>
              <a:spLocks noChangeArrowheads="1"/>
            </p:cNvSpPr>
            <p:nvPr userDrawn="1"/>
          </p:nvSpPr>
          <p:spPr bwMode="auto">
            <a:xfrm>
              <a:off x="288" y="144"/>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47" name="Rectangle 45"/>
            <p:cNvSpPr>
              <a:spLocks noChangeArrowheads="1"/>
            </p:cNvSpPr>
            <p:nvPr userDrawn="1"/>
          </p:nvSpPr>
          <p:spPr bwMode="auto">
            <a:xfrm>
              <a:off x="288" y="433"/>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48" name="Rectangle 46"/>
            <p:cNvSpPr>
              <a:spLocks noChangeArrowheads="1"/>
            </p:cNvSpPr>
            <p:nvPr userDrawn="1"/>
          </p:nvSpPr>
          <p:spPr bwMode="auto">
            <a:xfrm>
              <a:off x="288" y="575"/>
              <a:ext cx="95"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49" name="Rectangle 47"/>
            <p:cNvSpPr>
              <a:spLocks noChangeArrowheads="1"/>
            </p:cNvSpPr>
            <p:nvPr userDrawn="1"/>
          </p:nvSpPr>
          <p:spPr bwMode="auto">
            <a:xfrm>
              <a:off x="433" y="144"/>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50" name="Rectangle 48"/>
            <p:cNvSpPr>
              <a:spLocks noChangeArrowheads="1"/>
            </p:cNvSpPr>
            <p:nvPr userDrawn="1"/>
          </p:nvSpPr>
          <p:spPr bwMode="auto">
            <a:xfrm>
              <a:off x="433" y="288"/>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51" name="Rectangle 49"/>
            <p:cNvSpPr>
              <a:spLocks noChangeArrowheads="1"/>
            </p:cNvSpPr>
            <p:nvPr userDrawn="1"/>
          </p:nvSpPr>
          <p:spPr bwMode="auto">
            <a:xfrm>
              <a:off x="433" y="433"/>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52" name="Rectangle 50"/>
            <p:cNvSpPr>
              <a:spLocks noChangeArrowheads="1"/>
            </p:cNvSpPr>
            <p:nvPr userDrawn="1"/>
          </p:nvSpPr>
          <p:spPr bwMode="auto">
            <a:xfrm>
              <a:off x="575" y="144"/>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53" name="Rectangle 51"/>
            <p:cNvSpPr>
              <a:spLocks noChangeArrowheads="1"/>
            </p:cNvSpPr>
            <p:nvPr userDrawn="1"/>
          </p:nvSpPr>
          <p:spPr bwMode="auto">
            <a:xfrm>
              <a:off x="575" y="433"/>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54" name="Rectangle 52"/>
            <p:cNvSpPr>
              <a:spLocks noChangeArrowheads="1"/>
            </p:cNvSpPr>
            <p:nvPr userDrawn="1"/>
          </p:nvSpPr>
          <p:spPr bwMode="auto">
            <a:xfrm>
              <a:off x="575" y="575"/>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55" name="Rectangle 53"/>
            <p:cNvSpPr>
              <a:spLocks noChangeArrowheads="1"/>
            </p:cNvSpPr>
            <p:nvPr userDrawn="1"/>
          </p:nvSpPr>
          <p:spPr bwMode="auto">
            <a:xfrm>
              <a:off x="720" y="144"/>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56" name="Rectangle 54"/>
            <p:cNvSpPr>
              <a:spLocks noChangeArrowheads="1"/>
            </p:cNvSpPr>
            <p:nvPr userDrawn="1"/>
          </p:nvSpPr>
          <p:spPr bwMode="auto">
            <a:xfrm>
              <a:off x="720" y="288"/>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57" name="Rectangle 55"/>
            <p:cNvSpPr>
              <a:spLocks noChangeArrowheads="1"/>
            </p:cNvSpPr>
            <p:nvPr userDrawn="1"/>
          </p:nvSpPr>
          <p:spPr bwMode="auto">
            <a:xfrm>
              <a:off x="720" y="433"/>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58" name="Rectangle 56"/>
            <p:cNvSpPr>
              <a:spLocks noChangeArrowheads="1"/>
            </p:cNvSpPr>
            <p:nvPr userDrawn="1"/>
          </p:nvSpPr>
          <p:spPr bwMode="auto">
            <a:xfrm>
              <a:off x="720" y="575"/>
              <a:ext cx="98"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59" name="Rectangle 57"/>
            <p:cNvSpPr>
              <a:spLocks noChangeArrowheads="1"/>
            </p:cNvSpPr>
            <p:nvPr userDrawn="1"/>
          </p:nvSpPr>
          <p:spPr bwMode="auto">
            <a:xfrm>
              <a:off x="864" y="288"/>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60" name="Rectangle 58"/>
            <p:cNvSpPr>
              <a:spLocks noChangeArrowheads="1"/>
            </p:cNvSpPr>
            <p:nvPr userDrawn="1"/>
          </p:nvSpPr>
          <p:spPr bwMode="auto">
            <a:xfrm>
              <a:off x="864" y="575"/>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61" name="Rectangle 59"/>
            <p:cNvSpPr>
              <a:spLocks noChangeArrowheads="1"/>
            </p:cNvSpPr>
            <p:nvPr userDrawn="1"/>
          </p:nvSpPr>
          <p:spPr bwMode="auto">
            <a:xfrm>
              <a:off x="1008" y="144"/>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62" name="Rectangle 60"/>
            <p:cNvSpPr>
              <a:spLocks noChangeArrowheads="1"/>
            </p:cNvSpPr>
            <p:nvPr userDrawn="1"/>
          </p:nvSpPr>
          <p:spPr bwMode="auto">
            <a:xfrm>
              <a:off x="1008" y="288"/>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63" name="Rectangle 61"/>
            <p:cNvSpPr>
              <a:spLocks noChangeArrowheads="1"/>
            </p:cNvSpPr>
            <p:nvPr userDrawn="1"/>
          </p:nvSpPr>
          <p:spPr bwMode="auto">
            <a:xfrm>
              <a:off x="1008" y="433"/>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64" name="Rectangle 62"/>
            <p:cNvSpPr>
              <a:spLocks noChangeArrowheads="1"/>
            </p:cNvSpPr>
            <p:nvPr userDrawn="1"/>
          </p:nvSpPr>
          <p:spPr bwMode="auto">
            <a:xfrm>
              <a:off x="1152" y="144"/>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65" name="Rectangle 63"/>
            <p:cNvSpPr>
              <a:spLocks noChangeArrowheads="1"/>
            </p:cNvSpPr>
            <p:nvPr userDrawn="1"/>
          </p:nvSpPr>
          <p:spPr bwMode="auto">
            <a:xfrm>
              <a:off x="1152" y="433"/>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66" name="Rectangle 64"/>
            <p:cNvSpPr>
              <a:spLocks noChangeArrowheads="1"/>
            </p:cNvSpPr>
            <p:nvPr userDrawn="1"/>
          </p:nvSpPr>
          <p:spPr bwMode="auto">
            <a:xfrm>
              <a:off x="1296" y="0"/>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67" name="Rectangle 65"/>
            <p:cNvSpPr>
              <a:spLocks noChangeArrowheads="1"/>
            </p:cNvSpPr>
            <p:nvPr userDrawn="1"/>
          </p:nvSpPr>
          <p:spPr bwMode="auto">
            <a:xfrm>
              <a:off x="1296" y="144"/>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68" name="Rectangle 66"/>
            <p:cNvSpPr>
              <a:spLocks noChangeArrowheads="1"/>
            </p:cNvSpPr>
            <p:nvPr userDrawn="1"/>
          </p:nvSpPr>
          <p:spPr bwMode="auto">
            <a:xfrm>
              <a:off x="1296" y="288"/>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69" name="Rectangle 67"/>
            <p:cNvSpPr>
              <a:spLocks noChangeArrowheads="1"/>
            </p:cNvSpPr>
            <p:nvPr userDrawn="1"/>
          </p:nvSpPr>
          <p:spPr bwMode="auto">
            <a:xfrm>
              <a:off x="1296" y="433"/>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70" name="Rectangle 68"/>
            <p:cNvSpPr>
              <a:spLocks noChangeArrowheads="1"/>
            </p:cNvSpPr>
            <p:nvPr userDrawn="1"/>
          </p:nvSpPr>
          <p:spPr bwMode="auto">
            <a:xfrm>
              <a:off x="1441" y="0"/>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71" name="Rectangle 69"/>
            <p:cNvSpPr>
              <a:spLocks noChangeArrowheads="1"/>
            </p:cNvSpPr>
            <p:nvPr userDrawn="1"/>
          </p:nvSpPr>
          <p:spPr bwMode="auto">
            <a:xfrm>
              <a:off x="1441" y="288"/>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72" name="Rectangle 70"/>
            <p:cNvSpPr>
              <a:spLocks noChangeArrowheads="1"/>
            </p:cNvSpPr>
            <p:nvPr userDrawn="1"/>
          </p:nvSpPr>
          <p:spPr bwMode="auto">
            <a:xfrm>
              <a:off x="1583" y="144"/>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73" name="Rectangle 71"/>
            <p:cNvSpPr>
              <a:spLocks noChangeArrowheads="1"/>
            </p:cNvSpPr>
            <p:nvPr userDrawn="1"/>
          </p:nvSpPr>
          <p:spPr bwMode="auto">
            <a:xfrm>
              <a:off x="1583" y="288"/>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74" name="Rectangle 72"/>
            <p:cNvSpPr>
              <a:spLocks noChangeArrowheads="1"/>
            </p:cNvSpPr>
            <p:nvPr userDrawn="1"/>
          </p:nvSpPr>
          <p:spPr bwMode="auto">
            <a:xfrm>
              <a:off x="1583" y="433"/>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75" name="Rectangle 73"/>
            <p:cNvSpPr>
              <a:spLocks noChangeArrowheads="1"/>
            </p:cNvSpPr>
            <p:nvPr userDrawn="1"/>
          </p:nvSpPr>
          <p:spPr bwMode="auto">
            <a:xfrm>
              <a:off x="144" y="433"/>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76" name="Rectangle 74"/>
            <p:cNvSpPr>
              <a:spLocks noChangeArrowheads="1"/>
            </p:cNvSpPr>
            <p:nvPr userDrawn="1"/>
          </p:nvSpPr>
          <p:spPr bwMode="auto">
            <a:xfrm>
              <a:off x="0" y="433"/>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grpSp>
      <p:grpSp>
        <p:nvGrpSpPr>
          <p:cNvPr id="77" name="Group 75"/>
          <p:cNvGrpSpPr/>
          <p:nvPr/>
        </p:nvGrpSpPr>
        <p:grpSpPr bwMode="auto">
          <a:xfrm>
            <a:off x="5486400" y="1371600"/>
            <a:ext cx="2667000" cy="1066800"/>
            <a:chOff x="0" y="0"/>
            <a:chExt cx="1680" cy="672"/>
          </a:xfrm>
        </p:grpSpPr>
        <p:sp>
          <p:nvSpPr>
            <p:cNvPr id="78" name="Rectangle 76"/>
            <p:cNvSpPr>
              <a:spLocks noChangeArrowheads="1"/>
            </p:cNvSpPr>
            <p:nvPr userDrawn="1"/>
          </p:nvSpPr>
          <p:spPr bwMode="auto">
            <a:xfrm>
              <a:off x="288" y="14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79" name="Rectangle 77"/>
            <p:cNvSpPr>
              <a:spLocks noChangeArrowheads="1"/>
            </p:cNvSpPr>
            <p:nvPr userDrawn="1"/>
          </p:nvSpPr>
          <p:spPr bwMode="auto">
            <a:xfrm>
              <a:off x="288" y="43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80" name="Rectangle 78"/>
            <p:cNvSpPr>
              <a:spLocks noChangeArrowheads="1"/>
            </p:cNvSpPr>
            <p:nvPr userDrawn="1"/>
          </p:nvSpPr>
          <p:spPr bwMode="auto">
            <a:xfrm>
              <a:off x="288" y="5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81" name="Rectangle 79"/>
            <p:cNvSpPr>
              <a:spLocks noChangeArrowheads="1"/>
            </p:cNvSpPr>
            <p:nvPr userDrawn="1"/>
          </p:nvSpPr>
          <p:spPr bwMode="auto">
            <a:xfrm>
              <a:off x="432" y="14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82" name="Rectangle 80"/>
            <p:cNvSpPr>
              <a:spLocks noChangeArrowheads="1"/>
            </p:cNvSpPr>
            <p:nvPr userDrawn="1"/>
          </p:nvSpPr>
          <p:spPr bwMode="auto">
            <a:xfrm>
              <a:off x="432" y="28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83" name="Rectangle 81"/>
            <p:cNvSpPr>
              <a:spLocks noChangeArrowheads="1"/>
            </p:cNvSpPr>
            <p:nvPr userDrawn="1"/>
          </p:nvSpPr>
          <p:spPr bwMode="auto">
            <a:xfrm>
              <a:off x="432" y="43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84" name="Rectangle 82"/>
            <p:cNvSpPr>
              <a:spLocks noChangeArrowheads="1"/>
            </p:cNvSpPr>
            <p:nvPr userDrawn="1"/>
          </p:nvSpPr>
          <p:spPr bwMode="auto">
            <a:xfrm>
              <a:off x="576" y="14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85" name="Rectangle 83"/>
            <p:cNvSpPr>
              <a:spLocks noChangeArrowheads="1"/>
            </p:cNvSpPr>
            <p:nvPr userDrawn="1"/>
          </p:nvSpPr>
          <p:spPr bwMode="auto">
            <a:xfrm>
              <a:off x="576" y="43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86" name="Rectangle 84"/>
            <p:cNvSpPr>
              <a:spLocks noChangeArrowheads="1"/>
            </p:cNvSpPr>
            <p:nvPr userDrawn="1"/>
          </p:nvSpPr>
          <p:spPr bwMode="auto">
            <a:xfrm>
              <a:off x="576" y="5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87" name="Rectangle 85"/>
            <p:cNvSpPr>
              <a:spLocks noChangeArrowheads="1"/>
            </p:cNvSpPr>
            <p:nvPr userDrawn="1"/>
          </p:nvSpPr>
          <p:spPr bwMode="auto">
            <a:xfrm>
              <a:off x="720" y="14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88" name="Rectangle 86"/>
            <p:cNvSpPr>
              <a:spLocks noChangeArrowheads="1"/>
            </p:cNvSpPr>
            <p:nvPr userDrawn="1"/>
          </p:nvSpPr>
          <p:spPr bwMode="auto">
            <a:xfrm>
              <a:off x="720" y="28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89" name="Rectangle 87"/>
            <p:cNvSpPr>
              <a:spLocks noChangeArrowheads="1"/>
            </p:cNvSpPr>
            <p:nvPr userDrawn="1"/>
          </p:nvSpPr>
          <p:spPr bwMode="auto">
            <a:xfrm>
              <a:off x="720" y="43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90" name="Rectangle 88"/>
            <p:cNvSpPr>
              <a:spLocks noChangeArrowheads="1"/>
            </p:cNvSpPr>
            <p:nvPr userDrawn="1"/>
          </p:nvSpPr>
          <p:spPr bwMode="auto">
            <a:xfrm>
              <a:off x="720" y="5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91" name="Rectangle 89"/>
            <p:cNvSpPr>
              <a:spLocks noChangeArrowheads="1"/>
            </p:cNvSpPr>
            <p:nvPr userDrawn="1"/>
          </p:nvSpPr>
          <p:spPr bwMode="auto">
            <a:xfrm>
              <a:off x="864" y="28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92" name="Rectangle 90"/>
            <p:cNvSpPr>
              <a:spLocks noChangeArrowheads="1"/>
            </p:cNvSpPr>
            <p:nvPr userDrawn="1"/>
          </p:nvSpPr>
          <p:spPr bwMode="auto">
            <a:xfrm>
              <a:off x="864" y="5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93" name="Rectangle 91"/>
            <p:cNvSpPr>
              <a:spLocks noChangeArrowheads="1"/>
            </p:cNvSpPr>
            <p:nvPr userDrawn="1"/>
          </p:nvSpPr>
          <p:spPr bwMode="auto">
            <a:xfrm>
              <a:off x="1008" y="14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94" name="Rectangle 92"/>
            <p:cNvSpPr>
              <a:spLocks noChangeArrowheads="1"/>
            </p:cNvSpPr>
            <p:nvPr userDrawn="1"/>
          </p:nvSpPr>
          <p:spPr bwMode="auto">
            <a:xfrm>
              <a:off x="1008" y="28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95" name="Rectangle 93"/>
            <p:cNvSpPr>
              <a:spLocks noChangeArrowheads="1"/>
            </p:cNvSpPr>
            <p:nvPr userDrawn="1"/>
          </p:nvSpPr>
          <p:spPr bwMode="auto">
            <a:xfrm>
              <a:off x="1008" y="4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96" name="Rectangle 94"/>
            <p:cNvSpPr>
              <a:spLocks noChangeArrowheads="1"/>
            </p:cNvSpPr>
            <p:nvPr userDrawn="1"/>
          </p:nvSpPr>
          <p:spPr bwMode="auto">
            <a:xfrm>
              <a:off x="1152" y="14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97" name="Rectangle 95"/>
            <p:cNvSpPr>
              <a:spLocks noChangeArrowheads="1"/>
            </p:cNvSpPr>
            <p:nvPr userDrawn="1"/>
          </p:nvSpPr>
          <p:spPr bwMode="auto">
            <a:xfrm>
              <a:off x="1152" y="4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98" name="Rectangle 96"/>
            <p:cNvSpPr>
              <a:spLocks noChangeArrowheads="1"/>
            </p:cNvSpPr>
            <p:nvPr userDrawn="1"/>
          </p:nvSpPr>
          <p:spPr bwMode="auto">
            <a:xfrm>
              <a:off x="1296" y="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99" name="Rectangle 97"/>
            <p:cNvSpPr>
              <a:spLocks noChangeArrowheads="1"/>
            </p:cNvSpPr>
            <p:nvPr userDrawn="1"/>
          </p:nvSpPr>
          <p:spPr bwMode="auto">
            <a:xfrm>
              <a:off x="1296" y="14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100" name="Rectangle 98"/>
            <p:cNvSpPr>
              <a:spLocks noChangeArrowheads="1"/>
            </p:cNvSpPr>
            <p:nvPr userDrawn="1"/>
          </p:nvSpPr>
          <p:spPr bwMode="auto">
            <a:xfrm>
              <a:off x="1296" y="28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101" name="Rectangle 99"/>
            <p:cNvSpPr>
              <a:spLocks noChangeArrowheads="1"/>
            </p:cNvSpPr>
            <p:nvPr userDrawn="1"/>
          </p:nvSpPr>
          <p:spPr bwMode="auto">
            <a:xfrm>
              <a:off x="1296" y="4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102" name="Rectangle 100"/>
            <p:cNvSpPr>
              <a:spLocks noChangeArrowheads="1"/>
            </p:cNvSpPr>
            <p:nvPr userDrawn="1"/>
          </p:nvSpPr>
          <p:spPr bwMode="auto">
            <a:xfrm>
              <a:off x="1440" y="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103" name="Rectangle 101"/>
            <p:cNvSpPr>
              <a:spLocks noChangeArrowheads="1"/>
            </p:cNvSpPr>
            <p:nvPr userDrawn="1"/>
          </p:nvSpPr>
          <p:spPr bwMode="auto">
            <a:xfrm>
              <a:off x="1440" y="28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104" name="Rectangle 102"/>
            <p:cNvSpPr>
              <a:spLocks noChangeArrowheads="1"/>
            </p:cNvSpPr>
            <p:nvPr userDrawn="1"/>
          </p:nvSpPr>
          <p:spPr bwMode="auto">
            <a:xfrm>
              <a:off x="1584" y="14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105" name="Rectangle 103"/>
            <p:cNvSpPr>
              <a:spLocks noChangeArrowheads="1"/>
            </p:cNvSpPr>
            <p:nvPr userDrawn="1"/>
          </p:nvSpPr>
          <p:spPr bwMode="auto">
            <a:xfrm>
              <a:off x="1584" y="28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106" name="Rectangle 104"/>
            <p:cNvSpPr>
              <a:spLocks noChangeArrowheads="1"/>
            </p:cNvSpPr>
            <p:nvPr userDrawn="1"/>
          </p:nvSpPr>
          <p:spPr bwMode="auto">
            <a:xfrm>
              <a:off x="1584" y="4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107" name="Rectangle 105"/>
            <p:cNvSpPr>
              <a:spLocks noChangeArrowheads="1"/>
            </p:cNvSpPr>
            <p:nvPr userDrawn="1"/>
          </p:nvSpPr>
          <p:spPr bwMode="auto">
            <a:xfrm>
              <a:off x="144" y="43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108" name="Rectangle 106"/>
            <p:cNvSpPr>
              <a:spLocks noChangeArrowheads="1"/>
            </p:cNvSpPr>
            <p:nvPr userDrawn="1"/>
          </p:nvSpPr>
          <p:spPr bwMode="auto">
            <a:xfrm>
              <a:off x="0" y="43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grpSp>
      <p:sp>
        <p:nvSpPr>
          <p:cNvPr id="109" name="AutoShape 107"/>
          <p:cNvSpPr>
            <a:spLocks noChangeArrowheads="1"/>
          </p:cNvSpPr>
          <p:nvPr/>
        </p:nvSpPr>
        <p:spPr bwMode="auto">
          <a:xfrm>
            <a:off x="214313" y="2500313"/>
            <a:ext cx="8015287" cy="1538287"/>
          </a:xfrm>
          <a:prstGeom prst="roundRect">
            <a:avLst>
              <a:gd name="adj" fmla="val 50000"/>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110" name="Rectangle 108"/>
          <p:cNvSpPr>
            <a:spLocks noChangeArrowheads="1"/>
          </p:cNvSpPr>
          <p:nvPr/>
        </p:nvSpPr>
        <p:spPr bwMode="auto">
          <a:xfrm>
            <a:off x="2057400" y="4800600"/>
            <a:ext cx="533400" cy="533400"/>
          </a:xfrm>
          <a:prstGeom prst="rect">
            <a:avLst/>
          </a:prstGeom>
          <a:noFill/>
          <a:ln w="9525">
            <a:solidFill>
              <a:srgbClr val="FFFFFF">
                <a:alpha val="50195"/>
              </a:srgbClr>
            </a:solidFill>
            <a:miter lim="800000"/>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111" name="Rectangle 109"/>
          <p:cNvSpPr>
            <a:spLocks noChangeArrowheads="1"/>
          </p:cNvSpPr>
          <p:nvPr/>
        </p:nvSpPr>
        <p:spPr bwMode="auto">
          <a:xfrm>
            <a:off x="1752600" y="5334000"/>
            <a:ext cx="228600" cy="228600"/>
          </a:xfrm>
          <a:prstGeom prst="rect">
            <a:avLst/>
          </a:prstGeom>
          <a:noFill/>
          <a:ln w="9525">
            <a:solidFill>
              <a:srgbClr val="FFFFFF">
                <a:alpha val="50195"/>
              </a:srgbClr>
            </a:solidFill>
            <a:miter lim="800000"/>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112" name="Rectangle 110"/>
          <p:cNvSpPr>
            <a:spLocks noChangeArrowheads="1"/>
          </p:cNvSpPr>
          <p:nvPr/>
        </p:nvSpPr>
        <p:spPr bwMode="auto">
          <a:xfrm>
            <a:off x="1524000" y="5486400"/>
            <a:ext cx="304800" cy="304800"/>
          </a:xfrm>
          <a:prstGeom prst="rect">
            <a:avLst/>
          </a:prstGeom>
          <a:noFill/>
          <a:ln w="9525">
            <a:solidFill>
              <a:srgbClr val="FFFFFF">
                <a:alpha val="50195"/>
              </a:srgbClr>
            </a:solidFill>
            <a:miter lim="800000"/>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pic>
        <p:nvPicPr>
          <p:cNvPr id="113" name="Picture 42" descr="C:\Documents and Settings\fxk\桌面\shezi.jpg"/>
          <p:cNvPicPr>
            <a:picLocks noChangeAspect="1" noChangeArrowheads="1"/>
          </p:cNvPicPr>
          <p:nvPr userDrawn="1"/>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86375" y="285750"/>
            <a:ext cx="3590925"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4" name="TextBox 118"/>
          <p:cNvSpPr txBox="1"/>
          <p:nvPr userDrawn="1"/>
        </p:nvSpPr>
        <p:spPr>
          <a:xfrm>
            <a:off x="642910" y="6215082"/>
            <a:ext cx="4143374" cy="400110"/>
          </a:xfrm>
          <a:prstGeom prst="rect">
            <a:avLst/>
          </a:prstGeom>
          <a:noFill/>
        </p:spPr>
        <p:txBody>
          <a:bodyPr>
            <a:spAutoFit/>
          </a:bodyPr>
          <a:lstStyle/>
          <a:p>
            <a:pPr>
              <a:defRPr/>
            </a:pPr>
            <a:r>
              <a:rPr lang="zh-CN" altLang="en-US" sz="2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华文行楷" panose="02010800040101010101" pitchFamily="2" charset="-122"/>
                <a:ea typeface="华文行楷" panose="02010800040101010101" pitchFamily="2" charset="-122"/>
              </a:rPr>
              <a:t>名社献精品教材    服务送智慧人生</a:t>
            </a:r>
            <a:endParaRPr lang="zh-CN" altLang="en-US" sz="2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华文行楷" panose="02010800040101010101" pitchFamily="2" charset="-122"/>
              <a:ea typeface="华文行楷" panose="02010800040101010101" pitchFamily="2" charset="-122"/>
            </a:endParaRPr>
          </a:p>
        </p:txBody>
      </p:sp>
      <p:pic>
        <p:nvPicPr>
          <p:cNvPr id="115" name="Picture 3" descr="C:\Documents and Settings\fxk\桌面\大师2.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6143625"/>
            <a:ext cx="712788"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57" name="Rectangle 113"/>
          <p:cNvSpPr>
            <a:spLocks noGrp="1" noChangeArrowheads="1"/>
          </p:cNvSpPr>
          <p:nvPr>
            <p:ph type="ctrTitle"/>
          </p:nvPr>
        </p:nvSpPr>
        <p:spPr>
          <a:xfrm>
            <a:off x="928662" y="2786058"/>
            <a:ext cx="6767538" cy="1176342"/>
          </a:xfrm>
        </p:spPr>
        <p:txBody>
          <a:bodyPr/>
          <a:lstStyle>
            <a:lvl1pPr>
              <a:defRPr sz="3600">
                <a:solidFill>
                  <a:schemeClr val="tx2"/>
                </a:solidFill>
              </a:defRPr>
            </a:lvl1pPr>
          </a:lstStyle>
          <a:p>
            <a:endParaRPr lang="zh-CN" altLang="en-US" dirty="0"/>
          </a:p>
        </p:txBody>
      </p:sp>
      <p:sp>
        <p:nvSpPr>
          <p:cNvPr id="6258" name="Rectangle 114"/>
          <p:cNvSpPr>
            <a:spLocks noGrp="1" noChangeArrowheads="1"/>
          </p:cNvSpPr>
          <p:nvPr>
            <p:ph type="subTitle" idx="1"/>
          </p:nvPr>
        </p:nvSpPr>
        <p:spPr>
          <a:xfrm>
            <a:off x="2819400" y="4038600"/>
            <a:ext cx="5638800" cy="381000"/>
          </a:xfrm>
        </p:spPr>
        <p:txBody>
          <a:bodyPr/>
          <a:lstStyle>
            <a:lvl1pPr marL="0" indent="0" algn="ctr">
              <a:buFont typeface="Wingdings" panose="05000000000000000000" pitchFamily="2" charset="2"/>
              <a:buNone/>
              <a:defRPr sz="2400">
                <a:solidFill>
                  <a:schemeClr val="bg1"/>
                </a:solidFill>
              </a:defRPr>
            </a:lvl1pPr>
          </a:lstStyle>
          <a:p>
            <a:endParaRPr lang="zh-CN" altLang="en-US" dirty="0"/>
          </a:p>
        </p:txBody>
      </p:sp>
      <p:sp>
        <p:nvSpPr>
          <p:cNvPr id="116" name="Rectangle 111"/>
          <p:cNvSpPr>
            <a:spLocks noGrp="1" noChangeArrowheads="1"/>
          </p:cNvSpPr>
          <p:nvPr>
            <p:ph type="dt" sz="half" idx="10"/>
          </p:nvPr>
        </p:nvSpPr>
        <p:spPr bwMode="auto">
          <a:xfrm>
            <a:off x="7000875" y="6429375"/>
            <a:ext cx="1981200" cy="244475"/>
          </a:xfrm>
          <a:prstGeom prst="rect">
            <a:avLst/>
          </a:prstGeom>
          <a:ln>
            <a:miter lim="800000"/>
          </a:ln>
        </p:spPr>
        <p:txBody>
          <a:bodyPr vert="horz" wrap="square" lIns="91440" tIns="45720" rIns="91440" bIns="45720" numCol="1" anchor="t" anchorCtr="0" compatLnSpc="1"/>
          <a:lstStyle>
            <a:lvl1pPr>
              <a:defRPr sz="1200">
                <a:solidFill>
                  <a:schemeClr val="bg1"/>
                </a:solidFill>
                <a:latin typeface="Arial" panose="020B0604020202020204" pitchFamily="34" charset="0"/>
                <a:ea typeface="宋体" panose="02010600030101010101" pitchFamily="2" charset="-122"/>
              </a:defRPr>
            </a:lvl1pPr>
          </a:lstStyle>
          <a:p>
            <a:pPr>
              <a:defRPr/>
            </a:pPr>
            <a:endParaRPr lang="en-US"/>
          </a:p>
        </p:txBody>
      </p:sp>
      <p:sp>
        <p:nvSpPr>
          <p:cNvPr id="117" name="Rectangle 112"/>
          <p:cNvSpPr>
            <a:spLocks noGrp="1" noChangeArrowheads="1"/>
          </p:cNvSpPr>
          <p:nvPr>
            <p:ph type="sldNum" sz="quarter" idx="11"/>
          </p:nvPr>
        </p:nvSpPr>
        <p:spPr bwMode="auto">
          <a:xfrm>
            <a:off x="6572250" y="6429375"/>
            <a:ext cx="381000" cy="244475"/>
          </a:xfrm>
          <a:prstGeom prst="rect">
            <a:avLst/>
          </a:prstGeom>
          <a:ln>
            <a:miter lim="800000"/>
          </a:ln>
        </p:spPr>
        <p:txBody>
          <a:bodyPr vert="horz" wrap="square" lIns="91440" tIns="45720" rIns="91440" bIns="45720" numCol="1" anchor="t" anchorCtr="0" compatLnSpc="1"/>
          <a:lstStyle>
            <a:lvl1pPr algn="ctr">
              <a:defRPr sz="1200">
                <a:solidFill>
                  <a:schemeClr val="bg1"/>
                </a:solidFill>
              </a:defRPr>
            </a:lvl1pPr>
          </a:lstStyle>
          <a:p>
            <a:fld id="{A52F6EF7-81AB-484C-B5DD-FC947A47C6B3}" type="slidenum">
              <a:rPr lang="zh-CN" altLang="en-US"/>
            </a:fld>
            <a:endParaRPr lang="en-US" altLang="zh-CN"/>
          </a:p>
        </p:txBody>
      </p:sp>
    </p:spTree>
  </p:cSld>
  <p:clrMapOvr>
    <a:masterClrMapping/>
  </p:clrMapOvr>
  <p:transition>
    <p:checke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500958" y="1285860"/>
            <a:ext cx="1214446" cy="5000660"/>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28596" y="1285860"/>
            <a:ext cx="6786610" cy="5000660"/>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transition>
    <p:checke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304800"/>
            <a:ext cx="7086600" cy="487363"/>
          </a:xfrm>
        </p:spPr>
        <p:txBody>
          <a:bodyPr/>
          <a:lstStyle/>
          <a:p>
            <a:r>
              <a:rPr lang="zh-CN" altLang="en-US"/>
              <a:t>单击此处编辑母版标题样式</a:t>
            </a:r>
            <a:endParaRPr lang="zh-CN" altLang="en-US" dirty="0"/>
          </a:p>
        </p:txBody>
      </p:sp>
      <p:sp>
        <p:nvSpPr>
          <p:cNvPr id="3" name="文本占位符 2"/>
          <p:cNvSpPr>
            <a:spLocks noGrp="1"/>
          </p:cNvSpPr>
          <p:nvPr>
            <p:ph type="body" sz="half" idx="1"/>
          </p:nvPr>
        </p:nvSpPr>
        <p:spPr>
          <a:xfrm>
            <a:off x="533400" y="1295400"/>
            <a:ext cx="4019550" cy="5105400"/>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705350" y="1295400"/>
            <a:ext cx="4019550" cy="5105400"/>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checke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sz="3600">
                <a:solidFill>
                  <a:schemeClr val="tx1"/>
                </a:solidFill>
                <a:effectLst/>
                <a:latin typeface="微软雅黑" panose="020B0503020204020204" pitchFamily="34" charset="-122"/>
                <a:ea typeface="微软雅黑" panose="020B0503020204020204" pitchFamily="34" charset="-122"/>
              </a:defRPr>
            </a:lvl1pPr>
          </a:lstStyle>
          <a:p>
            <a:r>
              <a:rPr lang="zh-CN" altLang="en-US" dirty="0"/>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transition>
    <p:checke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endParaRPr lang="zh-CN" altLang="en-US"/>
          </a:p>
        </p:txBody>
      </p:sp>
    </p:spTree>
  </p:cSld>
  <p:clrMapOvr>
    <a:masterClrMapping/>
  </p:clrMapOvr>
  <p:transition>
    <p:checke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533400" y="1295400"/>
            <a:ext cx="401955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705350" y="1295400"/>
            <a:ext cx="401955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checke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sz="3600"/>
            </a:lvl1p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checke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Tree>
  </p:cSld>
  <p:clrMapOvr>
    <a:masterClrMapping/>
  </p:clrMapOvr>
  <p:transition>
    <p:checke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4114800" cy="727058"/>
          </a:xfrm>
        </p:spPr>
        <p:txBody>
          <a:bodyPr anchor="b"/>
          <a:lstStyle>
            <a:lvl1pPr algn="l">
              <a:defRPr sz="2000" b="1"/>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3575050" y="1428736"/>
            <a:ext cx="5211792" cy="46974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Tree>
  </p:cSld>
  <p:clrMapOvr>
    <a:masterClrMapping/>
  </p:clrMapOvr>
  <p:transition>
    <p:checke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dirty="0"/>
              <a:t>单击此处编辑母版文本样式</a:t>
            </a:r>
            <a:endParaRPr lang="zh-CN" altLang="en-US" dirty="0"/>
          </a:p>
        </p:txBody>
      </p:sp>
    </p:spTree>
  </p:cSld>
  <p:clrMapOvr>
    <a:masterClrMapping/>
  </p:clrMapOvr>
  <p:transition>
    <p:checke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checker dir="vert"/>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vmlDrawing" Target="../drawings/vmlDrawing1.vml"/><Relationship Id="rId14" Type="http://schemas.openxmlformats.org/officeDocument/2006/relationships/image" Target="../media/image5.png"/><Relationship Id="rId13" Type="http://schemas.openxmlformats.org/officeDocument/2006/relationships/oleObject" Target="../embeddings/oleObject1.bin"/><Relationship Id="rId12" Type="http://schemas.openxmlformats.org/officeDocument/2006/relationships/image" Target="../media/image4.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3"/>
          <p:cNvSpPr>
            <a:spLocks noChangeArrowheads="1"/>
          </p:cNvSpPr>
          <p:nvPr userDrawn="1"/>
        </p:nvSpPr>
        <p:spPr bwMode="auto">
          <a:xfrm flipV="1">
            <a:off x="0" y="0"/>
            <a:ext cx="9144000" cy="107156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a:p>
        </p:txBody>
      </p:sp>
      <p:sp>
        <p:nvSpPr>
          <p:cNvPr id="1027" name="Rectangle 39"/>
          <p:cNvSpPr>
            <a:spLocks noGrp="1" noChangeArrowheads="1"/>
          </p:cNvSpPr>
          <p:nvPr>
            <p:ph type="body" idx="1"/>
          </p:nvPr>
        </p:nvSpPr>
        <p:spPr bwMode="auto">
          <a:xfrm>
            <a:off x="533400" y="1295400"/>
            <a:ext cx="81915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endParaRPr lang="zh-CN" altLang="en-US"/>
          </a:p>
        </p:txBody>
      </p:sp>
      <p:sp>
        <p:nvSpPr>
          <p:cNvPr id="1028" name="Rectangle 40"/>
          <p:cNvSpPr>
            <a:spLocks noGrp="1" noChangeArrowheads="1"/>
          </p:cNvSpPr>
          <p:nvPr>
            <p:ph type="title"/>
          </p:nvPr>
        </p:nvSpPr>
        <p:spPr bwMode="auto">
          <a:xfrm>
            <a:off x="214313" y="357188"/>
            <a:ext cx="70866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endParaRPr lang="zh-CN" altLang="en-US"/>
          </a:p>
        </p:txBody>
      </p:sp>
      <p:pic>
        <p:nvPicPr>
          <p:cNvPr id="1029" name="Picture 42" descr="C:\Documents and Settings\fxk\桌面\shezi.jpg"/>
          <p:cNvPicPr>
            <a:picLocks noChangeAspect="1" noChangeArrowheads="1"/>
          </p:cNvPicPr>
          <p:nvPr userDrawn="1"/>
        </p:nvPicPr>
        <p:blipFill>
          <a:blip r:embed="rId1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51563" y="214313"/>
            <a:ext cx="2992437"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TextBox 40"/>
          <p:cNvSpPr txBox="1"/>
          <p:nvPr userDrawn="1"/>
        </p:nvSpPr>
        <p:spPr>
          <a:xfrm>
            <a:off x="785786" y="6357958"/>
            <a:ext cx="3256020" cy="338554"/>
          </a:xfrm>
          <a:prstGeom prst="rect">
            <a:avLst/>
          </a:prstGeom>
        </p:spPr>
        <p:style>
          <a:lnRef idx="2">
            <a:schemeClr val="accent3"/>
          </a:lnRef>
          <a:fillRef idx="1">
            <a:schemeClr val="lt1"/>
          </a:fillRef>
          <a:effectRef idx="0">
            <a:schemeClr val="accent3"/>
          </a:effectRef>
          <a:fontRef idx="minor">
            <a:schemeClr val="dk1"/>
          </a:fontRef>
        </p:style>
        <p:txBody>
          <a:bodyPr wrap="none">
            <a:spAutoFit/>
          </a:bodyPr>
          <a:lstStyle/>
          <a:p>
            <a:pPr>
              <a:defRPr/>
            </a:pPr>
            <a:r>
              <a:rPr lang="zh-CN" altLang="en-US" sz="1600" b="1" dirty="0">
                <a:ln w="10541" cmpd="sng">
                  <a:solidFill>
                    <a:schemeClr val="bg2">
                      <a:lumMod val="75000"/>
                    </a:schemeClr>
                  </a:solidFill>
                  <a:prstDash val="solid"/>
                </a:ln>
                <a:solidFill>
                  <a:srgbClr val="000000"/>
                </a:solidFill>
                <a:latin typeface="华文行楷" panose="02010800040101010101" pitchFamily="2" charset="-122"/>
              </a:rPr>
              <a:t>名社献精品教材    服务送智慧人生</a:t>
            </a:r>
            <a:endParaRPr lang="zh-CN" altLang="en-US" sz="1600" b="1" dirty="0">
              <a:ln w="10541" cmpd="sng">
                <a:solidFill>
                  <a:schemeClr val="bg2">
                    <a:lumMod val="75000"/>
                  </a:schemeClr>
                </a:solidFill>
                <a:prstDash val="solid"/>
              </a:ln>
              <a:solidFill>
                <a:srgbClr val="000000"/>
              </a:solidFill>
              <a:latin typeface="华文行楷" panose="02010800040101010101" pitchFamily="2" charset="-122"/>
            </a:endParaRPr>
          </a:p>
        </p:txBody>
      </p:sp>
      <p:graphicFrame>
        <p:nvGraphicFramePr>
          <p:cNvPr id="1031" name="Object 43"/>
          <p:cNvGraphicFramePr>
            <a:graphicFrameLocks noChangeAspect="1"/>
          </p:cNvGraphicFramePr>
          <p:nvPr userDrawn="1"/>
        </p:nvGraphicFramePr>
        <p:xfrm>
          <a:off x="428625" y="6357938"/>
          <a:ext cx="407988" cy="285750"/>
        </p:xfrm>
        <a:graphic>
          <a:graphicData uri="http://schemas.openxmlformats.org/presentationml/2006/ole">
            <mc:AlternateContent xmlns:mc="http://schemas.openxmlformats.org/markup-compatibility/2006">
              <mc:Choice xmlns:v="urn:schemas-microsoft-com:vml" Requires="v">
                <p:oleObj spid="_x0000_s2" name="Image" r:id="rId13" imgW="1231900" imgH="863600" progId="Photoshop.Image.11">
                  <p:embed/>
                </p:oleObj>
              </mc:Choice>
              <mc:Fallback>
                <p:oleObj name="Image" r:id="rId13" imgW="1231900" imgH="863600" progId="Photoshop.Image.11">
                  <p:embed/>
                  <p:pic>
                    <p:nvPicPr>
                      <p:cNvPr id="0" name="Object 4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28625" y="6357938"/>
                        <a:ext cx="407988" cy="28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checker dir="vert"/>
  </p:transition>
  <p:txStyles>
    <p:titleStyle>
      <a:lvl1pPr algn="l" rtl="0" eaLnBrk="0" fontAlgn="base" hangingPunct="0">
        <a:spcBef>
          <a:spcPct val="0"/>
        </a:spcBef>
        <a:spcAft>
          <a:spcPct val="0"/>
        </a:spcAft>
        <a:defRPr sz="3200" b="1">
          <a:solidFill>
            <a:schemeClr val="tx1"/>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3200" b="1">
          <a:solidFill>
            <a:schemeClr val="tx1"/>
          </a:solidFill>
          <a:latin typeface="微软雅黑" panose="020B0503020204020204" pitchFamily="34" charset="-122"/>
          <a:ea typeface="微软雅黑" panose="020B0503020204020204" pitchFamily="34" charset="-122"/>
        </a:defRPr>
      </a:lvl2pPr>
      <a:lvl3pPr algn="l" rtl="0" eaLnBrk="0" fontAlgn="base" hangingPunct="0">
        <a:spcBef>
          <a:spcPct val="0"/>
        </a:spcBef>
        <a:spcAft>
          <a:spcPct val="0"/>
        </a:spcAft>
        <a:defRPr sz="3200" b="1">
          <a:solidFill>
            <a:schemeClr val="tx1"/>
          </a:solidFill>
          <a:latin typeface="微软雅黑" panose="020B0503020204020204" pitchFamily="34" charset="-122"/>
          <a:ea typeface="微软雅黑" panose="020B0503020204020204" pitchFamily="34" charset="-122"/>
        </a:defRPr>
      </a:lvl3pPr>
      <a:lvl4pPr algn="l" rtl="0" eaLnBrk="0" fontAlgn="base" hangingPunct="0">
        <a:spcBef>
          <a:spcPct val="0"/>
        </a:spcBef>
        <a:spcAft>
          <a:spcPct val="0"/>
        </a:spcAft>
        <a:defRPr sz="3200" b="1">
          <a:solidFill>
            <a:schemeClr val="tx1"/>
          </a:solidFill>
          <a:latin typeface="微软雅黑" panose="020B0503020204020204" pitchFamily="34" charset="-122"/>
          <a:ea typeface="微软雅黑" panose="020B0503020204020204" pitchFamily="34" charset="-122"/>
        </a:defRPr>
      </a:lvl4pPr>
      <a:lvl5pPr algn="l" rtl="0" eaLnBrk="0" fontAlgn="base" hangingPunct="0">
        <a:spcBef>
          <a:spcPct val="0"/>
        </a:spcBef>
        <a:spcAft>
          <a:spcPct val="0"/>
        </a:spcAft>
        <a:defRPr sz="3200" b="1">
          <a:solidFill>
            <a:schemeClr val="tx1"/>
          </a:solidFill>
          <a:latin typeface="微软雅黑" panose="020B0503020204020204" pitchFamily="34" charset="-122"/>
          <a:ea typeface="微软雅黑" panose="020B0503020204020204" pitchFamily="34" charset="-122"/>
        </a:defRPr>
      </a:lvl5pPr>
      <a:lvl6pPr marL="457200" algn="l" rtl="0" fontAlgn="base">
        <a:spcBef>
          <a:spcPct val="0"/>
        </a:spcBef>
        <a:spcAft>
          <a:spcPct val="0"/>
        </a:spcAft>
        <a:defRPr sz="3200" b="1">
          <a:solidFill>
            <a:schemeClr val="bg1"/>
          </a:solidFill>
          <a:latin typeface="Arial" panose="020B0604020202020204" pitchFamily="34" charset="0"/>
        </a:defRPr>
      </a:lvl6pPr>
      <a:lvl7pPr marL="914400" algn="l" rtl="0" fontAlgn="base">
        <a:spcBef>
          <a:spcPct val="0"/>
        </a:spcBef>
        <a:spcAft>
          <a:spcPct val="0"/>
        </a:spcAft>
        <a:defRPr sz="3200" b="1">
          <a:solidFill>
            <a:schemeClr val="bg1"/>
          </a:solidFill>
          <a:latin typeface="Arial" panose="020B0604020202020204" pitchFamily="34" charset="0"/>
        </a:defRPr>
      </a:lvl7pPr>
      <a:lvl8pPr marL="1371600" algn="l" rtl="0" fontAlgn="base">
        <a:spcBef>
          <a:spcPct val="0"/>
        </a:spcBef>
        <a:spcAft>
          <a:spcPct val="0"/>
        </a:spcAft>
        <a:defRPr sz="3200" b="1">
          <a:solidFill>
            <a:schemeClr val="bg1"/>
          </a:solidFill>
          <a:latin typeface="Arial" panose="020B0604020202020204" pitchFamily="34" charset="0"/>
        </a:defRPr>
      </a:lvl8pPr>
      <a:lvl9pPr marL="1828800" algn="l" rtl="0" fontAlgn="base">
        <a:spcBef>
          <a:spcPct val="0"/>
        </a:spcBef>
        <a:spcAft>
          <a:spcPct val="0"/>
        </a:spcAft>
        <a:defRPr sz="3200" b="1">
          <a:solidFill>
            <a:schemeClr val="bg1"/>
          </a:solidFill>
          <a:latin typeface="Arial" panose="020B0604020202020204" pitchFamily="34" charset="0"/>
        </a:defRPr>
      </a:lvl9pPr>
    </p:titleStyle>
    <p:bodyStyle>
      <a:lvl1pPr marL="342900" indent="-342900" algn="l" rtl="0" eaLnBrk="0" fontAlgn="base" hangingPunct="0">
        <a:spcBef>
          <a:spcPct val="20000"/>
        </a:spcBef>
        <a:spcAft>
          <a:spcPct val="0"/>
        </a:spcAft>
        <a:buClr>
          <a:schemeClr val="tx2"/>
        </a:buClr>
        <a:buFont typeface="Wingdings" panose="05000000000000000000"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600">
          <a:solidFill>
            <a:schemeClr val="tx1"/>
          </a:solidFill>
          <a:latin typeface="+mn-lt"/>
          <a:ea typeface="华文行楷" panose="02010800040101010101" pitchFamily="2" charset="-122"/>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华文行楷" panose="0201080004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华文行楷" panose="0201080004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华文行楷" panose="02010800040101010101" pitchFamily="2" charset="-122"/>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6.png"/><Relationship Id="rId1"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8.jpeg"/><Relationship Id="rId1" Type="http://schemas.openxmlformats.org/officeDocument/2006/relationships/image" Target="../media/image17.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0.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png"/></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3"/>
          <p:cNvSpPr>
            <a:spLocks noGrp="1"/>
          </p:cNvSpPr>
          <p:nvPr>
            <p:ph type="ctrTitle"/>
          </p:nvPr>
        </p:nvSpPr>
        <p:spPr>
          <a:xfrm>
            <a:off x="500063" y="2071688"/>
            <a:ext cx="7786687" cy="2500312"/>
          </a:xfrm>
        </p:spPr>
        <p:txBody>
          <a:bodyPr/>
          <a:lstStyle/>
          <a:p>
            <a:pPr>
              <a:lnSpc>
                <a:spcPts val="5000"/>
              </a:lnSpc>
            </a:pPr>
            <a:r>
              <a:rPr lang="zh-CN" altLang="zh-CN"/>
              <a:t>第</a:t>
            </a:r>
            <a:r>
              <a:rPr lang="en-US" altLang="zh-CN"/>
              <a:t>5</a:t>
            </a:r>
            <a:r>
              <a:rPr lang="zh-CN" altLang="zh-CN"/>
              <a:t>章 视频处理基础</a:t>
            </a:r>
            <a:endParaRPr lang="zh-CN" altLang="en-US"/>
          </a:p>
        </p:txBody>
      </p:sp>
      <p:sp>
        <p:nvSpPr>
          <p:cNvPr id="3075" name="Rectangle 3"/>
          <p:cNvSpPr>
            <a:spLocks noGrp="1" noChangeArrowheads="1"/>
          </p:cNvSpPr>
          <p:nvPr>
            <p:ph type="subTitle" idx="1"/>
          </p:nvPr>
        </p:nvSpPr>
        <p:spPr/>
        <p:txBody>
          <a:bodyPr/>
          <a:lstStyle/>
          <a:p>
            <a:pPr eaLnBrk="1" hangingPunct="1">
              <a:lnSpc>
                <a:spcPct val="90000"/>
              </a:lnSpc>
            </a:pPr>
            <a:endParaRPr lang="zh-CN" altLang="en-US" b="1">
              <a:latin typeface="仿宋_GB2312" pitchFamily="49" charset="-122"/>
              <a:ea typeface="仿宋_GB2312" pitchFamily="49" charset="-122"/>
            </a:endParaRPr>
          </a:p>
          <a:p>
            <a:pPr eaLnBrk="1" hangingPunct="1">
              <a:lnSpc>
                <a:spcPct val="90000"/>
              </a:lnSpc>
            </a:pPr>
            <a:endParaRPr lang="zh-CN" altLang="zh-CN" b="1">
              <a:latin typeface="仿宋_GB2312" pitchFamily="49" charset="-122"/>
              <a:ea typeface="仿宋_GB2312" pitchFamily="49" charset="-122"/>
            </a:endParaRPr>
          </a:p>
        </p:txBody>
      </p:sp>
      <p:sp>
        <p:nvSpPr>
          <p:cNvPr id="4" name="矩形 3"/>
          <p:cNvSpPr/>
          <p:nvPr/>
        </p:nvSpPr>
        <p:spPr>
          <a:xfrm>
            <a:off x="2786063" y="1714500"/>
            <a:ext cx="2357437" cy="7858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标题 3"/>
          <p:cNvSpPr txBox="1"/>
          <p:nvPr/>
        </p:nvSpPr>
        <p:spPr bwMode="auto">
          <a:xfrm>
            <a:off x="5643563" y="3357563"/>
            <a:ext cx="1714500" cy="1714500"/>
          </a:xfrm>
          <a:prstGeom prst="rect">
            <a:avLst/>
          </a:prstGeom>
          <a:noFill/>
          <a:ln w="9525">
            <a:noFill/>
            <a:miter lim="800000"/>
          </a:ln>
        </p:spPr>
        <p:txBody>
          <a:bodyPr anchor="ctr"/>
          <a:lstStyle/>
          <a:p>
            <a:pPr eaLnBrk="0" hangingPunct="0">
              <a:lnSpc>
                <a:spcPts val="5000"/>
              </a:lnSpc>
              <a:defRPr/>
            </a:pPr>
            <a:r>
              <a:rPr lang="zh-CN" altLang="en-US" sz="3600" b="1" kern="0" dirty="0">
                <a:solidFill>
                  <a:schemeClr val="tx2"/>
                </a:solidFill>
                <a:latin typeface="微软雅黑" panose="020B0503020204020204" pitchFamily="34" charset="-122"/>
                <a:ea typeface="微软雅黑" panose="020B0503020204020204" pitchFamily="34" charset="-122"/>
                <a:cs typeface="+mj-cs"/>
              </a:rPr>
              <a:t>   </a:t>
            </a:r>
            <a:endParaRPr lang="zh-CN" altLang="en-US" sz="2800" b="1" kern="0" dirty="0">
              <a:solidFill>
                <a:schemeClr val="bg1"/>
              </a:solidFill>
              <a:latin typeface="华文楷体" panose="02010600040101010101" pitchFamily="2" charset="-122"/>
              <a:ea typeface="华文楷体" panose="02010600040101010101" pitchFamily="2" charset="-122"/>
              <a:cs typeface="+mj-cs"/>
            </a:endParaRPr>
          </a:p>
        </p:txBody>
      </p:sp>
    </p:spTree>
  </p:cSld>
  <p:clrMapOvr>
    <a:masterClrMapping/>
  </p:clrMapOvr>
  <p:transition>
    <p:checker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1"/>
          <p:cNvSpPr>
            <a:spLocks noGrp="1"/>
          </p:cNvSpPr>
          <p:nvPr>
            <p:ph type="title"/>
          </p:nvPr>
        </p:nvSpPr>
        <p:spPr/>
        <p:txBody>
          <a:bodyPr/>
          <a:lstStyle/>
          <a:p>
            <a:r>
              <a:rPr lang="en-US" altLang="zh-CN"/>
              <a:t>5.1.5 </a:t>
            </a:r>
            <a:r>
              <a:rPr lang="zh-CN" altLang="zh-CN"/>
              <a:t>数字视频格式的转换</a:t>
            </a:r>
            <a:endParaRPr lang="zh-CN" altLang="en-US"/>
          </a:p>
        </p:txBody>
      </p:sp>
      <p:sp>
        <p:nvSpPr>
          <p:cNvPr id="3" name="内容占位符 2"/>
          <p:cNvSpPr>
            <a:spLocks noGrp="1"/>
          </p:cNvSpPr>
          <p:nvPr>
            <p:ph idx="1"/>
          </p:nvPr>
        </p:nvSpPr>
        <p:spPr>
          <a:xfrm>
            <a:off x="323850" y="1290638"/>
            <a:ext cx="8191500" cy="5105400"/>
          </a:xfrm>
        </p:spPr>
        <p:txBody>
          <a:bodyPr/>
          <a:lstStyle/>
          <a:p>
            <a:pPr marL="0" indent="0">
              <a:lnSpc>
                <a:spcPct val="150000"/>
              </a:lnSpc>
              <a:buFont typeface="Wingdings" panose="05000000000000000000" pitchFamily="2" charset="2"/>
              <a:buNone/>
              <a:defRPr/>
            </a:pPr>
            <a:r>
              <a:rPr lang="en-US" altLang="zh-CN" b="1" dirty="0"/>
              <a:t>1. </a:t>
            </a:r>
            <a:r>
              <a:rPr lang="zh-CN" altLang="en-US" b="1" dirty="0"/>
              <a:t>格式工厂</a:t>
            </a:r>
            <a:endParaRPr lang="en-US" altLang="zh-CN" b="1" dirty="0"/>
          </a:p>
          <a:p>
            <a:pPr marL="0" indent="0">
              <a:lnSpc>
                <a:spcPct val="150000"/>
              </a:lnSpc>
              <a:buFont typeface="Wingdings" panose="05000000000000000000" pitchFamily="2" charset="2"/>
              <a:buNone/>
              <a:defRPr/>
            </a:pPr>
            <a:r>
              <a:rPr lang="en-US" altLang="zh-CN" b="1" dirty="0"/>
              <a:t>2. </a:t>
            </a:r>
            <a:r>
              <a:rPr lang="zh-CN" altLang="zh-CN" b="1" dirty="0"/>
              <a:t>格式转换</a:t>
            </a:r>
            <a:endParaRPr lang="zh-CN" altLang="zh-CN" b="1" dirty="0"/>
          </a:p>
          <a:p>
            <a:pPr>
              <a:lnSpc>
                <a:spcPct val="150000"/>
              </a:lnSpc>
              <a:defRPr/>
            </a:pPr>
            <a:r>
              <a:rPr lang="zh-CN" altLang="zh-CN" sz="2400" dirty="0"/>
              <a:t>选择目标格式</a:t>
            </a:r>
            <a:endParaRPr lang="zh-CN" altLang="zh-CN" sz="2400" b="1" dirty="0"/>
          </a:p>
          <a:p>
            <a:pPr>
              <a:lnSpc>
                <a:spcPct val="150000"/>
              </a:lnSpc>
              <a:defRPr/>
            </a:pPr>
            <a:r>
              <a:rPr lang="zh-CN" altLang="zh-CN" sz="2400" dirty="0"/>
              <a:t>选择原文件</a:t>
            </a:r>
            <a:endParaRPr lang="en-US" altLang="zh-CN" sz="2400" dirty="0"/>
          </a:p>
          <a:p>
            <a:pPr>
              <a:lnSpc>
                <a:spcPct val="150000"/>
              </a:lnSpc>
              <a:defRPr/>
            </a:pPr>
            <a:r>
              <a:rPr lang="zh-CN" altLang="zh-CN" sz="2400" dirty="0"/>
              <a:t>开始转换</a:t>
            </a:r>
            <a:endParaRPr lang="zh-CN" altLang="en-US" sz="2400" dirty="0"/>
          </a:p>
        </p:txBody>
      </p:sp>
      <p:grpSp>
        <p:nvGrpSpPr>
          <p:cNvPr id="7" name="组合 6"/>
          <p:cNvGrpSpPr/>
          <p:nvPr/>
        </p:nvGrpSpPr>
        <p:grpSpPr>
          <a:xfrm>
            <a:off x="2675290" y="1539081"/>
            <a:ext cx="6173787" cy="4608513"/>
            <a:chOff x="2675290" y="1539081"/>
            <a:chExt cx="6173787" cy="4608513"/>
          </a:xfrm>
        </p:grpSpPr>
        <p:grpSp>
          <p:nvGrpSpPr>
            <p:cNvPr id="12292" name="组合 4"/>
            <p:cNvGrpSpPr/>
            <p:nvPr/>
          </p:nvGrpSpPr>
          <p:grpSpPr bwMode="auto">
            <a:xfrm>
              <a:off x="2675290" y="1539081"/>
              <a:ext cx="6173787" cy="4608513"/>
              <a:chOff x="0" y="0"/>
              <a:chExt cx="4035425" cy="2687955"/>
            </a:xfrm>
          </p:grpSpPr>
          <p:grpSp>
            <p:nvGrpSpPr>
              <p:cNvPr id="12293" name="组合 5"/>
              <p:cNvGrpSpPr/>
              <p:nvPr/>
            </p:nvGrpSpPr>
            <p:grpSpPr bwMode="auto">
              <a:xfrm>
                <a:off x="0" y="0"/>
                <a:ext cx="4035425" cy="2687955"/>
                <a:chOff x="1" y="0"/>
                <a:chExt cx="4035551" cy="2688336"/>
              </a:xfrm>
            </p:grpSpPr>
            <p:pic>
              <p:nvPicPr>
                <p:cNvPr id="12299" name="图片 11"/>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bwMode="auto">
                <a:xfrm>
                  <a:off x="1" y="0"/>
                  <a:ext cx="4035551" cy="2688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0" name="图片 1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16732" y="518160"/>
                  <a:ext cx="2359152" cy="1822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294" name="组合 6"/>
              <p:cNvGrpSpPr/>
              <p:nvPr/>
            </p:nvGrpSpPr>
            <p:grpSpPr bwMode="auto">
              <a:xfrm>
                <a:off x="1408176" y="195073"/>
                <a:ext cx="2490724" cy="1699261"/>
                <a:chOff x="0" y="0"/>
                <a:chExt cx="2491262" cy="1699769"/>
              </a:xfrm>
            </p:grpSpPr>
            <p:sp>
              <p:nvSpPr>
                <p:cNvPr id="8" name="圆角矩形标注 7"/>
                <p:cNvSpPr/>
                <p:nvPr/>
              </p:nvSpPr>
              <p:spPr>
                <a:xfrm>
                  <a:off x="-84" y="1232143"/>
                  <a:ext cx="731702" cy="467731"/>
                </a:xfrm>
                <a:prstGeom prst="wedgeRoundRectCallout">
                  <a:avLst>
                    <a:gd name="adj1" fmla="val -143342"/>
                    <a:gd name="adj2" fmla="val -76928"/>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just">
                    <a:spcAft>
                      <a:spcPts val="0"/>
                    </a:spcAft>
                    <a:defRPr/>
                  </a:pPr>
                  <a:r>
                    <a:rPr lang="zh-CN" sz="900" kern="100" dirty="0">
                      <a:solidFill>
                        <a:srgbClr val="000000"/>
                      </a:solidFill>
                      <a:latin typeface="宋体" panose="02010600030101010101" pitchFamily="2" charset="-122"/>
                      <a:ea typeface="等线" panose="02010600030101010101" charset="-122"/>
                      <a:cs typeface="Times New Roman" panose="02020603050405020304"/>
                    </a:rPr>
                    <a:t>（</a:t>
                  </a:r>
                  <a:r>
                    <a:rPr lang="en-US" sz="900" kern="100" dirty="0">
                      <a:solidFill>
                        <a:srgbClr val="000000"/>
                      </a:solidFill>
                      <a:latin typeface="宋体" panose="02010600030101010101" pitchFamily="2" charset="-122"/>
                      <a:ea typeface="等线" panose="02010600030101010101" charset="-122"/>
                      <a:cs typeface="Times New Roman" panose="02020603050405020304"/>
                    </a:rPr>
                    <a:t>1</a:t>
                  </a:r>
                  <a:r>
                    <a:rPr lang="zh-CN" sz="900" kern="100" dirty="0">
                      <a:solidFill>
                        <a:srgbClr val="000000"/>
                      </a:solidFill>
                      <a:latin typeface="宋体" panose="02010600030101010101" pitchFamily="2" charset="-122"/>
                      <a:ea typeface="等线" panose="02010600030101010101" charset="-122"/>
                      <a:cs typeface="Times New Roman" panose="02020603050405020304"/>
                    </a:rPr>
                    <a:t>）选择要转换的目标格式</a:t>
                  </a:r>
                  <a:endParaRPr lang="zh-CN" sz="1050" kern="100" dirty="0">
                    <a:ea typeface="等线" panose="02010600030101010101" charset="-122"/>
                    <a:cs typeface="Times New Roman" panose="02020603050405020304"/>
                  </a:endParaRPr>
                </a:p>
                <a:p>
                  <a:pPr algn="just">
                    <a:spcAft>
                      <a:spcPts val="0"/>
                    </a:spcAft>
                    <a:defRPr/>
                  </a:pPr>
                  <a:r>
                    <a:rPr lang="en-US" sz="900" kern="100" dirty="0">
                      <a:solidFill>
                        <a:srgbClr val="0D0D0D"/>
                      </a:solidFill>
                      <a:ea typeface="等线" panose="02010600030101010101" charset="-122"/>
                      <a:cs typeface="Times New Roman" panose="02020603050405020304"/>
                    </a:rPr>
                    <a:t> </a:t>
                  </a:r>
                  <a:endParaRPr lang="zh-CN" sz="1050" kern="100" dirty="0">
                    <a:ea typeface="等线" panose="02010600030101010101" charset="-122"/>
                    <a:cs typeface="Times New Roman" panose="02020603050405020304"/>
                  </a:endParaRPr>
                </a:p>
              </p:txBody>
            </p:sp>
            <p:sp>
              <p:nvSpPr>
                <p:cNvPr id="9" name="圆角矩形标注 8"/>
                <p:cNvSpPr/>
                <p:nvPr/>
              </p:nvSpPr>
              <p:spPr>
                <a:xfrm>
                  <a:off x="1249518" y="1097844"/>
                  <a:ext cx="731702" cy="467731"/>
                </a:xfrm>
                <a:prstGeom prst="wedgeRoundRectCallout">
                  <a:avLst>
                    <a:gd name="adj1" fmla="val 47491"/>
                    <a:gd name="adj2" fmla="val -152707"/>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spcAft>
                      <a:spcPts val="0"/>
                    </a:spcAft>
                    <a:defRPr/>
                  </a:pPr>
                  <a:r>
                    <a:rPr lang="zh-CN" sz="900" kern="100" dirty="0">
                      <a:solidFill>
                        <a:srgbClr val="000000"/>
                      </a:solidFill>
                      <a:latin typeface="宋体" panose="02010600030101010101" pitchFamily="2" charset="-122"/>
                      <a:ea typeface="等线" panose="02010600030101010101" charset="-122"/>
                      <a:cs typeface="Times New Roman" panose="02020603050405020304"/>
                    </a:rPr>
                    <a:t>（</a:t>
                  </a:r>
                  <a:r>
                    <a:rPr lang="en-US" sz="900" kern="100" dirty="0">
                      <a:solidFill>
                        <a:srgbClr val="000000"/>
                      </a:solidFill>
                      <a:latin typeface="宋体" panose="02010600030101010101" pitchFamily="2" charset="-122"/>
                      <a:ea typeface="等线" panose="02010600030101010101" charset="-122"/>
                      <a:cs typeface="Times New Roman" panose="02020603050405020304"/>
                    </a:rPr>
                    <a:t>2</a:t>
                  </a:r>
                  <a:r>
                    <a:rPr lang="zh-CN" sz="900" kern="100" dirty="0">
                      <a:solidFill>
                        <a:srgbClr val="000000"/>
                      </a:solidFill>
                      <a:latin typeface="宋体" panose="02010600030101010101" pitchFamily="2" charset="-122"/>
                      <a:ea typeface="等线" panose="02010600030101010101" charset="-122"/>
                      <a:cs typeface="Times New Roman" panose="02020603050405020304"/>
                    </a:rPr>
                    <a:t>）添加文件或文件夹</a:t>
                  </a:r>
                  <a:endParaRPr lang="zh-CN" sz="1050" kern="100" dirty="0">
                    <a:ea typeface="等线" panose="02010600030101010101" charset="-122"/>
                    <a:cs typeface="Times New Roman" panose="02020603050405020304"/>
                  </a:endParaRPr>
                </a:p>
                <a:p>
                  <a:pPr algn="just">
                    <a:spcAft>
                      <a:spcPts val="0"/>
                    </a:spcAft>
                    <a:defRPr/>
                  </a:pPr>
                  <a:r>
                    <a:rPr lang="en-US" sz="900" kern="100" dirty="0">
                      <a:solidFill>
                        <a:srgbClr val="0D0D0D"/>
                      </a:solidFill>
                      <a:ea typeface="等线" panose="02010600030101010101" charset="-122"/>
                      <a:cs typeface="Times New Roman" panose="02020603050405020304"/>
                    </a:rPr>
                    <a:t> </a:t>
                  </a:r>
                  <a:endParaRPr lang="zh-CN" sz="1050" kern="100" dirty="0">
                    <a:ea typeface="等线" panose="02010600030101010101" charset="-122"/>
                    <a:cs typeface="Times New Roman" panose="02020603050405020304"/>
                  </a:endParaRPr>
                </a:p>
              </p:txBody>
            </p:sp>
            <p:sp>
              <p:nvSpPr>
                <p:cNvPr id="10" name="圆角矩形标注 9"/>
                <p:cNvSpPr/>
                <p:nvPr/>
              </p:nvSpPr>
              <p:spPr>
                <a:xfrm>
                  <a:off x="1633532" y="297"/>
                  <a:ext cx="857285" cy="251000"/>
                </a:xfrm>
                <a:prstGeom prst="wedgeRoundRectCallout">
                  <a:avLst>
                    <a:gd name="adj1" fmla="val 1091"/>
                    <a:gd name="adj2" fmla="val 128260"/>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just">
                    <a:spcAft>
                      <a:spcPts val="0"/>
                    </a:spcAft>
                    <a:defRPr/>
                  </a:pPr>
                  <a:r>
                    <a:rPr lang="zh-CN" sz="900" kern="100">
                      <a:solidFill>
                        <a:srgbClr val="000000"/>
                      </a:solidFill>
                      <a:latin typeface="宋体" panose="02010600030101010101" pitchFamily="2" charset="-122"/>
                      <a:ea typeface="等线" panose="02010600030101010101" charset="-122"/>
                      <a:cs typeface="Times New Roman" panose="02020603050405020304"/>
                    </a:rPr>
                    <a:t>（</a:t>
                  </a:r>
                  <a:r>
                    <a:rPr lang="en-US" sz="900" kern="100">
                      <a:solidFill>
                        <a:srgbClr val="000000"/>
                      </a:solidFill>
                      <a:latin typeface="宋体" panose="02010600030101010101" pitchFamily="2" charset="-122"/>
                      <a:ea typeface="等线" panose="02010600030101010101" charset="-122"/>
                      <a:cs typeface="Times New Roman" panose="02020603050405020304"/>
                    </a:rPr>
                    <a:t>3</a:t>
                  </a:r>
                  <a:r>
                    <a:rPr lang="zh-CN" sz="900" kern="100">
                      <a:solidFill>
                        <a:srgbClr val="000000"/>
                      </a:solidFill>
                      <a:latin typeface="宋体" panose="02010600030101010101" pitchFamily="2" charset="-122"/>
                      <a:ea typeface="等线" panose="02010600030101010101" charset="-122"/>
                      <a:cs typeface="Times New Roman" panose="02020603050405020304"/>
                    </a:rPr>
                    <a:t>）确定添加</a:t>
                  </a:r>
                  <a:endParaRPr lang="zh-CN" sz="1050" kern="100">
                    <a:ea typeface="等线" panose="02010600030101010101" charset="-122"/>
                    <a:cs typeface="Times New Roman" panose="02020603050405020304"/>
                  </a:endParaRPr>
                </a:p>
              </p:txBody>
            </p:sp>
            <p:sp>
              <p:nvSpPr>
                <p:cNvPr id="11" name="圆角矩形标注 10"/>
                <p:cNvSpPr/>
                <p:nvPr/>
              </p:nvSpPr>
              <p:spPr>
                <a:xfrm>
                  <a:off x="267688" y="335581"/>
                  <a:ext cx="797088" cy="251000"/>
                </a:xfrm>
                <a:prstGeom prst="wedgeRoundRectCallout">
                  <a:avLst>
                    <a:gd name="adj1" fmla="val -26474"/>
                    <a:gd name="adj2" fmla="val -114864"/>
                    <a:gd name="adj3" fmla="val 16667"/>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just">
                    <a:spcAft>
                      <a:spcPts val="0"/>
                    </a:spcAft>
                    <a:defRPr/>
                  </a:pPr>
                  <a:r>
                    <a:rPr lang="zh-CN" sz="900" kern="100" dirty="0">
                      <a:solidFill>
                        <a:srgbClr val="000000"/>
                      </a:solidFill>
                      <a:latin typeface="宋体" panose="02010600030101010101" pitchFamily="2" charset="-122"/>
                      <a:ea typeface="等线" panose="02010600030101010101" charset="-122"/>
                      <a:cs typeface="Times New Roman" panose="02020603050405020304"/>
                    </a:rPr>
                    <a:t>（</a:t>
                  </a:r>
                  <a:r>
                    <a:rPr lang="en-US" sz="900" kern="100" dirty="0">
                      <a:solidFill>
                        <a:srgbClr val="000000"/>
                      </a:solidFill>
                      <a:latin typeface="宋体" panose="02010600030101010101" pitchFamily="2" charset="-122"/>
                      <a:ea typeface="等线" panose="02010600030101010101" charset="-122"/>
                      <a:cs typeface="Times New Roman" panose="02020603050405020304"/>
                    </a:rPr>
                    <a:t>4</a:t>
                  </a:r>
                  <a:r>
                    <a:rPr lang="zh-CN" sz="900" kern="100" dirty="0">
                      <a:solidFill>
                        <a:srgbClr val="000000"/>
                      </a:solidFill>
                      <a:latin typeface="宋体" panose="02010600030101010101" pitchFamily="2" charset="-122"/>
                      <a:ea typeface="等线" panose="02010600030101010101" charset="-122"/>
                      <a:cs typeface="Times New Roman" panose="02020603050405020304"/>
                    </a:rPr>
                    <a:t>）开始转换</a:t>
                  </a:r>
                  <a:endParaRPr lang="zh-CN" sz="1050" kern="100" dirty="0">
                    <a:ea typeface="等线" panose="02010600030101010101" charset="-122"/>
                    <a:cs typeface="Times New Roman" panose="02020603050405020304"/>
                  </a:endParaRPr>
                </a:p>
              </p:txBody>
            </p:sp>
          </p:grpSp>
        </p:grpSp>
        <p:pic>
          <p:nvPicPr>
            <p:cNvPr id="6" name="图片 5"/>
            <p:cNvPicPr>
              <a:picLocks noChangeAspect="1"/>
            </p:cNvPicPr>
            <p:nvPr/>
          </p:nvPicPr>
          <p:blipFill>
            <a:blip r:embed="rId3"/>
            <a:srcRect l="8000" b="-10400"/>
            <a:stretch>
              <a:fillRect/>
            </a:stretch>
          </p:blipFill>
          <p:spPr>
            <a:xfrm>
              <a:off x="3131840" y="1566952"/>
              <a:ext cx="331238" cy="144016"/>
            </a:xfrm>
            <a:prstGeom prst="rect">
              <a:avLst/>
            </a:prstGeom>
          </p:spPr>
        </p:pic>
      </p:grpSp>
    </p:spTree>
  </p:cSld>
  <p:clrMapOvr>
    <a:masterClrMapping/>
  </p:clrMapOvr>
  <p:transition>
    <p:checker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
          <p:cNvSpPr>
            <a:spLocks noGrp="1"/>
          </p:cNvSpPr>
          <p:nvPr>
            <p:ph type="title"/>
          </p:nvPr>
        </p:nvSpPr>
        <p:spPr/>
        <p:txBody>
          <a:bodyPr/>
          <a:lstStyle/>
          <a:p>
            <a:r>
              <a:rPr lang="en-US" altLang="zh-CN"/>
              <a:t>5.1.6 </a:t>
            </a:r>
            <a:r>
              <a:rPr lang="zh-CN" altLang="zh-CN"/>
              <a:t>视频播放工具</a:t>
            </a:r>
            <a:endParaRPr lang="zh-CN" altLang="en-US"/>
          </a:p>
        </p:txBody>
      </p:sp>
      <p:sp>
        <p:nvSpPr>
          <p:cNvPr id="13315" name="内容占位符 2"/>
          <p:cNvSpPr>
            <a:spLocks noGrp="1"/>
          </p:cNvSpPr>
          <p:nvPr>
            <p:ph idx="1"/>
          </p:nvPr>
        </p:nvSpPr>
        <p:spPr>
          <a:xfrm>
            <a:off x="533400" y="1419225"/>
            <a:ext cx="8070850" cy="5105400"/>
          </a:xfrm>
        </p:spPr>
        <p:txBody>
          <a:bodyPr/>
          <a:lstStyle/>
          <a:p>
            <a:r>
              <a:rPr lang="en-US" altLang="zh-CN" b="1"/>
              <a:t>1. Windows Media Player</a:t>
            </a:r>
            <a:endParaRPr lang="en-US" altLang="zh-CN" b="1"/>
          </a:p>
          <a:p>
            <a:r>
              <a:rPr lang="en-US" altLang="zh-CN" sz="2400"/>
              <a:t>Windows</a:t>
            </a:r>
            <a:r>
              <a:rPr lang="zh-CN" altLang="en-US" sz="2400"/>
              <a:t>媒体</a:t>
            </a:r>
            <a:r>
              <a:rPr lang="zh-CN" altLang="zh-CN" sz="2400"/>
              <a:t>播放器</a:t>
            </a:r>
            <a:r>
              <a:rPr lang="zh-CN" altLang="en-US" sz="2400"/>
              <a:t>，</a:t>
            </a:r>
            <a:r>
              <a:rPr lang="zh-CN" altLang="zh-CN" sz="2400"/>
              <a:t>能播放</a:t>
            </a:r>
            <a:r>
              <a:rPr lang="en-US" altLang="zh-CN" sz="2400"/>
              <a:t>.mpg</a:t>
            </a:r>
            <a:r>
              <a:rPr lang="zh-CN" altLang="zh-CN" sz="2400"/>
              <a:t>、</a:t>
            </a:r>
            <a:r>
              <a:rPr lang="en-US" altLang="zh-CN" sz="2400"/>
              <a:t>.mpeg</a:t>
            </a:r>
            <a:r>
              <a:rPr lang="zh-CN" altLang="zh-CN" sz="2400"/>
              <a:t>、</a:t>
            </a:r>
            <a:r>
              <a:rPr lang="en-US" altLang="zh-CN" sz="2400"/>
              <a:t>mp2</a:t>
            </a:r>
            <a:r>
              <a:rPr lang="zh-CN" altLang="zh-CN" sz="2400"/>
              <a:t>、</a:t>
            </a:r>
            <a:r>
              <a:rPr lang="en-US" altLang="zh-CN" sz="2400"/>
              <a:t>.avi</a:t>
            </a:r>
            <a:r>
              <a:rPr lang="zh-CN" altLang="zh-CN" sz="2400"/>
              <a:t>、</a:t>
            </a:r>
            <a:r>
              <a:rPr lang="en-US" altLang="zh-CN" sz="2400"/>
              <a:t>.wmv</a:t>
            </a:r>
            <a:r>
              <a:rPr lang="zh-CN" altLang="zh-CN" sz="2400"/>
              <a:t>、</a:t>
            </a:r>
            <a:r>
              <a:rPr lang="en-US" altLang="zh-CN" sz="2400"/>
              <a:t>.asf</a:t>
            </a:r>
            <a:r>
              <a:rPr lang="zh-CN" altLang="zh-CN" sz="2400"/>
              <a:t>等格式。</a:t>
            </a:r>
            <a:endParaRPr lang="zh-CN" altLang="zh-CN" sz="2400" b="1"/>
          </a:p>
          <a:p>
            <a:r>
              <a:rPr lang="en-US" altLang="zh-CN" b="1"/>
              <a:t>2. Apple Quick Time</a:t>
            </a:r>
            <a:endParaRPr lang="en-US" altLang="zh-CN" b="1"/>
          </a:p>
          <a:p>
            <a:r>
              <a:rPr lang="zh-CN" altLang="zh-CN" sz="2400"/>
              <a:t>“</a:t>
            </a:r>
            <a:r>
              <a:rPr lang="en-US" altLang="zh-CN" sz="2400"/>
              <a:t>Apple Quick Time </a:t>
            </a:r>
            <a:r>
              <a:rPr lang="zh-CN" altLang="zh-CN" sz="2400"/>
              <a:t>”播放工具，支持多种视</a:t>
            </a:r>
            <a:r>
              <a:rPr lang="zh-CN" altLang="en-US" sz="2400"/>
              <a:t>音</a:t>
            </a:r>
            <a:r>
              <a:rPr lang="zh-CN" altLang="zh-CN" sz="2400"/>
              <a:t>频播放；可以收听和收看网络播放。</a:t>
            </a:r>
            <a:endParaRPr lang="zh-CN" altLang="zh-CN" sz="2400" b="1"/>
          </a:p>
          <a:p>
            <a:r>
              <a:rPr lang="en-US" altLang="zh-CN" b="1"/>
              <a:t>3.</a:t>
            </a:r>
            <a:r>
              <a:rPr lang="zh-CN" altLang="zh-CN" b="1"/>
              <a:t>暴风影音</a:t>
            </a:r>
            <a:endParaRPr lang="en-US" altLang="zh-CN" b="1"/>
          </a:p>
          <a:p>
            <a:r>
              <a:rPr lang="zh-CN" altLang="zh-CN" sz="2400"/>
              <a:t>北京暴风科技有限公司</a:t>
            </a:r>
            <a:r>
              <a:rPr lang="zh-CN" altLang="en-US" sz="2400"/>
              <a:t>开发</a:t>
            </a:r>
            <a:r>
              <a:rPr lang="zh-CN" altLang="zh-CN" sz="2400"/>
              <a:t>的最受网民欢迎的视频播放器。全球领先的万能媒体播放</a:t>
            </a:r>
            <a:r>
              <a:rPr lang="zh-CN" altLang="en-US" sz="2400"/>
              <a:t>工具</a:t>
            </a:r>
            <a:r>
              <a:rPr lang="zh-CN" altLang="zh-CN" sz="2400"/>
              <a:t>，兼容多数的视频和音频格式。</a:t>
            </a:r>
            <a:endParaRPr lang="zh-CN" altLang="en-US" sz="2400"/>
          </a:p>
        </p:txBody>
      </p:sp>
    </p:spTree>
  </p:cSld>
  <p:clrMapOvr>
    <a:masterClrMapping/>
  </p:clrMapOvr>
  <p:transition>
    <p:checker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1"/>
          <p:cNvSpPr>
            <a:spLocks noGrp="1"/>
          </p:cNvSpPr>
          <p:nvPr>
            <p:ph type="title"/>
          </p:nvPr>
        </p:nvSpPr>
        <p:spPr/>
        <p:txBody>
          <a:bodyPr/>
          <a:lstStyle/>
          <a:p>
            <a:r>
              <a:rPr lang="en-US" altLang="zh-CN"/>
              <a:t>5.1.6 </a:t>
            </a:r>
            <a:r>
              <a:rPr lang="zh-CN" altLang="zh-CN"/>
              <a:t>视频播放工具</a:t>
            </a:r>
            <a:endParaRPr lang="zh-CN" altLang="en-US"/>
          </a:p>
        </p:txBody>
      </p:sp>
      <p:sp>
        <p:nvSpPr>
          <p:cNvPr id="3" name="内容占位符 2"/>
          <p:cNvSpPr>
            <a:spLocks noGrp="1"/>
          </p:cNvSpPr>
          <p:nvPr>
            <p:ph idx="1"/>
          </p:nvPr>
        </p:nvSpPr>
        <p:spPr/>
        <p:txBody>
          <a:bodyPr/>
          <a:lstStyle/>
          <a:p>
            <a:pPr marL="0" indent="0">
              <a:buFont typeface="Wingdings" panose="05000000000000000000" pitchFamily="2" charset="2"/>
              <a:buNone/>
              <a:defRPr/>
            </a:pPr>
            <a:r>
              <a:rPr lang="en-US" altLang="zh-CN" b="1" dirty="0"/>
              <a:t>4. </a:t>
            </a:r>
            <a:r>
              <a:rPr lang="en-US" altLang="zh-CN" b="1" dirty="0" err="1"/>
              <a:t>KMPlayer</a:t>
            </a:r>
            <a:r>
              <a:rPr lang="en-US" altLang="zh-CN" b="1" dirty="0"/>
              <a:t> </a:t>
            </a:r>
            <a:endParaRPr lang="en-US" altLang="zh-CN" b="1" dirty="0"/>
          </a:p>
          <a:p>
            <a:pPr>
              <a:defRPr/>
            </a:pPr>
            <a:r>
              <a:rPr lang="zh-CN" altLang="zh-CN" sz="2400" dirty="0"/>
              <a:t>将网络上所有解码程序收集于一身的影音播放软件；</a:t>
            </a:r>
            <a:r>
              <a:rPr lang="zh-CN" altLang="en-US" sz="2400" dirty="0"/>
              <a:t>可以播放</a:t>
            </a:r>
            <a:r>
              <a:rPr lang="zh-CN" altLang="zh-CN" sz="2400" dirty="0"/>
              <a:t>所有特殊格式的影片</a:t>
            </a:r>
            <a:r>
              <a:rPr lang="zh-CN" altLang="en-US" sz="2400" dirty="0"/>
              <a:t>以及</a:t>
            </a:r>
            <a:r>
              <a:rPr lang="en-US" altLang="zh-CN" sz="2400" dirty="0"/>
              <a:t>DVD </a:t>
            </a:r>
            <a:r>
              <a:rPr lang="zh-CN" altLang="zh-CN" sz="2400" dirty="0"/>
              <a:t>与</a:t>
            </a:r>
            <a:r>
              <a:rPr lang="en-US" altLang="zh-CN" sz="2400" dirty="0"/>
              <a:t>VCD </a:t>
            </a:r>
            <a:r>
              <a:rPr lang="zh-CN" altLang="zh-CN" sz="2400" dirty="0"/>
              <a:t>，</a:t>
            </a:r>
            <a:r>
              <a:rPr lang="zh-CN" altLang="en-US" sz="2400" dirty="0"/>
              <a:t>支持</a:t>
            </a:r>
            <a:r>
              <a:rPr lang="zh-CN" altLang="zh-CN" sz="2400" dirty="0"/>
              <a:t>多种格式的外挂字幕。</a:t>
            </a:r>
            <a:endParaRPr lang="zh-CN" altLang="zh-CN" sz="2400" b="1" dirty="0"/>
          </a:p>
          <a:p>
            <a:pPr marL="0" indent="0">
              <a:buFont typeface="Wingdings" panose="05000000000000000000" pitchFamily="2" charset="2"/>
              <a:buNone/>
              <a:defRPr/>
            </a:pPr>
            <a:r>
              <a:rPr lang="en-US" altLang="zh-CN" b="1" dirty="0"/>
              <a:t>5.</a:t>
            </a:r>
            <a:r>
              <a:rPr lang="zh-CN" altLang="zh-CN" b="1" dirty="0"/>
              <a:t>搜狐影音</a:t>
            </a:r>
            <a:endParaRPr lang="en-US" altLang="zh-CN" b="1" dirty="0"/>
          </a:p>
          <a:p>
            <a:pPr>
              <a:defRPr/>
            </a:pPr>
            <a:r>
              <a:rPr lang="zh-CN" altLang="zh-CN" sz="2400" dirty="0"/>
              <a:t>搜狐公司出品，为观看搜狐视频的用户提供超速加载。具有断点续传和记忆下载等功能。</a:t>
            </a:r>
            <a:endParaRPr lang="zh-CN" altLang="zh-CN" sz="2400" b="1" dirty="0"/>
          </a:p>
          <a:p>
            <a:pPr marL="0" indent="0">
              <a:buFont typeface="Wingdings" panose="05000000000000000000" pitchFamily="2" charset="2"/>
              <a:buNone/>
              <a:defRPr/>
            </a:pPr>
            <a:r>
              <a:rPr lang="en-US" altLang="zh-CN" b="1" dirty="0"/>
              <a:t>6.PPS</a:t>
            </a:r>
            <a:r>
              <a:rPr lang="zh-CN" altLang="zh-CN" b="1" dirty="0"/>
              <a:t>影音</a:t>
            </a:r>
            <a:endParaRPr lang="zh-CN" altLang="zh-CN" b="1" dirty="0"/>
          </a:p>
          <a:p>
            <a:pPr>
              <a:defRPr/>
            </a:pPr>
            <a:r>
              <a:rPr lang="zh-CN" altLang="zh-CN" sz="2400" dirty="0"/>
              <a:t>全球第一家集</a:t>
            </a:r>
            <a:r>
              <a:rPr lang="en-US" altLang="zh-CN" sz="2400" dirty="0"/>
              <a:t>P2P</a:t>
            </a:r>
            <a:r>
              <a:rPr lang="zh-CN" altLang="zh-CN" sz="2400" dirty="0"/>
              <a:t>直播、点播于一身的网络视频播放软件。能够在线收看影视、体育直播、游戏竞技等。</a:t>
            </a:r>
            <a:endParaRPr lang="zh-CN" altLang="zh-CN" sz="2400" dirty="0"/>
          </a:p>
        </p:txBody>
      </p:sp>
    </p:spTree>
  </p:cSld>
  <p:clrMapOvr>
    <a:masterClrMapping/>
  </p:clrMapOvr>
  <p:transition>
    <p:checke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标题 1"/>
          <p:cNvSpPr>
            <a:spLocks noGrp="1"/>
          </p:cNvSpPr>
          <p:nvPr>
            <p:ph type="title"/>
          </p:nvPr>
        </p:nvSpPr>
        <p:spPr/>
        <p:txBody>
          <a:bodyPr/>
          <a:lstStyle/>
          <a:p>
            <a:r>
              <a:rPr lang="en-US" altLang="zh-CN"/>
              <a:t>5.2.1</a:t>
            </a:r>
            <a:r>
              <a:rPr lang="zh-CN" altLang="zh-CN"/>
              <a:t>视频编辑软件简介</a:t>
            </a:r>
            <a:endParaRPr lang="zh-CN" altLang="en-US"/>
          </a:p>
        </p:txBody>
      </p:sp>
      <p:sp>
        <p:nvSpPr>
          <p:cNvPr id="3" name="内容占位符 2"/>
          <p:cNvSpPr>
            <a:spLocks noGrp="1"/>
          </p:cNvSpPr>
          <p:nvPr>
            <p:ph idx="1"/>
          </p:nvPr>
        </p:nvSpPr>
        <p:spPr/>
        <p:txBody>
          <a:bodyPr/>
          <a:lstStyle/>
          <a:p>
            <a:pPr marL="0" indent="0">
              <a:buFont typeface="Wingdings" panose="05000000000000000000" pitchFamily="2" charset="2"/>
              <a:buNone/>
              <a:defRPr/>
            </a:pPr>
            <a:r>
              <a:rPr lang="en-US" altLang="zh-CN" b="1" dirty="0"/>
              <a:t>1. </a:t>
            </a:r>
            <a:r>
              <a:rPr lang="zh-CN" altLang="zh-CN" b="1" dirty="0"/>
              <a:t>家用级视频编辑工具</a:t>
            </a:r>
            <a:endParaRPr lang="zh-CN" altLang="zh-CN" b="1" dirty="0"/>
          </a:p>
          <a:p>
            <a:pPr>
              <a:defRPr/>
            </a:pPr>
            <a:r>
              <a:rPr lang="zh-CN" altLang="zh-CN" sz="2400" dirty="0"/>
              <a:t>（</a:t>
            </a:r>
            <a:r>
              <a:rPr lang="en-US" altLang="zh-CN" sz="2400" dirty="0"/>
              <a:t>1</a:t>
            </a:r>
            <a:r>
              <a:rPr lang="zh-CN" altLang="zh-CN" sz="2400" dirty="0"/>
              <a:t>）</a:t>
            </a:r>
            <a:r>
              <a:rPr lang="en-US" altLang="zh-CN" sz="2400" dirty="0"/>
              <a:t>Windows Movie Maker</a:t>
            </a:r>
            <a:endParaRPr lang="zh-CN" altLang="zh-CN" sz="2400" dirty="0"/>
          </a:p>
          <a:p>
            <a:pPr>
              <a:defRPr/>
            </a:pPr>
            <a:r>
              <a:rPr lang="zh-CN" altLang="zh-CN" sz="2400" dirty="0"/>
              <a:t>（</a:t>
            </a:r>
            <a:r>
              <a:rPr lang="en-US" altLang="zh-CN" sz="2400" dirty="0"/>
              <a:t>2</a:t>
            </a:r>
            <a:r>
              <a:rPr lang="zh-CN" altLang="zh-CN" sz="2400" dirty="0"/>
              <a:t>）爱剪辑</a:t>
            </a:r>
            <a:endParaRPr lang="zh-CN" altLang="zh-CN" sz="2400" dirty="0"/>
          </a:p>
          <a:p>
            <a:pPr>
              <a:defRPr/>
            </a:pPr>
            <a:r>
              <a:rPr lang="zh-CN" altLang="zh-CN" sz="2400" dirty="0"/>
              <a:t>（</a:t>
            </a:r>
            <a:r>
              <a:rPr lang="en-US" altLang="zh-CN" sz="2400" dirty="0"/>
              <a:t>3</a:t>
            </a:r>
            <a:r>
              <a:rPr lang="zh-CN" altLang="zh-CN" sz="2400" dirty="0"/>
              <a:t>）爱美刻</a:t>
            </a:r>
            <a:endParaRPr lang="zh-CN" altLang="zh-CN" sz="2400" dirty="0"/>
          </a:p>
          <a:p>
            <a:pPr>
              <a:defRPr/>
            </a:pPr>
            <a:r>
              <a:rPr lang="zh-CN" altLang="zh-CN" sz="2400" dirty="0"/>
              <a:t>（</a:t>
            </a:r>
            <a:r>
              <a:rPr lang="en-US" altLang="zh-CN" sz="2400" dirty="0"/>
              <a:t>4</a:t>
            </a:r>
            <a:r>
              <a:rPr lang="zh-CN" altLang="zh-CN" sz="2400" dirty="0"/>
              <a:t>）快剪辑</a:t>
            </a:r>
            <a:endParaRPr lang="zh-CN" altLang="zh-CN" sz="2400" dirty="0"/>
          </a:p>
          <a:p>
            <a:pPr marL="0" indent="0">
              <a:buFont typeface="Wingdings" panose="05000000000000000000" pitchFamily="2" charset="2"/>
              <a:buNone/>
              <a:defRPr/>
            </a:pPr>
            <a:r>
              <a:rPr lang="en-US" altLang="zh-CN" b="1" dirty="0"/>
              <a:t>2. </a:t>
            </a:r>
            <a:r>
              <a:rPr lang="zh-CN" altLang="zh-CN" b="1" dirty="0"/>
              <a:t>准专业级视频编辑工具</a:t>
            </a:r>
            <a:endParaRPr lang="zh-CN" altLang="zh-CN" b="1" dirty="0"/>
          </a:p>
          <a:p>
            <a:pPr>
              <a:defRPr/>
            </a:pPr>
            <a:r>
              <a:rPr lang="zh-CN" altLang="zh-CN" sz="2400" dirty="0"/>
              <a:t>（</a:t>
            </a:r>
            <a:r>
              <a:rPr lang="en-US" altLang="zh-CN" sz="2400" dirty="0"/>
              <a:t>1</a:t>
            </a:r>
            <a:r>
              <a:rPr lang="zh-CN" altLang="zh-CN" sz="2400" dirty="0"/>
              <a:t>）会声会影（</a:t>
            </a:r>
            <a:r>
              <a:rPr lang="en-US" altLang="zh-CN" sz="2400" dirty="0"/>
              <a:t>Video Studio</a:t>
            </a:r>
            <a:r>
              <a:rPr lang="zh-CN" altLang="zh-CN" sz="2400" dirty="0"/>
              <a:t>）</a:t>
            </a:r>
            <a:endParaRPr lang="zh-CN" altLang="zh-CN" sz="2400" dirty="0"/>
          </a:p>
          <a:p>
            <a:pPr>
              <a:defRPr/>
            </a:pPr>
            <a:r>
              <a:rPr lang="zh-CN" altLang="zh-CN" sz="2400" dirty="0"/>
              <a:t>（</a:t>
            </a:r>
            <a:r>
              <a:rPr lang="en-US" altLang="zh-CN" sz="2400" dirty="0"/>
              <a:t>2</a:t>
            </a:r>
            <a:r>
              <a:rPr lang="zh-CN" altLang="zh-CN" sz="2400" dirty="0"/>
              <a:t>）</a:t>
            </a:r>
            <a:r>
              <a:rPr lang="en-US" altLang="zh-CN" sz="2400" dirty="0"/>
              <a:t>Vegas</a:t>
            </a:r>
            <a:endParaRPr lang="zh-CN" altLang="zh-CN" sz="2400" dirty="0"/>
          </a:p>
        </p:txBody>
      </p:sp>
    </p:spTree>
  </p:cSld>
  <p:clrMapOvr>
    <a:masterClrMapping/>
  </p:clrMapOvr>
  <p:transition>
    <p:checker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1"/>
          <p:cNvSpPr>
            <a:spLocks noGrp="1"/>
          </p:cNvSpPr>
          <p:nvPr>
            <p:ph type="title"/>
          </p:nvPr>
        </p:nvSpPr>
        <p:spPr/>
        <p:txBody>
          <a:bodyPr/>
          <a:lstStyle/>
          <a:p>
            <a:r>
              <a:rPr lang="en-US" altLang="zh-CN"/>
              <a:t>5.2.1</a:t>
            </a:r>
            <a:r>
              <a:rPr lang="zh-CN" altLang="zh-CN"/>
              <a:t>视频编辑软件简介</a:t>
            </a:r>
            <a:endParaRPr lang="zh-CN" altLang="en-US"/>
          </a:p>
        </p:txBody>
      </p:sp>
      <p:sp>
        <p:nvSpPr>
          <p:cNvPr id="3" name="内容占位符 2"/>
          <p:cNvSpPr>
            <a:spLocks noGrp="1"/>
          </p:cNvSpPr>
          <p:nvPr>
            <p:ph idx="1"/>
          </p:nvPr>
        </p:nvSpPr>
        <p:spPr>
          <a:xfrm>
            <a:off x="395536" y="1124744"/>
            <a:ext cx="8191500" cy="5184576"/>
          </a:xfrm>
        </p:spPr>
        <p:txBody>
          <a:bodyPr/>
          <a:lstStyle/>
          <a:p>
            <a:pPr marL="0" indent="0">
              <a:buFont typeface="Wingdings" panose="05000000000000000000" pitchFamily="2" charset="2"/>
              <a:buNone/>
              <a:defRPr/>
            </a:pPr>
            <a:r>
              <a:rPr lang="en-US" altLang="zh-CN" sz="2400" b="1" dirty="0"/>
              <a:t>3. </a:t>
            </a:r>
            <a:r>
              <a:rPr lang="zh-CN" altLang="zh-CN" sz="2400" b="1" dirty="0"/>
              <a:t>专业级视频编辑工具</a:t>
            </a:r>
            <a:endParaRPr lang="zh-CN" altLang="zh-CN" sz="2400" b="1" dirty="0"/>
          </a:p>
          <a:p>
            <a:pPr>
              <a:defRPr/>
            </a:pPr>
            <a:r>
              <a:rPr lang="zh-CN" altLang="zh-CN" sz="2400" dirty="0"/>
              <a:t>（</a:t>
            </a:r>
            <a:r>
              <a:rPr lang="en-US" altLang="zh-CN" sz="2400" dirty="0"/>
              <a:t>1</a:t>
            </a:r>
            <a:r>
              <a:rPr lang="zh-CN" altLang="zh-CN" sz="2400" dirty="0"/>
              <a:t>）</a:t>
            </a:r>
            <a:r>
              <a:rPr lang="en-US" altLang="zh-CN" sz="2400" dirty="0"/>
              <a:t>Adobe Premiere</a:t>
            </a:r>
            <a:endParaRPr lang="zh-CN" altLang="zh-CN" sz="2400" dirty="0"/>
          </a:p>
          <a:p>
            <a:pPr>
              <a:defRPr/>
            </a:pPr>
            <a:r>
              <a:rPr lang="zh-CN" altLang="zh-CN" sz="2400" dirty="0"/>
              <a:t>（</a:t>
            </a:r>
            <a:r>
              <a:rPr lang="en-US" altLang="zh-CN" sz="2400" dirty="0"/>
              <a:t>2</a:t>
            </a:r>
            <a:r>
              <a:rPr lang="zh-CN" altLang="zh-CN" sz="2400" dirty="0"/>
              <a:t>）</a:t>
            </a:r>
            <a:r>
              <a:rPr lang="en-US" altLang="zh-CN" sz="2400" dirty="0"/>
              <a:t>Adobe After Effect</a:t>
            </a:r>
            <a:endParaRPr lang="en-US" altLang="zh-CN" sz="2400" dirty="0"/>
          </a:p>
          <a:p>
            <a:pPr marL="0" indent="0">
              <a:buFont typeface="Wingdings" panose="05000000000000000000" pitchFamily="2" charset="2"/>
              <a:buNone/>
              <a:defRPr/>
            </a:pPr>
            <a:r>
              <a:rPr lang="en-US" altLang="zh-CN" sz="2400" b="1" dirty="0"/>
              <a:t>4. </a:t>
            </a:r>
            <a:r>
              <a:rPr lang="zh-CN" altLang="zh-CN" sz="2400" b="1" dirty="0"/>
              <a:t>智能手机上的视频编辑工具</a:t>
            </a:r>
            <a:endParaRPr lang="zh-CN" altLang="zh-CN" sz="2400" b="1" dirty="0"/>
          </a:p>
          <a:p>
            <a:pPr>
              <a:defRPr/>
            </a:pPr>
            <a:r>
              <a:rPr lang="zh-CN" altLang="zh-CN" sz="2400" dirty="0"/>
              <a:t>（</a:t>
            </a:r>
            <a:r>
              <a:rPr lang="en-US" altLang="zh-CN" sz="2400" dirty="0"/>
              <a:t>1</a:t>
            </a:r>
            <a:r>
              <a:rPr lang="zh-CN" altLang="zh-CN" sz="2400" dirty="0"/>
              <a:t>）</a:t>
            </a:r>
            <a:r>
              <a:rPr lang="zh-CN" altLang="en-US" sz="2400" dirty="0"/>
              <a:t>剪映</a:t>
            </a:r>
            <a:endParaRPr lang="zh-CN" altLang="zh-CN" sz="2400" dirty="0"/>
          </a:p>
          <a:p>
            <a:pPr>
              <a:defRPr/>
            </a:pPr>
            <a:r>
              <a:rPr lang="zh-CN" altLang="zh-CN" sz="2400" dirty="0"/>
              <a:t>（</a:t>
            </a:r>
            <a:r>
              <a:rPr lang="en-US" altLang="zh-CN" sz="2400" dirty="0"/>
              <a:t>2</a:t>
            </a:r>
            <a:r>
              <a:rPr lang="zh-CN" altLang="zh-CN" sz="2400" dirty="0"/>
              <a:t>）</a:t>
            </a:r>
            <a:r>
              <a:rPr lang="zh-CN" altLang="en-US" sz="2400" dirty="0"/>
              <a:t>美摄</a:t>
            </a:r>
            <a:endParaRPr lang="en-US" altLang="zh-CN" sz="2400" dirty="0"/>
          </a:p>
          <a:p>
            <a:pPr>
              <a:defRPr/>
            </a:pPr>
            <a:r>
              <a:rPr lang="zh-CN" altLang="zh-CN" sz="2400" dirty="0"/>
              <a:t>（</a:t>
            </a:r>
            <a:r>
              <a:rPr lang="en-US" altLang="zh-CN" sz="2400" dirty="0"/>
              <a:t>3</a:t>
            </a:r>
            <a:r>
              <a:rPr lang="zh-CN" altLang="zh-CN" sz="2400" dirty="0"/>
              <a:t>）</a:t>
            </a:r>
            <a:r>
              <a:rPr lang="en-US" altLang="zh-CN" sz="2400" dirty="0"/>
              <a:t>Video Stitch </a:t>
            </a:r>
            <a:endParaRPr lang="zh-CN" altLang="zh-CN" sz="2400" dirty="0"/>
          </a:p>
          <a:p>
            <a:pPr>
              <a:defRPr/>
            </a:pPr>
            <a:r>
              <a:rPr lang="zh-CN" altLang="zh-CN" sz="2400" dirty="0"/>
              <a:t>（</a:t>
            </a:r>
            <a:r>
              <a:rPr lang="en-US" altLang="zh-CN" sz="2400" dirty="0"/>
              <a:t>4</a:t>
            </a:r>
            <a:r>
              <a:rPr lang="zh-CN" altLang="zh-CN" sz="2400" dirty="0"/>
              <a:t>）视频剪辑大师</a:t>
            </a:r>
            <a:endParaRPr lang="zh-CN" altLang="zh-CN" sz="2400" dirty="0"/>
          </a:p>
          <a:p>
            <a:pPr>
              <a:defRPr/>
            </a:pPr>
            <a:r>
              <a:rPr lang="zh-CN" altLang="zh-CN" sz="2400" dirty="0"/>
              <a:t>（</a:t>
            </a:r>
            <a:r>
              <a:rPr lang="en-US" altLang="zh-CN" sz="2400" dirty="0"/>
              <a:t>5</a:t>
            </a:r>
            <a:r>
              <a:rPr lang="zh-CN" altLang="zh-CN" sz="2400" dirty="0"/>
              <a:t>）电影精灵</a:t>
            </a:r>
            <a:endParaRPr lang="zh-CN" altLang="zh-CN" sz="2400" dirty="0"/>
          </a:p>
          <a:p>
            <a:pPr>
              <a:defRPr/>
            </a:pPr>
            <a:r>
              <a:rPr lang="zh-CN" altLang="zh-CN" sz="2400" dirty="0"/>
              <a:t>（</a:t>
            </a:r>
            <a:r>
              <a:rPr lang="en-US" altLang="zh-CN" sz="2400" dirty="0"/>
              <a:t>6</a:t>
            </a:r>
            <a:r>
              <a:rPr lang="zh-CN" altLang="zh-CN" sz="2400" dirty="0"/>
              <a:t>）抖音</a:t>
            </a:r>
            <a:endParaRPr lang="zh-CN" altLang="zh-CN" sz="2400" dirty="0"/>
          </a:p>
          <a:p>
            <a:pPr>
              <a:defRPr/>
            </a:pPr>
            <a:r>
              <a:rPr lang="zh-CN" altLang="zh-CN" sz="2400" dirty="0"/>
              <a:t>（</a:t>
            </a:r>
            <a:r>
              <a:rPr lang="en-US" altLang="zh-CN" sz="2400" dirty="0"/>
              <a:t>7</a:t>
            </a:r>
            <a:r>
              <a:rPr lang="zh-CN" altLang="zh-CN" sz="2400" dirty="0"/>
              <a:t>）小影</a:t>
            </a:r>
            <a:endParaRPr lang="zh-CN" altLang="zh-CN" sz="2400" dirty="0"/>
          </a:p>
          <a:p>
            <a:pPr>
              <a:defRPr/>
            </a:pPr>
            <a:r>
              <a:rPr lang="zh-CN" altLang="zh-CN" sz="2400" dirty="0"/>
              <a:t>（</a:t>
            </a:r>
            <a:r>
              <a:rPr lang="en-US" altLang="zh-CN" sz="2400" dirty="0"/>
              <a:t>8</a:t>
            </a:r>
            <a:r>
              <a:rPr lang="zh-CN" altLang="zh-CN" sz="2400" dirty="0"/>
              <a:t>）轻松抠图</a:t>
            </a:r>
            <a:endParaRPr lang="zh-CN" altLang="zh-CN" sz="2400" dirty="0"/>
          </a:p>
          <a:p>
            <a:pPr>
              <a:defRPr/>
            </a:pPr>
            <a:endParaRPr lang="zh-CN" altLang="zh-CN" sz="2000" dirty="0"/>
          </a:p>
        </p:txBody>
      </p:sp>
    </p:spTree>
  </p:cSld>
  <p:clrMapOvr>
    <a:masterClrMapping/>
  </p:clrMapOvr>
  <p:transition>
    <p:checker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图片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572000" y="2371582"/>
            <a:ext cx="4451350" cy="391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标题 1"/>
          <p:cNvSpPr>
            <a:spLocks noGrp="1"/>
          </p:cNvSpPr>
          <p:nvPr>
            <p:ph type="title"/>
          </p:nvPr>
        </p:nvSpPr>
        <p:spPr/>
        <p:txBody>
          <a:bodyPr/>
          <a:lstStyle/>
          <a:p>
            <a:r>
              <a:rPr lang="en-US" altLang="zh-CN"/>
              <a:t>5.2.2</a:t>
            </a:r>
            <a:r>
              <a:rPr lang="zh-CN" altLang="zh-CN"/>
              <a:t>数字视频的编辑处理</a:t>
            </a:r>
            <a:endParaRPr lang="zh-CN" altLang="en-US"/>
          </a:p>
        </p:txBody>
      </p:sp>
      <p:sp>
        <p:nvSpPr>
          <p:cNvPr id="3" name="内容占位符 2"/>
          <p:cNvSpPr>
            <a:spLocks noGrp="1"/>
          </p:cNvSpPr>
          <p:nvPr>
            <p:ph idx="1"/>
          </p:nvPr>
        </p:nvSpPr>
        <p:spPr>
          <a:xfrm>
            <a:off x="52388" y="1295400"/>
            <a:ext cx="8191500" cy="5105400"/>
          </a:xfrm>
        </p:spPr>
        <p:txBody>
          <a:bodyPr/>
          <a:lstStyle/>
          <a:p>
            <a:pPr marL="0" indent="0">
              <a:buFont typeface="Wingdings" panose="05000000000000000000" pitchFamily="2" charset="2"/>
              <a:buNone/>
              <a:defRPr/>
            </a:pPr>
            <a:r>
              <a:rPr lang="en-US" altLang="zh-CN" b="1" dirty="0"/>
              <a:t>1.</a:t>
            </a:r>
            <a:r>
              <a:rPr lang="zh-CN" altLang="zh-CN" b="1" dirty="0"/>
              <a:t>准备素材</a:t>
            </a:r>
            <a:endParaRPr lang="zh-CN" altLang="zh-CN" b="1" dirty="0"/>
          </a:p>
          <a:p>
            <a:pPr>
              <a:defRPr/>
            </a:pPr>
            <a:r>
              <a:rPr lang="zh-CN" altLang="zh-CN" dirty="0"/>
              <a:t>（</a:t>
            </a:r>
            <a:r>
              <a:rPr lang="en-US" altLang="zh-CN" dirty="0"/>
              <a:t>1</a:t>
            </a:r>
            <a:r>
              <a:rPr lang="zh-CN" altLang="zh-CN" dirty="0"/>
              <a:t>）通过录屏获取素材</a:t>
            </a:r>
            <a:endParaRPr lang="en-US" altLang="zh-CN" dirty="0"/>
          </a:p>
          <a:p>
            <a:pPr>
              <a:defRPr/>
            </a:pPr>
            <a:endParaRPr lang="zh-CN" altLang="zh-CN" dirty="0"/>
          </a:p>
          <a:p>
            <a:pPr>
              <a:defRPr/>
            </a:pPr>
            <a:r>
              <a:rPr lang="zh-CN" altLang="zh-CN" dirty="0"/>
              <a:t>（</a:t>
            </a:r>
            <a:r>
              <a:rPr lang="en-US" altLang="zh-CN" dirty="0"/>
              <a:t>2</a:t>
            </a:r>
            <a:r>
              <a:rPr lang="zh-CN" altLang="zh-CN" dirty="0"/>
              <a:t>）通过手机拍摄获取素材</a:t>
            </a:r>
            <a:endParaRPr lang="en-US" altLang="zh-CN" dirty="0"/>
          </a:p>
          <a:p>
            <a:pPr>
              <a:defRPr/>
            </a:pPr>
            <a:endParaRPr lang="zh-CN" altLang="zh-CN" dirty="0"/>
          </a:p>
          <a:p>
            <a:pPr>
              <a:defRPr/>
            </a:pPr>
            <a:r>
              <a:rPr lang="zh-CN" altLang="zh-CN" dirty="0"/>
              <a:t>（</a:t>
            </a:r>
            <a:r>
              <a:rPr lang="en-US" altLang="zh-CN" dirty="0"/>
              <a:t>3</a:t>
            </a:r>
            <a:r>
              <a:rPr lang="zh-CN" altLang="zh-CN" dirty="0"/>
              <a:t>）其他途径获取素材</a:t>
            </a:r>
            <a:endParaRPr lang="zh-CN" altLang="zh-CN" dirty="0"/>
          </a:p>
          <a:p>
            <a:pPr>
              <a:defRPr/>
            </a:pPr>
            <a:endParaRPr lang="zh-CN" altLang="en-US" dirty="0"/>
          </a:p>
        </p:txBody>
      </p:sp>
      <p:pic>
        <p:nvPicPr>
          <p:cNvPr id="17413" name="图片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6050" y="1484784"/>
            <a:ext cx="3384550" cy="72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hecker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07504" y="1772816"/>
            <a:ext cx="6727426" cy="4488644"/>
          </a:xfrm>
          <a:prstGeom prst="rect">
            <a:avLst/>
          </a:prstGeom>
        </p:spPr>
      </p:pic>
      <p:sp>
        <p:nvSpPr>
          <p:cNvPr id="18434" name="标题 1"/>
          <p:cNvSpPr>
            <a:spLocks noGrp="1"/>
          </p:cNvSpPr>
          <p:nvPr>
            <p:ph type="title"/>
          </p:nvPr>
        </p:nvSpPr>
        <p:spPr/>
        <p:txBody>
          <a:bodyPr/>
          <a:lstStyle/>
          <a:p>
            <a:r>
              <a:rPr lang="en-US" altLang="zh-CN"/>
              <a:t>5.2.2</a:t>
            </a:r>
            <a:r>
              <a:rPr lang="zh-CN" altLang="zh-CN"/>
              <a:t>数字视频的编辑处理</a:t>
            </a:r>
            <a:endParaRPr lang="zh-CN" altLang="en-US"/>
          </a:p>
        </p:txBody>
      </p:sp>
      <p:sp>
        <p:nvSpPr>
          <p:cNvPr id="3" name="内容占位符 2"/>
          <p:cNvSpPr>
            <a:spLocks noGrp="1"/>
          </p:cNvSpPr>
          <p:nvPr>
            <p:ph idx="1"/>
          </p:nvPr>
        </p:nvSpPr>
        <p:spPr>
          <a:xfrm>
            <a:off x="555625" y="1258888"/>
            <a:ext cx="8191500" cy="5105400"/>
          </a:xfrm>
        </p:spPr>
        <p:txBody>
          <a:bodyPr/>
          <a:lstStyle/>
          <a:p>
            <a:pPr marL="0" indent="0">
              <a:buFont typeface="Wingdings" panose="05000000000000000000" pitchFamily="2" charset="2"/>
              <a:buNone/>
              <a:defRPr/>
            </a:pPr>
            <a:r>
              <a:rPr lang="en-US" altLang="zh-CN" b="1" dirty="0"/>
              <a:t>2.</a:t>
            </a:r>
            <a:r>
              <a:rPr lang="zh-CN" altLang="zh-CN" b="1" dirty="0"/>
              <a:t>新建视频项目文件</a:t>
            </a:r>
            <a:endParaRPr lang="zh-CN" altLang="zh-CN" b="1" dirty="0"/>
          </a:p>
          <a:p>
            <a:pPr>
              <a:defRPr/>
            </a:pPr>
            <a:endParaRPr lang="zh-CN" altLang="en-US" dirty="0"/>
          </a:p>
        </p:txBody>
      </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71217" y="3435787"/>
            <a:ext cx="5452408" cy="3065025"/>
          </a:xfrm>
          <a:prstGeom prst="rect">
            <a:avLst/>
          </a:prstGeom>
        </p:spPr>
      </p:pic>
    </p:spTree>
  </p:cSld>
  <p:clrMapOvr>
    <a:masterClrMapping/>
  </p:clrMapOvr>
  <p:transition>
    <p:checke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标题 1"/>
          <p:cNvSpPr>
            <a:spLocks noGrp="1"/>
          </p:cNvSpPr>
          <p:nvPr>
            <p:ph type="title"/>
          </p:nvPr>
        </p:nvSpPr>
        <p:spPr/>
        <p:txBody>
          <a:bodyPr/>
          <a:lstStyle/>
          <a:p>
            <a:r>
              <a:rPr lang="en-US" altLang="zh-CN"/>
              <a:t>5.2.2</a:t>
            </a:r>
            <a:r>
              <a:rPr lang="zh-CN" altLang="zh-CN"/>
              <a:t>数字视频的编辑处理</a:t>
            </a:r>
            <a:endParaRPr lang="zh-CN" altLang="en-US"/>
          </a:p>
        </p:txBody>
      </p:sp>
      <p:sp>
        <p:nvSpPr>
          <p:cNvPr id="3" name="内容占位符 2"/>
          <p:cNvSpPr>
            <a:spLocks noGrp="1"/>
          </p:cNvSpPr>
          <p:nvPr>
            <p:ph idx="1"/>
          </p:nvPr>
        </p:nvSpPr>
        <p:spPr>
          <a:xfrm>
            <a:off x="555625" y="1258888"/>
            <a:ext cx="8191500" cy="5105400"/>
          </a:xfrm>
        </p:spPr>
        <p:txBody>
          <a:bodyPr/>
          <a:lstStyle/>
          <a:p>
            <a:pPr marL="0" indent="0">
              <a:buFont typeface="Wingdings" panose="05000000000000000000" pitchFamily="2" charset="2"/>
              <a:buNone/>
              <a:defRPr/>
            </a:pPr>
            <a:r>
              <a:rPr lang="en-US" altLang="zh-CN" b="1" dirty="0"/>
              <a:t>3. </a:t>
            </a:r>
            <a:r>
              <a:rPr lang="zh-CN" altLang="zh-CN" b="1" dirty="0"/>
              <a:t>在新项目文件中添加素材</a:t>
            </a:r>
            <a:endParaRPr lang="zh-CN" altLang="zh-CN" b="1" dirty="0"/>
          </a:p>
          <a:p>
            <a:pPr>
              <a:defRPr/>
            </a:pPr>
            <a:endParaRPr lang="zh-CN" altLang="en-US" dirty="0"/>
          </a:p>
        </p:txBody>
      </p:sp>
      <p:pic>
        <p:nvPicPr>
          <p:cNvPr id="2" name="图片 1"/>
          <p:cNvPicPr>
            <a:picLocks noChangeAspect="1"/>
          </p:cNvPicPr>
          <p:nvPr/>
        </p:nvPicPr>
        <p:blipFill>
          <a:blip r:embed="rId1"/>
          <a:stretch>
            <a:fillRect/>
          </a:stretch>
        </p:blipFill>
        <p:spPr>
          <a:xfrm>
            <a:off x="555625" y="1844824"/>
            <a:ext cx="8328970" cy="4519464"/>
          </a:xfrm>
          <a:prstGeom prst="rect">
            <a:avLst/>
          </a:prstGeom>
        </p:spPr>
      </p:pic>
    </p:spTree>
  </p:cSld>
  <p:clrMapOvr>
    <a:masterClrMapping/>
  </p:clrMapOvr>
  <p:transition>
    <p:checker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标题 1"/>
          <p:cNvSpPr>
            <a:spLocks noGrp="1"/>
          </p:cNvSpPr>
          <p:nvPr>
            <p:ph type="title"/>
          </p:nvPr>
        </p:nvSpPr>
        <p:spPr/>
        <p:txBody>
          <a:bodyPr/>
          <a:lstStyle/>
          <a:p>
            <a:r>
              <a:rPr lang="en-US" altLang="zh-CN"/>
              <a:t>5.2.2</a:t>
            </a:r>
            <a:r>
              <a:rPr lang="zh-CN" altLang="zh-CN"/>
              <a:t>数字视频的编辑处理</a:t>
            </a:r>
            <a:endParaRPr lang="zh-CN" altLang="en-US"/>
          </a:p>
        </p:txBody>
      </p:sp>
      <p:sp>
        <p:nvSpPr>
          <p:cNvPr id="3" name="内容占位符 2"/>
          <p:cNvSpPr>
            <a:spLocks noGrp="1"/>
          </p:cNvSpPr>
          <p:nvPr>
            <p:ph idx="1"/>
          </p:nvPr>
        </p:nvSpPr>
        <p:spPr>
          <a:xfrm>
            <a:off x="395288" y="1258888"/>
            <a:ext cx="8266112" cy="5105400"/>
          </a:xfrm>
        </p:spPr>
        <p:txBody>
          <a:bodyPr/>
          <a:lstStyle/>
          <a:p>
            <a:pPr marL="0" indent="0">
              <a:buFont typeface="Wingdings" panose="05000000000000000000" pitchFamily="2" charset="2"/>
              <a:buNone/>
              <a:defRPr/>
            </a:pPr>
            <a:r>
              <a:rPr lang="en-US" altLang="zh-CN" b="1" dirty="0"/>
              <a:t>4.</a:t>
            </a:r>
            <a:r>
              <a:rPr lang="zh-CN" altLang="zh-CN" b="1" dirty="0"/>
              <a:t>编辑处理</a:t>
            </a:r>
            <a:endParaRPr lang="zh-CN" altLang="zh-CN" b="1" dirty="0"/>
          </a:p>
          <a:p>
            <a:pPr marL="0" indent="0">
              <a:buFont typeface="Wingdings" panose="05000000000000000000" pitchFamily="2" charset="2"/>
              <a:buNone/>
              <a:defRPr/>
            </a:pPr>
            <a:r>
              <a:rPr lang="zh-CN" altLang="zh-CN" dirty="0"/>
              <a:t>（</a:t>
            </a:r>
            <a:r>
              <a:rPr lang="en-US" altLang="zh-CN" dirty="0"/>
              <a:t>1</a:t>
            </a:r>
            <a:r>
              <a:rPr lang="zh-CN" altLang="zh-CN" dirty="0"/>
              <a:t>）基本视频编辑</a:t>
            </a:r>
            <a:r>
              <a:rPr lang="zh-CN" altLang="en-US" dirty="0"/>
              <a:t>：</a:t>
            </a:r>
            <a:r>
              <a:rPr lang="zh-CN" altLang="zh-CN" dirty="0"/>
              <a:t>裁剪、贴图、标记和马赛克</a:t>
            </a:r>
            <a:endParaRPr lang="en-US" altLang="zh-CN" dirty="0"/>
          </a:p>
          <a:p>
            <a:pPr marL="0" indent="0">
              <a:buFont typeface="Wingdings" panose="05000000000000000000" pitchFamily="2" charset="2"/>
              <a:buNone/>
              <a:defRPr/>
            </a:pPr>
            <a:r>
              <a:rPr lang="zh-CN" altLang="zh-CN" dirty="0"/>
              <a:t>（</a:t>
            </a:r>
            <a:r>
              <a:rPr lang="en-US" altLang="zh-CN" dirty="0"/>
              <a:t>2</a:t>
            </a:r>
            <a:r>
              <a:rPr lang="zh-CN" altLang="zh-CN" dirty="0"/>
              <a:t>）添加音乐和音效</a:t>
            </a:r>
            <a:endParaRPr lang="en-US" altLang="zh-CN" dirty="0"/>
          </a:p>
          <a:p>
            <a:pPr>
              <a:defRPr/>
            </a:pPr>
            <a:r>
              <a:rPr lang="zh-CN" altLang="zh-CN" sz="2400" dirty="0"/>
              <a:t>音乐</a:t>
            </a:r>
            <a:r>
              <a:rPr lang="zh-CN" altLang="en-US" sz="2400" dirty="0"/>
              <a:t>：</a:t>
            </a:r>
            <a:r>
              <a:rPr lang="en-US" altLang="zh-CN" sz="2400" dirty="0"/>
              <a:t>WAV</a:t>
            </a:r>
            <a:r>
              <a:rPr lang="zh-CN" altLang="zh-CN" sz="2400" dirty="0"/>
              <a:t>、</a:t>
            </a:r>
            <a:r>
              <a:rPr lang="en-US" altLang="zh-CN" sz="2400" dirty="0"/>
              <a:t>MP3</a:t>
            </a:r>
            <a:r>
              <a:rPr lang="zh-CN" altLang="zh-CN" sz="2400" dirty="0"/>
              <a:t>、</a:t>
            </a:r>
            <a:r>
              <a:rPr lang="en-US" altLang="zh-CN" sz="2400" dirty="0"/>
              <a:t>AAC</a:t>
            </a:r>
            <a:r>
              <a:rPr lang="zh-CN" altLang="zh-CN" sz="2400" dirty="0"/>
              <a:t>、</a:t>
            </a:r>
            <a:r>
              <a:rPr lang="en-US" altLang="zh-CN" sz="2400" dirty="0"/>
              <a:t>WMA</a:t>
            </a:r>
            <a:endParaRPr lang="en-US" altLang="zh-CN" sz="2400" dirty="0"/>
          </a:p>
          <a:p>
            <a:pPr>
              <a:defRPr/>
            </a:pPr>
            <a:r>
              <a:rPr lang="zh-CN" altLang="zh-CN" sz="2400" dirty="0"/>
              <a:t>音效</a:t>
            </a:r>
            <a:r>
              <a:rPr lang="zh-CN" altLang="en-US" sz="2400" dirty="0"/>
              <a:t>：</a:t>
            </a:r>
            <a:r>
              <a:rPr lang="zh-CN" altLang="zh-CN" sz="2400" dirty="0"/>
              <a:t>环境、动物、交通、自然、科幻、卡通等类别</a:t>
            </a:r>
            <a:endParaRPr lang="en-US" altLang="zh-CN" sz="2400" dirty="0"/>
          </a:p>
          <a:p>
            <a:pPr marL="0" indent="0">
              <a:buFont typeface="Wingdings" panose="05000000000000000000" pitchFamily="2" charset="2"/>
              <a:buNone/>
              <a:defRPr/>
            </a:pPr>
            <a:r>
              <a:rPr lang="zh-CN" altLang="zh-CN" dirty="0"/>
              <a:t>（</a:t>
            </a:r>
            <a:r>
              <a:rPr lang="en-US" altLang="zh-CN" dirty="0"/>
              <a:t>3</a:t>
            </a:r>
            <a:r>
              <a:rPr lang="zh-CN" altLang="zh-CN" dirty="0"/>
              <a:t>）添加字幕特效</a:t>
            </a:r>
            <a:endParaRPr lang="en-US" altLang="zh-CN" dirty="0"/>
          </a:p>
          <a:p>
            <a:pPr marL="0" indent="0">
              <a:buFont typeface="Wingdings" panose="05000000000000000000" pitchFamily="2" charset="2"/>
              <a:buNone/>
              <a:defRPr/>
            </a:pPr>
            <a:r>
              <a:rPr lang="zh-CN" altLang="zh-CN" dirty="0"/>
              <a:t>（</a:t>
            </a:r>
            <a:r>
              <a:rPr lang="en-US" altLang="zh-CN" dirty="0"/>
              <a:t>4</a:t>
            </a:r>
            <a:r>
              <a:rPr lang="zh-CN" altLang="zh-CN" dirty="0"/>
              <a:t>）添加转场特效</a:t>
            </a:r>
            <a:endParaRPr lang="zh-CN" altLang="zh-CN" dirty="0"/>
          </a:p>
          <a:p>
            <a:pPr marL="0" indent="0">
              <a:buFont typeface="Wingdings" panose="05000000000000000000" pitchFamily="2" charset="2"/>
              <a:buNone/>
              <a:defRPr/>
            </a:pPr>
            <a:r>
              <a:rPr lang="zh-CN" altLang="zh-CN" dirty="0"/>
              <a:t>（</a:t>
            </a:r>
            <a:r>
              <a:rPr lang="en-US" altLang="zh-CN" dirty="0"/>
              <a:t>5</a:t>
            </a:r>
            <a:r>
              <a:rPr lang="zh-CN" altLang="zh-CN" dirty="0"/>
              <a:t>）添加抠图特效</a:t>
            </a:r>
            <a:endParaRPr lang="zh-CN" altLang="zh-CN" dirty="0"/>
          </a:p>
          <a:p>
            <a:pPr marL="0" indent="0">
              <a:buFont typeface="Wingdings" panose="05000000000000000000" pitchFamily="2" charset="2"/>
              <a:buNone/>
              <a:defRPr/>
            </a:pPr>
            <a:r>
              <a:rPr lang="zh-CN" altLang="zh-CN" dirty="0"/>
              <a:t>（</a:t>
            </a:r>
            <a:r>
              <a:rPr lang="en-US" altLang="zh-CN" dirty="0"/>
              <a:t>6</a:t>
            </a:r>
            <a:r>
              <a:rPr lang="zh-CN" altLang="zh-CN" dirty="0"/>
              <a:t>）添加滤镜特效</a:t>
            </a:r>
            <a:endParaRPr lang="zh-CN" altLang="zh-CN" dirty="0"/>
          </a:p>
          <a:p>
            <a:pPr>
              <a:defRPr/>
            </a:pPr>
            <a:endParaRPr lang="zh-CN" altLang="en-US" dirty="0"/>
          </a:p>
        </p:txBody>
      </p:sp>
      <p:pic>
        <p:nvPicPr>
          <p:cNvPr id="2" name="图片 1"/>
          <p:cNvPicPr>
            <a:picLocks noChangeAspect="1"/>
          </p:cNvPicPr>
          <p:nvPr/>
        </p:nvPicPr>
        <p:blipFill>
          <a:blip r:embed="rId1"/>
          <a:stretch>
            <a:fillRect/>
          </a:stretch>
        </p:blipFill>
        <p:spPr>
          <a:xfrm>
            <a:off x="3635895" y="3790338"/>
            <a:ext cx="5391873" cy="1942918"/>
          </a:xfrm>
          <a:prstGeom prst="rect">
            <a:avLst/>
          </a:prstGeom>
        </p:spPr>
      </p:pic>
    </p:spTree>
  </p:cSld>
  <p:clrMapOvr>
    <a:masterClrMapping/>
  </p:clrMapOvr>
  <p:transition>
    <p:checker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标题 1"/>
          <p:cNvSpPr>
            <a:spLocks noGrp="1"/>
          </p:cNvSpPr>
          <p:nvPr>
            <p:ph type="title"/>
          </p:nvPr>
        </p:nvSpPr>
        <p:spPr/>
        <p:txBody>
          <a:bodyPr/>
          <a:lstStyle/>
          <a:p>
            <a:r>
              <a:rPr lang="en-US" altLang="zh-CN"/>
              <a:t>5.2.2</a:t>
            </a:r>
            <a:r>
              <a:rPr lang="zh-CN" altLang="zh-CN"/>
              <a:t>数字视频的编辑处理</a:t>
            </a:r>
            <a:endParaRPr lang="zh-CN" altLang="en-US"/>
          </a:p>
        </p:txBody>
      </p:sp>
      <p:sp>
        <p:nvSpPr>
          <p:cNvPr id="3" name="内容占位符 2"/>
          <p:cNvSpPr>
            <a:spLocks noGrp="1"/>
          </p:cNvSpPr>
          <p:nvPr>
            <p:ph idx="1"/>
          </p:nvPr>
        </p:nvSpPr>
        <p:spPr>
          <a:xfrm>
            <a:off x="555625" y="1258888"/>
            <a:ext cx="8191500" cy="5105400"/>
          </a:xfrm>
        </p:spPr>
        <p:txBody>
          <a:bodyPr/>
          <a:lstStyle/>
          <a:p>
            <a:pPr marL="0" indent="0">
              <a:buFont typeface="Wingdings" panose="05000000000000000000" pitchFamily="2" charset="2"/>
              <a:buNone/>
              <a:defRPr/>
            </a:pPr>
            <a:r>
              <a:rPr lang="en-US" altLang="zh-CN" b="1" dirty="0"/>
              <a:t>5.</a:t>
            </a:r>
            <a:r>
              <a:rPr lang="zh-CN" altLang="zh-CN" b="1" dirty="0"/>
              <a:t>保存和导出</a:t>
            </a:r>
            <a:endParaRPr lang="zh-CN" altLang="zh-CN" b="1" dirty="0"/>
          </a:p>
          <a:p>
            <a:pPr>
              <a:defRPr/>
            </a:pPr>
            <a:endParaRPr lang="zh-CN" altLang="en-US" dirty="0"/>
          </a:p>
        </p:txBody>
      </p:sp>
      <p:pic>
        <p:nvPicPr>
          <p:cNvPr id="2" name="图片 1"/>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bwMode="auto">
          <a:xfrm>
            <a:off x="2466385" y="1772816"/>
            <a:ext cx="4369980" cy="4519464"/>
          </a:xfrm>
          <a:prstGeom prst="rect">
            <a:avLst/>
          </a:prstGeom>
          <a:noFill/>
        </p:spPr>
      </p:pic>
    </p:spTree>
  </p:cSld>
  <p:clrMapOvr>
    <a:masterClrMapping/>
  </p:clrMapOvr>
  <p:transition>
    <p:checke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4"/>
          <p:cNvSpPr>
            <a:spLocks noGrp="1" noChangeArrowheads="1"/>
          </p:cNvSpPr>
          <p:nvPr>
            <p:ph type="title"/>
          </p:nvPr>
        </p:nvSpPr>
        <p:spPr/>
        <p:txBody>
          <a:bodyPr/>
          <a:lstStyle/>
          <a:p>
            <a:r>
              <a:rPr lang="zh-CN" altLang="zh-CN"/>
              <a:t>本章概要</a:t>
            </a:r>
            <a:endParaRPr lang="en-US" altLang="zh-CN"/>
          </a:p>
        </p:txBody>
      </p:sp>
      <p:sp>
        <p:nvSpPr>
          <p:cNvPr id="4099" name="内容占位符 1"/>
          <p:cNvSpPr>
            <a:spLocks noGrp="1"/>
          </p:cNvSpPr>
          <p:nvPr>
            <p:ph idx="1"/>
          </p:nvPr>
        </p:nvSpPr>
        <p:spPr/>
        <p:txBody>
          <a:bodyPr/>
          <a:lstStyle/>
          <a:p>
            <a:r>
              <a:rPr lang="en-US" altLang="zh-CN" b="1"/>
              <a:t>5.1.1 </a:t>
            </a:r>
            <a:r>
              <a:rPr lang="zh-CN" altLang="zh-CN" b="1"/>
              <a:t>数字视频信息的获取</a:t>
            </a:r>
            <a:endParaRPr lang="zh-CN" altLang="zh-CN" b="1"/>
          </a:p>
          <a:p>
            <a:r>
              <a:rPr lang="en-US" altLang="zh-CN" b="1"/>
              <a:t>5.1.2 </a:t>
            </a:r>
            <a:r>
              <a:rPr lang="zh-CN" altLang="zh-CN" b="1"/>
              <a:t>数字视频基本概念</a:t>
            </a:r>
            <a:endParaRPr lang="zh-CN" altLang="zh-CN" b="1"/>
          </a:p>
          <a:p>
            <a:r>
              <a:rPr lang="en-US" altLang="zh-CN" b="1"/>
              <a:t>5.1.3 </a:t>
            </a:r>
            <a:r>
              <a:rPr lang="zh-CN" altLang="zh-CN" b="1"/>
              <a:t>视频压缩与编码</a:t>
            </a:r>
            <a:endParaRPr lang="zh-CN" altLang="zh-CN" b="1"/>
          </a:p>
          <a:p>
            <a:r>
              <a:rPr lang="en-US" altLang="zh-CN" b="1"/>
              <a:t>5.1.4 </a:t>
            </a:r>
            <a:r>
              <a:rPr lang="zh-CN" altLang="zh-CN" b="1"/>
              <a:t>数字视频文件存储格式</a:t>
            </a:r>
            <a:endParaRPr lang="en-US" altLang="zh-CN" b="1"/>
          </a:p>
          <a:p>
            <a:r>
              <a:rPr lang="en-US" altLang="zh-CN" b="1"/>
              <a:t>5.1.5 </a:t>
            </a:r>
            <a:r>
              <a:rPr lang="zh-CN" altLang="zh-CN" b="1"/>
              <a:t>数字视频格式的转换</a:t>
            </a:r>
            <a:endParaRPr lang="zh-CN" altLang="zh-CN" b="1"/>
          </a:p>
          <a:p>
            <a:r>
              <a:rPr lang="en-US" altLang="zh-CN" b="1"/>
              <a:t>5.1.6 </a:t>
            </a:r>
            <a:r>
              <a:rPr lang="zh-CN" altLang="zh-CN" b="1"/>
              <a:t>视频播放工具</a:t>
            </a:r>
            <a:endParaRPr lang="zh-CN" altLang="zh-CN" b="1"/>
          </a:p>
          <a:p>
            <a:r>
              <a:rPr lang="en-US" altLang="zh-CN" b="1"/>
              <a:t>5.2.1</a:t>
            </a:r>
            <a:r>
              <a:rPr lang="zh-CN" altLang="zh-CN" b="1"/>
              <a:t>视频编辑软件简介</a:t>
            </a:r>
            <a:endParaRPr lang="zh-CN" altLang="zh-CN" b="1"/>
          </a:p>
          <a:p>
            <a:r>
              <a:rPr lang="en-US" altLang="zh-CN" b="1"/>
              <a:t>5.2.2</a:t>
            </a:r>
            <a:r>
              <a:rPr lang="zh-CN" altLang="zh-CN" b="1"/>
              <a:t>数字视频的编辑处理</a:t>
            </a:r>
            <a:endParaRPr lang="zh-CN" altLang="en-US"/>
          </a:p>
        </p:txBody>
      </p:sp>
    </p:spTree>
  </p:cSld>
  <p:clrMapOvr>
    <a:masterClrMapping/>
  </p:clrMapOvr>
  <p:transition>
    <p:checker dir="ver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标题 1"/>
          <p:cNvSpPr>
            <a:spLocks noGrp="1"/>
          </p:cNvSpPr>
          <p:nvPr>
            <p:ph type="title"/>
          </p:nvPr>
        </p:nvSpPr>
        <p:spPr/>
        <p:txBody>
          <a:bodyPr/>
          <a:lstStyle/>
          <a:p>
            <a:r>
              <a:rPr lang="en-US" altLang="zh-CN"/>
              <a:t>5.2.2</a:t>
            </a:r>
            <a:r>
              <a:rPr lang="zh-CN" altLang="zh-CN"/>
              <a:t>数字视频的编辑处理</a:t>
            </a:r>
            <a:endParaRPr lang="zh-CN" altLang="en-US"/>
          </a:p>
        </p:txBody>
      </p:sp>
      <p:sp>
        <p:nvSpPr>
          <p:cNvPr id="22531" name="内容占位符 2"/>
          <p:cNvSpPr>
            <a:spLocks noGrp="1"/>
          </p:cNvSpPr>
          <p:nvPr>
            <p:ph idx="1"/>
          </p:nvPr>
        </p:nvSpPr>
        <p:spPr>
          <a:xfrm>
            <a:off x="555625" y="1258888"/>
            <a:ext cx="8191500" cy="5105400"/>
          </a:xfrm>
        </p:spPr>
        <p:txBody>
          <a:bodyPr/>
          <a:lstStyle/>
          <a:p>
            <a:pPr marL="0" indent="0">
              <a:buFont typeface="Wingdings" panose="05000000000000000000" pitchFamily="2" charset="2"/>
              <a:buNone/>
            </a:pPr>
            <a:r>
              <a:rPr lang="en-US" altLang="zh-CN" b="1"/>
              <a:t>6.</a:t>
            </a:r>
            <a:r>
              <a:rPr lang="zh-CN" altLang="zh-CN" b="1"/>
              <a:t>上传分享</a:t>
            </a:r>
            <a:endParaRPr lang="zh-CN" altLang="zh-CN" b="1"/>
          </a:p>
          <a:p>
            <a:pPr marL="0" indent="0">
              <a:buFont typeface="Wingdings" panose="05000000000000000000" pitchFamily="2" charset="2"/>
              <a:buNone/>
            </a:pPr>
            <a:endParaRPr lang="zh-CN" altLang="en-US"/>
          </a:p>
        </p:txBody>
      </p:sp>
      <p:pic>
        <p:nvPicPr>
          <p:cNvPr id="2" name="图片 1"/>
          <p:cNvPicPr>
            <a:picLocks noChangeAspect="1"/>
          </p:cNvPicPr>
          <p:nvPr/>
        </p:nvPicPr>
        <p:blipFill>
          <a:blip r:embed="rId1"/>
          <a:stretch>
            <a:fillRect/>
          </a:stretch>
        </p:blipFill>
        <p:spPr>
          <a:xfrm>
            <a:off x="1547663" y="1988840"/>
            <a:ext cx="6415047" cy="3888432"/>
          </a:xfrm>
          <a:prstGeom prst="rect">
            <a:avLst/>
          </a:prstGeom>
        </p:spPr>
      </p:pic>
    </p:spTree>
  </p:cSld>
  <p:clrMapOvr>
    <a:masterClrMapping/>
  </p:clrMapOvr>
  <p:transition>
    <p:checker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标题 1"/>
          <p:cNvSpPr>
            <a:spLocks noGrp="1"/>
          </p:cNvSpPr>
          <p:nvPr>
            <p:ph type="title"/>
          </p:nvPr>
        </p:nvSpPr>
        <p:spPr/>
        <p:txBody>
          <a:bodyPr/>
          <a:lstStyle/>
          <a:p>
            <a:r>
              <a:rPr lang="en-US" altLang="zh-CN"/>
              <a:t>5.3 </a:t>
            </a:r>
            <a:r>
              <a:rPr lang="zh-CN" altLang="zh-CN"/>
              <a:t>综合练习</a:t>
            </a:r>
            <a:endParaRPr lang="zh-CN" altLang="zh-CN"/>
          </a:p>
        </p:txBody>
      </p:sp>
      <p:sp>
        <p:nvSpPr>
          <p:cNvPr id="22531" name="内容占位符 2"/>
          <p:cNvSpPr>
            <a:spLocks noGrp="1"/>
          </p:cNvSpPr>
          <p:nvPr>
            <p:ph idx="1"/>
          </p:nvPr>
        </p:nvSpPr>
        <p:spPr>
          <a:xfrm>
            <a:off x="555624" y="1258888"/>
            <a:ext cx="8408863" cy="5105400"/>
          </a:xfrm>
        </p:spPr>
        <p:txBody>
          <a:bodyPr/>
          <a:lstStyle/>
          <a:p>
            <a:pPr marL="0" indent="0">
              <a:lnSpc>
                <a:spcPct val="150000"/>
              </a:lnSpc>
              <a:buFont typeface="Wingdings" panose="05000000000000000000" pitchFamily="2" charset="2"/>
              <a:buNone/>
              <a:defRPr/>
            </a:pPr>
            <a:r>
              <a:rPr lang="en-US" altLang="zh-CN" b="1" dirty="0"/>
              <a:t>5.3.1 </a:t>
            </a:r>
            <a:r>
              <a:rPr lang="zh-CN" altLang="zh-CN" b="1" dirty="0"/>
              <a:t>选择题</a:t>
            </a:r>
            <a:endParaRPr lang="zh-CN" altLang="zh-CN" b="1" dirty="0"/>
          </a:p>
          <a:p>
            <a:pPr marL="0" indent="0">
              <a:lnSpc>
                <a:spcPct val="150000"/>
              </a:lnSpc>
              <a:buFont typeface="Wingdings" panose="05000000000000000000" pitchFamily="2" charset="2"/>
              <a:buNone/>
              <a:defRPr/>
            </a:pPr>
            <a:r>
              <a:rPr lang="en-US" altLang="zh-CN" b="1" dirty="0"/>
              <a:t>5.3.2 </a:t>
            </a:r>
            <a:r>
              <a:rPr lang="zh-CN" altLang="zh-CN" b="1" dirty="0"/>
              <a:t>填空题</a:t>
            </a:r>
            <a:endParaRPr lang="zh-CN" altLang="zh-CN" b="1" dirty="0"/>
          </a:p>
          <a:p>
            <a:pPr marL="0" indent="0">
              <a:lnSpc>
                <a:spcPct val="150000"/>
              </a:lnSpc>
              <a:buFont typeface="Wingdings" panose="05000000000000000000" pitchFamily="2" charset="2"/>
              <a:buNone/>
              <a:defRPr/>
            </a:pPr>
            <a:r>
              <a:rPr lang="en-US" altLang="zh-CN" b="1" dirty="0"/>
              <a:t>5.3.3 </a:t>
            </a:r>
            <a:r>
              <a:rPr lang="zh-CN" altLang="zh-CN" b="1" dirty="0"/>
              <a:t>综合实践</a:t>
            </a:r>
            <a:endParaRPr lang="zh-CN" altLang="zh-CN" b="1" dirty="0"/>
          </a:p>
          <a:p>
            <a:pPr>
              <a:lnSpc>
                <a:spcPct val="150000"/>
              </a:lnSpc>
              <a:defRPr/>
            </a:pPr>
            <a:r>
              <a:rPr lang="zh-CN" altLang="en-US" sz="2000" b="1" dirty="0"/>
              <a:t>使用手机版“剪映”</a:t>
            </a:r>
            <a:r>
              <a:rPr lang="en-US" altLang="zh-CN" sz="2000" b="1" dirty="0"/>
              <a:t>app </a:t>
            </a:r>
            <a:r>
              <a:rPr lang="zh-CN" altLang="en-US" sz="2000" b="1" dirty="0"/>
              <a:t>，制作“美丽风景”短视频，发布并推广</a:t>
            </a:r>
            <a:r>
              <a:rPr lang="zh-CN" altLang="zh-CN" sz="2000" b="1" dirty="0"/>
              <a:t>。</a:t>
            </a:r>
            <a:endParaRPr lang="en-US" altLang="zh-CN" sz="2000" b="1" dirty="0"/>
          </a:p>
          <a:p>
            <a:pPr marL="400050" lvl="1" indent="0">
              <a:lnSpc>
                <a:spcPct val="150000"/>
              </a:lnSpc>
              <a:buNone/>
              <a:defRPr/>
            </a:pPr>
            <a:r>
              <a:rPr lang="zh-CN" altLang="en-US" sz="1800" b="1" dirty="0"/>
              <a:t>准备</a:t>
            </a:r>
            <a:r>
              <a:rPr lang="en-US" altLang="zh-CN" sz="1800" b="1" dirty="0"/>
              <a:t>3</a:t>
            </a:r>
            <a:r>
              <a:rPr lang="zh-CN" altLang="en-US" sz="1800" b="1" dirty="0"/>
              <a:t>段横版视频素材，每段大概</a:t>
            </a:r>
            <a:r>
              <a:rPr lang="en-US" altLang="zh-CN" sz="1800" b="1" dirty="0"/>
              <a:t>4-6</a:t>
            </a:r>
            <a:r>
              <a:rPr lang="zh-CN" altLang="en-US" sz="1800" b="1" dirty="0"/>
              <a:t>秒，可以自己拍摄视频、图片（一键成片、图文成片、剪同款、开始创作这</a:t>
            </a:r>
            <a:r>
              <a:rPr lang="en-US" altLang="zh-CN" sz="1800" b="1" dirty="0"/>
              <a:t>4</a:t>
            </a:r>
            <a:r>
              <a:rPr lang="zh-CN" altLang="en-US" sz="1800" b="1" dirty="0"/>
              <a:t>种方式可以分别尝试一下）。</a:t>
            </a:r>
            <a:endParaRPr lang="zh-CN" altLang="zh-CN" sz="1800" dirty="0"/>
          </a:p>
          <a:p>
            <a:pPr marL="0" indent="0">
              <a:lnSpc>
                <a:spcPct val="150000"/>
              </a:lnSpc>
              <a:buFont typeface="Wingdings" panose="05000000000000000000" pitchFamily="2" charset="2"/>
              <a:buNone/>
              <a:defRPr/>
            </a:pPr>
            <a:endParaRPr lang="zh-CN" altLang="en-US" dirty="0"/>
          </a:p>
        </p:txBody>
      </p:sp>
    </p:spTree>
  </p:cSld>
  <p:clrMapOvr>
    <a:masterClrMapping/>
  </p:clrMapOvr>
  <p:transition>
    <p:checker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标题 1"/>
          <p:cNvSpPr>
            <a:spLocks noGrp="1"/>
          </p:cNvSpPr>
          <p:nvPr>
            <p:ph type="title"/>
          </p:nvPr>
        </p:nvSpPr>
        <p:spPr/>
        <p:txBody>
          <a:bodyPr/>
          <a:lstStyle/>
          <a:p>
            <a:r>
              <a:rPr lang="zh-CN" altLang="zh-CN"/>
              <a:t>本章</a:t>
            </a:r>
            <a:r>
              <a:rPr lang="zh-CN" altLang="zh-CN"/>
              <a:t>小结</a:t>
            </a:r>
            <a:endParaRPr lang="zh-CN" altLang="zh-CN"/>
          </a:p>
        </p:txBody>
      </p:sp>
      <p:pic>
        <p:nvPicPr>
          <p:cNvPr id="3" name="内容占位符 2"/>
          <p:cNvPicPr>
            <a:picLocks noChangeAspect="1"/>
          </p:cNvPicPr>
          <p:nvPr>
            <p:ph idx="1"/>
          </p:nvPr>
        </p:nvPicPr>
        <p:blipFill>
          <a:blip r:embed="rId1"/>
          <a:stretch>
            <a:fillRect/>
          </a:stretch>
        </p:blipFill>
        <p:spPr>
          <a:xfrm>
            <a:off x="2808605" y="40005"/>
            <a:ext cx="3232150" cy="6762115"/>
          </a:xfrm>
          <a:prstGeom prst="rect">
            <a:avLst/>
          </a:prstGeom>
        </p:spPr>
      </p:pic>
    </p:spTree>
  </p:cSld>
  <p:clrMapOvr>
    <a:masterClrMapping/>
  </p:clrMapOvr>
  <p:transition>
    <p:checke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title"/>
          </p:nvPr>
        </p:nvSpPr>
        <p:spPr/>
        <p:txBody>
          <a:bodyPr/>
          <a:lstStyle/>
          <a:p>
            <a:r>
              <a:rPr lang="en-US" altLang="zh-CN"/>
              <a:t>5.1.1 </a:t>
            </a:r>
            <a:r>
              <a:rPr lang="zh-CN" altLang="zh-CN"/>
              <a:t>数字视频信息的获取</a:t>
            </a:r>
            <a:endParaRPr lang="zh-CN" altLang="en-US"/>
          </a:p>
        </p:txBody>
      </p:sp>
      <p:sp>
        <p:nvSpPr>
          <p:cNvPr id="5123" name="内容占位符 2"/>
          <p:cNvSpPr>
            <a:spLocks noGrp="1"/>
          </p:cNvSpPr>
          <p:nvPr>
            <p:ph idx="1"/>
          </p:nvPr>
        </p:nvSpPr>
        <p:spPr>
          <a:xfrm>
            <a:off x="533400" y="1295400"/>
            <a:ext cx="8191500" cy="5075238"/>
          </a:xfrm>
        </p:spPr>
        <p:txBody>
          <a:bodyPr/>
          <a:lstStyle/>
          <a:p>
            <a:r>
              <a:rPr lang="en-US" altLang="zh-CN" b="1"/>
              <a:t>1. </a:t>
            </a:r>
            <a:r>
              <a:rPr lang="zh-CN" altLang="zh-CN" b="1"/>
              <a:t>利用视频采集卡获取</a:t>
            </a:r>
            <a:endParaRPr lang="en-US" altLang="zh-CN" b="1"/>
          </a:p>
          <a:p>
            <a:endParaRPr lang="en-US" altLang="zh-CN" b="1"/>
          </a:p>
          <a:p>
            <a:endParaRPr lang="en-US" altLang="zh-CN" b="1"/>
          </a:p>
          <a:p>
            <a:endParaRPr lang="en-US" altLang="zh-CN" b="1"/>
          </a:p>
          <a:p>
            <a:endParaRPr lang="en-US" altLang="zh-CN" b="1"/>
          </a:p>
          <a:p>
            <a:r>
              <a:rPr lang="en-US" altLang="zh-CN" b="1"/>
              <a:t>2.</a:t>
            </a:r>
            <a:r>
              <a:rPr lang="zh-CN" altLang="zh-CN" b="1"/>
              <a:t>利用数字视频设备获取</a:t>
            </a:r>
            <a:endParaRPr lang="en-US" altLang="zh-CN" b="1"/>
          </a:p>
          <a:p>
            <a:endParaRPr lang="en-US" altLang="zh-CN" b="1"/>
          </a:p>
          <a:p>
            <a:endParaRPr lang="en-US" altLang="zh-CN" b="1"/>
          </a:p>
          <a:p>
            <a:endParaRPr lang="zh-CN" altLang="zh-CN" b="1"/>
          </a:p>
          <a:p>
            <a:r>
              <a:rPr lang="en-US" altLang="zh-CN" b="1"/>
              <a:t>3</a:t>
            </a:r>
            <a:r>
              <a:rPr lang="zh-CN" altLang="zh-CN" b="1"/>
              <a:t>．使用视频编辑软件制作</a:t>
            </a:r>
            <a:endParaRPr lang="zh-CN" altLang="zh-CN" b="1"/>
          </a:p>
          <a:p>
            <a:endParaRPr lang="zh-CN" altLang="en-US"/>
          </a:p>
        </p:txBody>
      </p:sp>
      <p:grpSp>
        <p:nvGrpSpPr>
          <p:cNvPr id="5124" name="组合 3"/>
          <p:cNvGrpSpPr/>
          <p:nvPr/>
        </p:nvGrpSpPr>
        <p:grpSpPr bwMode="auto">
          <a:xfrm>
            <a:off x="844550" y="1830388"/>
            <a:ext cx="5006975" cy="1809750"/>
            <a:chOff x="0" y="0"/>
            <a:chExt cx="5008245" cy="1810385"/>
          </a:xfrm>
        </p:grpSpPr>
        <p:grpSp>
          <p:nvGrpSpPr>
            <p:cNvPr id="5128" name="组合 4"/>
            <p:cNvGrpSpPr/>
            <p:nvPr/>
          </p:nvGrpSpPr>
          <p:grpSpPr bwMode="auto">
            <a:xfrm>
              <a:off x="0" y="0"/>
              <a:ext cx="5008245" cy="1810385"/>
              <a:chOff x="31357" y="431658"/>
              <a:chExt cx="6140291" cy="2672469"/>
            </a:xfrm>
          </p:grpSpPr>
          <p:grpSp>
            <p:nvGrpSpPr>
              <p:cNvPr id="5134" name="Group 4"/>
              <p:cNvGrpSpPr/>
              <p:nvPr/>
            </p:nvGrpSpPr>
            <p:grpSpPr bwMode="auto">
              <a:xfrm>
                <a:off x="31357" y="431658"/>
                <a:ext cx="6140291" cy="2672469"/>
                <a:chOff x="28" y="408"/>
                <a:chExt cx="5483" cy="2526"/>
              </a:xfrm>
            </p:grpSpPr>
            <p:pic>
              <p:nvPicPr>
                <p:cNvPr id="5138" name="Picture 6" descr="数码"/>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6" y="499"/>
                  <a:ext cx="1392" cy="1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9" name="Picture 7" descr="卡图片"/>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1" y="607"/>
                  <a:ext cx="1633" cy="1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40" name="Text Box 8"/>
                <p:cNvSpPr txBox="1">
                  <a:spLocks noChangeArrowheads="1"/>
                </p:cNvSpPr>
                <p:nvPr/>
              </p:nvSpPr>
              <p:spPr bwMode="auto">
                <a:xfrm>
                  <a:off x="28" y="1384"/>
                  <a:ext cx="1989" cy="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indent="228600" eaLnBrk="0" hangingPunct="0">
                    <a:spcBef>
                      <a:spcPct val="20000"/>
                    </a:spcBef>
                    <a:buClr>
                      <a:schemeClr val="tx2"/>
                    </a:buClr>
                    <a:buFont typeface="Wingdings" panose="05000000000000000000" pitchFamily="2" charset="2"/>
                    <a:buChar char="v"/>
                    <a:defRPr sz="2800">
                      <a:solidFill>
                        <a:schemeClr val="tx1"/>
                      </a:solidFill>
                      <a:latin typeface="Calibri" panose="020F0502020204030204" pitchFamily="34" charset="0"/>
                      <a:ea typeface="华文行楷" panose="02010800040101010101" pitchFamily="2" charset="-122"/>
                    </a:defRPr>
                  </a:lvl1pPr>
                  <a:lvl2pPr marL="742950" indent="-285750" eaLnBrk="0" hangingPunct="0">
                    <a:spcBef>
                      <a:spcPct val="20000"/>
                    </a:spcBef>
                    <a:buClr>
                      <a:schemeClr val="accent1"/>
                    </a:buClr>
                    <a:buFont typeface="Wingdings" panose="05000000000000000000" pitchFamily="2" charset="2"/>
                    <a:buChar char="§"/>
                    <a:defRPr sz="2600">
                      <a:solidFill>
                        <a:schemeClr val="tx1"/>
                      </a:solidFill>
                      <a:latin typeface="Calibri" panose="020F0502020204030204" pitchFamily="34" charset="0"/>
                      <a:ea typeface="华文行楷" panose="02010800040101010101" pitchFamily="2" charset="-122"/>
                    </a:defRPr>
                  </a:lvl2pPr>
                  <a:lvl3pPr marL="1143000" indent="-228600" eaLnBrk="0" hangingPunct="0">
                    <a:spcBef>
                      <a:spcPct val="20000"/>
                    </a:spcBef>
                    <a:buClr>
                      <a:schemeClr val="accent2"/>
                    </a:buClr>
                    <a:buChar char="•"/>
                    <a:defRPr sz="2400">
                      <a:solidFill>
                        <a:schemeClr val="tx1"/>
                      </a:solidFill>
                      <a:latin typeface="Calibri" panose="020F0502020204030204" pitchFamily="34" charset="0"/>
                      <a:ea typeface="华文行楷" panose="02010800040101010101" pitchFamily="2" charset="-122"/>
                    </a:defRPr>
                  </a:lvl3pPr>
                  <a:lvl4pPr marL="1600200" indent="-228600" eaLnBrk="0" hangingPunct="0">
                    <a:spcBef>
                      <a:spcPct val="20000"/>
                    </a:spcBef>
                    <a:buChar char="–"/>
                    <a:defRPr sz="2000">
                      <a:solidFill>
                        <a:schemeClr val="tx1"/>
                      </a:solidFill>
                      <a:latin typeface="Calibri" panose="020F0502020204030204" pitchFamily="34" charset="0"/>
                      <a:ea typeface="华文行楷" panose="02010800040101010101" pitchFamily="2" charset="-122"/>
                    </a:defRPr>
                  </a:lvl4pPr>
                  <a:lvl5pPr marL="2057400" indent="-228600" eaLnBrk="0" hangingPunct="0">
                    <a:spcBef>
                      <a:spcPct val="20000"/>
                    </a:spcBef>
                    <a:buChar char="»"/>
                    <a:defRPr sz="2000">
                      <a:solidFill>
                        <a:schemeClr val="tx1"/>
                      </a:solidFill>
                      <a:latin typeface="Calibri" panose="020F0502020204030204" pitchFamily="34" charset="0"/>
                      <a:ea typeface="华文行楷" panose="02010800040101010101" pitchFamily="2" charset="-122"/>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9pPr>
                </a:lstStyle>
                <a:p>
                  <a:pPr eaLnBrk="1" hangingPunct="1">
                    <a:spcBef>
                      <a:spcPts val="725"/>
                    </a:spcBef>
                    <a:buClrTx/>
                    <a:buFontTx/>
                    <a:buNone/>
                  </a:pPr>
                  <a:r>
                    <a:rPr lang="zh-CN" altLang="zh-CN" sz="9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传统模拟摄像机</a:t>
                  </a:r>
                  <a:endParaRPr lang="zh-CN" altLang="zh-CN" sz="1200">
                    <a:latin typeface="宋体" panose="02010600030101010101" pitchFamily="2" charset="-122"/>
                    <a:ea typeface="宋体" panose="02010600030101010101" pitchFamily="2" charset="-122"/>
                    <a:cs typeface="Times New Roman" panose="02020603050405020304" pitchFamily="18" charset="0"/>
                  </a:endParaRPr>
                </a:p>
              </p:txBody>
            </p:sp>
            <p:sp>
              <p:nvSpPr>
                <p:cNvPr id="5141" name="Text Box 9"/>
                <p:cNvSpPr txBox="1">
                  <a:spLocks noChangeArrowheads="1"/>
                </p:cNvSpPr>
                <p:nvPr/>
              </p:nvSpPr>
              <p:spPr bwMode="auto">
                <a:xfrm>
                  <a:off x="2087" y="1508"/>
                  <a:ext cx="1359" cy="8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indent="228600" eaLnBrk="0" hangingPunct="0">
                    <a:spcBef>
                      <a:spcPct val="20000"/>
                    </a:spcBef>
                    <a:buClr>
                      <a:schemeClr val="tx2"/>
                    </a:buClr>
                    <a:buFont typeface="Wingdings" panose="05000000000000000000" pitchFamily="2" charset="2"/>
                    <a:buChar char="v"/>
                    <a:defRPr sz="2800">
                      <a:solidFill>
                        <a:schemeClr val="tx1"/>
                      </a:solidFill>
                      <a:latin typeface="Calibri" panose="020F0502020204030204" pitchFamily="34" charset="0"/>
                      <a:ea typeface="华文行楷" panose="02010800040101010101" pitchFamily="2" charset="-122"/>
                    </a:defRPr>
                  </a:lvl1pPr>
                  <a:lvl2pPr marL="742950" indent="-285750" eaLnBrk="0" hangingPunct="0">
                    <a:spcBef>
                      <a:spcPct val="20000"/>
                    </a:spcBef>
                    <a:buClr>
                      <a:schemeClr val="accent1"/>
                    </a:buClr>
                    <a:buFont typeface="Wingdings" panose="05000000000000000000" pitchFamily="2" charset="2"/>
                    <a:buChar char="§"/>
                    <a:defRPr sz="2600">
                      <a:solidFill>
                        <a:schemeClr val="tx1"/>
                      </a:solidFill>
                      <a:latin typeface="Calibri" panose="020F0502020204030204" pitchFamily="34" charset="0"/>
                      <a:ea typeface="华文行楷" panose="02010800040101010101" pitchFamily="2" charset="-122"/>
                    </a:defRPr>
                  </a:lvl2pPr>
                  <a:lvl3pPr marL="1143000" indent="-228600" eaLnBrk="0" hangingPunct="0">
                    <a:spcBef>
                      <a:spcPct val="20000"/>
                    </a:spcBef>
                    <a:buClr>
                      <a:schemeClr val="accent2"/>
                    </a:buClr>
                    <a:buChar char="•"/>
                    <a:defRPr sz="2400">
                      <a:solidFill>
                        <a:schemeClr val="tx1"/>
                      </a:solidFill>
                      <a:latin typeface="Calibri" panose="020F0502020204030204" pitchFamily="34" charset="0"/>
                      <a:ea typeface="华文行楷" panose="02010800040101010101" pitchFamily="2" charset="-122"/>
                    </a:defRPr>
                  </a:lvl3pPr>
                  <a:lvl4pPr marL="1600200" indent="-228600" eaLnBrk="0" hangingPunct="0">
                    <a:spcBef>
                      <a:spcPct val="20000"/>
                    </a:spcBef>
                    <a:buChar char="–"/>
                    <a:defRPr sz="2000">
                      <a:solidFill>
                        <a:schemeClr val="tx1"/>
                      </a:solidFill>
                      <a:latin typeface="Calibri" panose="020F0502020204030204" pitchFamily="34" charset="0"/>
                      <a:ea typeface="华文行楷" panose="02010800040101010101" pitchFamily="2" charset="-122"/>
                    </a:defRPr>
                  </a:lvl4pPr>
                  <a:lvl5pPr marL="2057400" indent="-228600" eaLnBrk="0" hangingPunct="0">
                    <a:spcBef>
                      <a:spcPct val="20000"/>
                    </a:spcBef>
                    <a:buChar char="»"/>
                    <a:defRPr sz="2000">
                      <a:solidFill>
                        <a:schemeClr val="tx1"/>
                      </a:solidFill>
                      <a:latin typeface="Calibri" panose="020F0502020204030204" pitchFamily="34" charset="0"/>
                      <a:ea typeface="华文行楷" panose="02010800040101010101" pitchFamily="2" charset="-122"/>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9pPr>
                </a:lstStyle>
                <a:p>
                  <a:pPr eaLnBrk="1" hangingPunct="1">
                    <a:spcBef>
                      <a:spcPts val="965"/>
                    </a:spcBef>
                    <a:buClrTx/>
                    <a:buFontTx/>
                    <a:buNone/>
                  </a:pPr>
                  <a:r>
                    <a:rPr lang="en-US" altLang="zh-CN" sz="900" b="1">
                      <a:solidFill>
                        <a:srgbClr val="000000"/>
                      </a:solidFill>
                      <a:latin typeface="Times New Roman" panose="02020603050405020304" pitchFamily="18" charset="0"/>
                      <a:ea typeface="黑体" panose="02010609060101010101" pitchFamily="49" charset="-122"/>
                      <a:cs typeface="宋体" panose="02010600030101010101" pitchFamily="2" charset="-122"/>
                    </a:rPr>
                    <a:t>1394</a:t>
                  </a:r>
                  <a:r>
                    <a:rPr lang="zh-CN" altLang="zh-CN" sz="9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卡</a:t>
                  </a:r>
                  <a:endParaRPr lang="zh-CN" altLang="zh-CN" sz="1200">
                    <a:latin typeface="宋体" panose="02010600030101010101" pitchFamily="2" charset="-122"/>
                    <a:ea typeface="宋体" panose="02010600030101010101" pitchFamily="2" charset="-122"/>
                  </a:endParaRPr>
                </a:p>
              </p:txBody>
            </p:sp>
            <p:sp>
              <p:nvSpPr>
                <p:cNvPr id="5142" name="Text Box 10"/>
                <p:cNvSpPr txBox="1">
                  <a:spLocks noChangeArrowheads="1"/>
                </p:cNvSpPr>
                <p:nvPr/>
              </p:nvSpPr>
              <p:spPr bwMode="auto">
                <a:xfrm>
                  <a:off x="4220" y="2181"/>
                  <a:ext cx="788" cy="753"/>
                </a:xfrm>
                <a:prstGeom prst="rect">
                  <a:avLst/>
                </a:prstGeom>
                <a:solidFill>
                  <a:srgbClr val="FFFFCC"/>
                </a:solidFill>
                <a:ln w="19050">
                  <a:solidFill>
                    <a:srgbClr val="FF66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lr>
                      <a:schemeClr val="tx2"/>
                    </a:buClr>
                    <a:buFont typeface="Wingdings" panose="05000000000000000000" pitchFamily="2" charset="2"/>
                    <a:buChar char="v"/>
                    <a:defRPr sz="2800">
                      <a:solidFill>
                        <a:schemeClr val="tx1"/>
                      </a:solidFill>
                      <a:latin typeface="Calibri" panose="020F0502020204030204" pitchFamily="34" charset="0"/>
                      <a:ea typeface="华文行楷" panose="02010800040101010101" pitchFamily="2" charset="-122"/>
                    </a:defRPr>
                  </a:lvl1pPr>
                  <a:lvl2pPr marL="742950" indent="-285750" eaLnBrk="0" hangingPunct="0">
                    <a:spcBef>
                      <a:spcPct val="20000"/>
                    </a:spcBef>
                    <a:buClr>
                      <a:schemeClr val="accent1"/>
                    </a:buClr>
                    <a:buFont typeface="Wingdings" panose="05000000000000000000" pitchFamily="2" charset="2"/>
                    <a:buChar char="§"/>
                    <a:defRPr sz="2600">
                      <a:solidFill>
                        <a:schemeClr val="tx1"/>
                      </a:solidFill>
                      <a:latin typeface="Calibri" panose="020F0502020204030204" pitchFamily="34" charset="0"/>
                      <a:ea typeface="华文行楷" panose="02010800040101010101" pitchFamily="2" charset="-122"/>
                    </a:defRPr>
                  </a:lvl2pPr>
                  <a:lvl3pPr marL="1143000" indent="-228600" eaLnBrk="0" hangingPunct="0">
                    <a:spcBef>
                      <a:spcPct val="20000"/>
                    </a:spcBef>
                    <a:buClr>
                      <a:schemeClr val="accent2"/>
                    </a:buClr>
                    <a:buChar char="•"/>
                    <a:defRPr sz="2400">
                      <a:solidFill>
                        <a:schemeClr val="tx1"/>
                      </a:solidFill>
                      <a:latin typeface="Calibri" panose="020F0502020204030204" pitchFamily="34" charset="0"/>
                      <a:ea typeface="华文行楷" panose="02010800040101010101" pitchFamily="2" charset="-122"/>
                    </a:defRPr>
                  </a:lvl3pPr>
                  <a:lvl4pPr marL="1600200" indent="-228600" eaLnBrk="0" hangingPunct="0">
                    <a:spcBef>
                      <a:spcPct val="20000"/>
                    </a:spcBef>
                    <a:buChar char="–"/>
                    <a:defRPr sz="2000">
                      <a:solidFill>
                        <a:schemeClr val="tx1"/>
                      </a:solidFill>
                      <a:latin typeface="Calibri" panose="020F0502020204030204" pitchFamily="34" charset="0"/>
                      <a:ea typeface="华文行楷" panose="02010800040101010101" pitchFamily="2" charset="-122"/>
                    </a:defRPr>
                  </a:lvl4pPr>
                  <a:lvl5pPr marL="2057400" indent="-228600" eaLnBrk="0" hangingPunct="0">
                    <a:spcBef>
                      <a:spcPct val="20000"/>
                    </a:spcBef>
                    <a:buChar char="»"/>
                    <a:defRPr sz="2000">
                      <a:solidFill>
                        <a:schemeClr val="tx1"/>
                      </a:solidFill>
                      <a:latin typeface="Calibri" panose="020F0502020204030204" pitchFamily="34" charset="0"/>
                      <a:ea typeface="华文行楷" panose="02010800040101010101" pitchFamily="2" charset="-122"/>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9pPr>
                </a:lstStyle>
                <a:p>
                  <a:pPr algn="ctr" eaLnBrk="1" hangingPunct="1">
                    <a:spcBef>
                      <a:spcPct val="0"/>
                    </a:spcBef>
                    <a:buClrTx/>
                    <a:buFontTx/>
                    <a:buNone/>
                  </a:pPr>
                  <a:r>
                    <a:rPr lang="zh-CN" altLang="zh-CN" sz="9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电脑</a:t>
                  </a:r>
                  <a:endParaRPr lang="zh-CN" altLang="zh-CN" sz="1200">
                    <a:latin typeface="宋体" panose="02010600030101010101" pitchFamily="2" charset="-122"/>
                    <a:ea typeface="宋体" panose="02010600030101010101" pitchFamily="2" charset="-122"/>
                    <a:cs typeface="Times New Roman" panose="02020603050405020304" pitchFamily="18" charset="0"/>
                  </a:endParaRPr>
                </a:p>
              </p:txBody>
            </p:sp>
            <p:pic>
              <p:nvPicPr>
                <p:cNvPr id="5143" name="Picture 11" descr="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7" y="408"/>
                  <a:ext cx="1474" cy="1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135" name="Group 12"/>
              <p:cNvGrpSpPr/>
              <p:nvPr/>
            </p:nvGrpSpPr>
            <p:grpSpPr bwMode="auto">
              <a:xfrm>
                <a:off x="221735" y="2272945"/>
                <a:ext cx="3561573" cy="798428"/>
                <a:chOff x="253813" y="2487595"/>
                <a:chExt cx="3439" cy="816"/>
              </a:xfrm>
            </p:grpSpPr>
            <p:sp>
              <p:nvSpPr>
                <p:cNvPr id="13" name="Text Box 13"/>
                <p:cNvSpPr txBox="1">
                  <a:spLocks noChangeArrowheads="1"/>
                </p:cNvSpPr>
                <p:nvPr/>
              </p:nvSpPr>
              <p:spPr bwMode="auto">
                <a:xfrm>
                  <a:off x="253813" y="2487594"/>
                  <a:ext cx="1322" cy="817"/>
                </a:xfrm>
                <a:prstGeom prst="rect">
                  <a:avLst/>
                </a:prstGeom>
                <a:solidFill>
                  <a:srgbClr val="FFFFCC"/>
                </a:solidFill>
                <a:ln w="19050">
                  <a:solidFill>
                    <a:srgbClr val="FF66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spcAft>
                      <a:spcPts val="0"/>
                    </a:spcAft>
                    <a:defRPr/>
                  </a:pPr>
                  <a:r>
                    <a:rPr lang="zh-CN" sz="900" b="1">
                      <a:solidFill>
                        <a:srgbClr val="000000"/>
                      </a:solidFill>
                      <a:latin typeface="Times New Roman" panose="02020603050405020304"/>
                      <a:ea typeface="宋体" panose="02010600030101010101" pitchFamily="2" charset="-122"/>
                      <a:cs typeface="Times New Roman" panose="02020603050405020304"/>
                    </a:rPr>
                    <a:t>模拟信号</a:t>
                  </a:r>
                  <a:endParaRPr lang="zh-CN" sz="1200">
                    <a:latin typeface="宋体" panose="02010600030101010101" pitchFamily="2" charset="-122"/>
                    <a:ea typeface="宋体" panose="02010600030101010101" pitchFamily="2" charset="-122"/>
                    <a:cs typeface="宋体" panose="02010600030101010101" pitchFamily="2" charset="-122"/>
                  </a:endParaRPr>
                </a:p>
                <a:p>
                  <a:pPr indent="229235" algn="ctr">
                    <a:spcAft>
                      <a:spcPts val="0"/>
                    </a:spcAft>
                    <a:defRPr/>
                  </a:pPr>
                  <a:r>
                    <a:rPr lang="zh-CN" sz="900" b="1">
                      <a:solidFill>
                        <a:srgbClr val="000000"/>
                      </a:solidFill>
                      <a:latin typeface="Times New Roman" panose="02020603050405020304"/>
                      <a:ea typeface="宋体" panose="02010600030101010101" pitchFamily="2" charset="-122"/>
                      <a:cs typeface="Times New Roman" panose="02020603050405020304"/>
                    </a:rPr>
                    <a:t>（录像机）</a:t>
                  </a:r>
                  <a:endParaRPr lang="zh-CN" sz="1200">
                    <a:latin typeface="宋体" panose="02010600030101010101" pitchFamily="2" charset="-122"/>
                    <a:ea typeface="宋体" panose="02010600030101010101" pitchFamily="2" charset="-122"/>
                    <a:cs typeface="宋体" panose="02010600030101010101" pitchFamily="2" charset="-122"/>
                  </a:endParaRPr>
                </a:p>
              </p:txBody>
            </p:sp>
            <p:sp>
              <p:nvSpPr>
                <p:cNvPr id="5137" name="Text Box 14"/>
                <p:cNvSpPr txBox="1">
                  <a:spLocks noChangeArrowheads="1"/>
                </p:cNvSpPr>
                <p:nvPr/>
              </p:nvSpPr>
              <p:spPr bwMode="auto">
                <a:xfrm>
                  <a:off x="255931" y="2487595"/>
                  <a:ext cx="1321" cy="815"/>
                </a:xfrm>
                <a:prstGeom prst="rect">
                  <a:avLst/>
                </a:prstGeom>
                <a:solidFill>
                  <a:srgbClr val="FFFFCC"/>
                </a:solidFill>
                <a:ln w="19050">
                  <a:solidFill>
                    <a:srgbClr val="FF66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spcBef>
                      <a:spcPct val="20000"/>
                    </a:spcBef>
                    <a:buClr>
                      <a:schemeClr val="tx2"/>
                    </a:buClr>
                    <a:buFont typeface="Wingdings" panose="05000000000000000000" pitchFamily="2" charset="2"/>
                    <a:buChar char="v"/>
                    <a:defRPr sz="2800">
                      <a:solidFill>
                        <a:schemeClr val="tx1"/>
                      </a:solidFill>
                      <a:latin typeface="Calibri" panose="020F0502020204030204" pitchFamily="34" charset="0"/>
                      <a:ea typeface="华文行楷" panose="02010800040101010101" pitchFamily="2" charset="-122"/>
                    </a:defRPr>
                  </a:lvl1pPr>
                  <a:lvl2pPr marL="742950" indent="-285750" eaLnBrk="0" hangingPunct="0">
                    <a:spcBef>
                      <a:spcPct val="20000"/>
                    </a:spcBef>
                    <a:buClr>
                      <a:schemeClr val="accent1"/>
                    </a:buClr>
                    <a:buFont typeface="Wingdings" panose="05000000000000000000" pitchFamily="2" charset="2"/>
                    <a:buChar char="§"/>
                    <a:defRPr sz="2600">
                      <a:solidFill>
                        <a:schemeClr val="tx1"/>
                      </a:solidFill>
                      <a:latin typeface="Calibri" panose="020F0502020204030204" pitchFamily="34" charset="0"/>
                      <a:ea typeface="华文行楷" panose="02010800040101010101" pitchFamily="2" charset="-122"/>
                    </a:defRPr>
                  </a:lvl2pPr>
                  <a:lvl3pPr marL="1143000" indent="-228600" eaLnBrk="0" hangingPunct="0">
                    <a:spcBef>
                      <a:spcPct val="20000"/>
                    </a:spcBef>
                    <a:buClr>
                      <a:schemeClr val="accent2"/>
                    </a:buClr>
                    <a:buChar char="•"/>
                    <a:defRPr sz="2400">
                      <a:solidFill>
                        <a:schemeClr val="tx1"/>
                      </a:solidFill>
                      <a:latin typeface="Calibri" panose="020F0502020204030204" pitchFamily="34" charset="0"/>
                      <a:ea typeface="华文行楷" panose="02010800040101010101" pitchFamily="2" charset="-122"/>
                    </a:defRPr>
                  </a:lvl3pPr>
                  <a:lvl4pPr marL="1600200" indent="-228600" eaLnBrk="0" hangingPunct="0">
                    <a:spcBef>
                      <a:spcPct val="20000"/>
                    </a:spcBef>
                    <a:buChar char="–"/>
                    <a:defRPr sz="2000">
                      <a:solidFill>
                        <a:schemeClr val="tx1"/>
                      </a:solidFill>
                      <a:latin typeface="Calibri" panose="020F0502020204030204" pitchFamily="34" charset="0"/>
                      <a:ea typeface="华文行楷" panose="02010800040101010101" pitchFamily="2" charset="-122"/>
                    </a:defRPr>
                  </a:lvl4pPr>
                  <a:lvl5pPr marL="2057400" indent="-228600" eaLnBrk="0" hangingPunct="0">
                    <a:spcBef>
                      <a:spcPct val="20000"/>
                    </a:spcBef>
                    <a:buChar char="»"/>
                    <a:defRPr sz="2000">
                      <a:solidFill>
                        <a:schemeClr val="tx1"/>
                      </a:solidFill>
                      <a:latin typeface="Calibri" panose="020F0502020204030204" pitchFamily="34" charset="0"/>
                      <a:ea typeface="华文行楷" panose="02010800040101010101" pitchFamily="2" charset="-122"/>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9pPr>
                </a:lstStyle>
                <a:p>
                  <a:pPr algn="ctr" eaLnBrk="1" hangingPunct="1">
                    <a:spcBef>
                      <a:spcPct val="0"/>
                    </a:spcBef>
                    <a:buClrTx/>
                    <a:buFontTx/>
                    <a:buNone/>
                  </a:pPr>
                  <a:r>
                    <a:rPr lang="zh-CN" altLang="zh-CN" sz="9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视频采集卡</a:t>
                  </a:r>
                  <a:endParaRPr lang="zh-CN" altLang="zh-CN" sz="1200">
                    <a:latin typeface="宋体" panose="02010600030101010101" pitchFamily="2" charset="-122"/>
                    <a:ea typeface="宋体" panose="02010600030101010101" pitchFamily="2" charset="-122"/>
                    <a:cs typeface="Times New Roman" panose="02020603050405020304" pitchFamily="18" charset="0"/>
                  </a:endParaRPr>
                </a:p>
              </p:txBody>
            </p:sp>
          </p:grpSp>
        </p:grpSp>
        <p:grpSp>
          <p:nvGrpSpPr>
            <p:cNvPr id="5129" name="组合 5"/>
            <p:cNvGrpSpPr/>
            <p:nvPr/>
          </p:nvGrpSpPr>
          <p:grpSpPr bwMode="auto">
            <a:xfrm>
              <a:off x="1375719" y="461319"/>
              <a:ext cx="2283461" cy="1160781"/>
              <a:chOff x="0" y="0"/>
              <a:chExt cx="2284060" cy="1161329"/>
            </a:xfrm>
          </p:grpSpPr>
          <p:sp>
            <p:nvSpPr>
              <p:cNvPr id="5130" name="AutoShape 3"/>
              <p:cNvSpPr>
                <a:spLocks noChangeArrowheads="1"/>
              </p:cNvSpPr>
              <p:nvPr/>
            </p:nvSpPr>
            <p:spPr bwMode="auto">
              <a:xfrm>
                <a:off x="0" y="955589"/>
                <a:ext cx="438785" cy="205740"/>
              </a:xfrm>
              <a:prstGeom prst="rightArrow">
                <a:avLst>
                  <a:gd name="adj1" fmla="val 50000"/>
                  <a:gd name="adj2" fmla="val 74013"/>
                </a:avLst>
              </a:prstGeom>
              <a:solidFill>
                <a:schemeClr val="bg1"/>
              </a:solidFill>
              <a:ln w="9525">
                <a:solidFill>
                  <a:srgbClr val="FF99CC"/>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Font typeface="Wingdings" panose="05000000000000000000" pitchFamily="2" charset="2"/>
                  <a:buChar char="v"/>
                  <a:defRPr sz="2800">
                    <a:solidFill>
                      <a:schemeClr val="tx1"/>
                    </a:solidFill>
                    <a:latin typeface="Calibri" panose="020F0502020204030204" pitchFamily="34" charset="0"/>
                    <a:ea typeface="华文行楷" panose="02010800040101010101" pitchFamily="2" charset="-122"/>
                  </a:defRPr>
                </a:lvl1pPr>
                <a:lvl2pPr marL="742950" indent="-285750" eaLnBrk="0" hangingPunct="0">
                  <a:spcBef>
                    <a:spcPct val="20000"/>
                  </a:spcBef>
                  <a:buClr>
                    <a:schemeClr val="accent1"/>
                  </a:buClr>
                  <a:buFont typeface="Wingdings" panose="05000000000000000000" pitchFamily="2" charset="2"/>
                  <a:buChar char="§"/>
                  <a:defRPr sz="2600">
                    <a:solidFill>
                      <a:schemeClr val="tx1"/>
                    </a:solidFill>
                    <a:latin typeface="Calibri" panose="020F0502020204030204" pitchFamily="34" charset="0"/>
                    <a:ea typeface="华文行楷" panose="02010800040101010101" pitchFamily="2" charset="-122"/>
                  </a:defRPr>
                </a:lvl2pPr>
                <a:lvl3pPr marL="1143000" indent="-228600" eaLnBrk="0" hangingPunct="0">
                  <a:spcBef>
                    <a:spcPct val="20000"/>
                  </a:spcBef>
                  <a:buClr>
                    <a:schemeClr val="accent2"/>
                  </a:buClr>
                  <a:buChar char="•"/>
                  <a:defRPr sz="2400">
                    <a:solidFill>
                      <a:schemeClr val="tx1"/>
                    </a:solidFill>
                    <a:latin typeface="Calibri" panose="020F0502020204030204" pitchFamily="34" charset="0"/>
                    <a:ea typeface="华文行楷" panose="02010800040101010101" pitchFamily="2" charset="-122"/>
                  </a:defRPr>
                </a:lvl3pPr>
                <a:lvl4pPr marL="1600200" indent="-228600" eaLnBrk="0" hangingPunct="0">
                  <a:spcBef>
                    <a:spcPct val="20000"/>
                  </a:spcBef>
                  <a:buChar char="–"/>
                  <a:defRPr sz="2000">
                    <a:solidFill>
                      <a:schemeClr val="tx1"/>
                    </a:solidFill>
                    <a:latin typeface="Calibri" panose="020F0502020204030204" pitchFamily="34" charset="0"/>
                    <a:ea typeface="华文行楷" panose="02010800040101010101" pitchFamily="2" charset="-122"/>
                  </a:defRPr>
                </a:lvl4pPr>
                <a:lvl5pPr marL="2057400" indent="-228600" eaLnBrk="0" hangingPunct="0">
                  <a:spcBef>
                    <a:spcPct val="20000"/>
                  </a:spcBef>
                  <a:buChar char="»"/>
                  <a:defRPr sz="2000">
                    <a:solidFill>
                      <a:schemeClr val="tx1"/>
                    </a:solidFill>
                    <a:latin typeface="Calibri" panose="020F0502020204030204" pitchFamily="34" charset="0"/>
                    <a:ea typeface="华文行楷" panose="02010800040101010101" pitchFamily="2" charset="-122"/>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9pPr>
              </a:lstStyle>
              <a:p>
                <a:pPr eaLnBrk="1" hangingPunct="1">
                  <a:spcBef>
                    <a:spcPct val="0"/>
                  </a:spcBef>
                  <a:buClrTx/>
                  <a:buFontTx/>
                  <a:buNone/>
                </a:pPr>
                <a:endParaRPr lang="zh-CN" altLang="en-US" sz="1800">
                  <a:latin typeface="Arial" panose="020B0604020202020204" pitchFamily="34" charset="0"/>
                  <a:ea typeface="宋体" panose="02010600030101010101" pitchFamily="2" charset="-122"/>
                </a:endParaRPr>
              </a:p>
            </p:txBody>
          </p:sp>
          <p:sp>
            <p:nvSpPr>
              <p:cNvPr id="5131" name="AutoShape 3"/>
              <p:cNvSpPr>
                <a:spLocks noChangeArrowheads="1"/>
              </p:cNvSpPr>
              <p:nvPr/>
            </p:nvSpPr>
            <p:spPr bwMode="auto">
              <a:xfrm>
                <a:off x="1845275" y="955589"/>
                <a:ext cx="438785" cy="205740"/>
              </a:xfrm>
              <a:prstGeom prst="rightArrow">
                <a:avLst>
                  <a:gd name="adj1" fmla="val 50000"/>
                  <a:gd name="adj2" fmla="val 74013"/>
                </a:avLst>
              </a:prstGeom>
              <a:solidFill>
                <a:schemeClr val="bg1"/>
              </a:solidFill>
              <a:ln w="9525">
                <a:solidFill>
                  <a:srgbClr val="FF99CC"/>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Font typeface="Wingdings" panose="05000000000000000000" pitchFamily="2" charset="2"/>
                  <a:buChar char="v"/>
                  <a:defRPr sz="2800">
                    <a:solidFill>
                      <a:schemeClr val="tx1"/>
                    </a:solidFill>
                    <a:latin typeface="Calibri" panose="020F0502020204030204" pitchFamily="34" charset="0"/>
                    <a:ea typeface="华文行楷" panose="02010800040101010101" pitchFamily="2" charset="-122"/>
                  </a:defRPr>
                </a:lvl1pPr>
                <a:lvl2pPr marL="742950" indent="-285750" eaLnBrk="0" hangingPunct="0">
                  <a:spcBef>
                    <a:spcPct val="20000"/>
                  </a:spcBef>
                  <a:buClr>
                    <a:schemeClr val="accent1"/>
                  </a:buClr>
                  <a:buFont typeface="Wingdings" panose="05000000000000000000" pitchFamily="2" charset="2"/>
                  <a:buChar char="§"/>
                  <a:defRPr sz="2600">
                    <a:solidFill>
                      <a:schemeClr val="tx1"/>
                    </a:solidFill>
                    <a:latin typeface="Calibri" panose="020F0502020204030204" pitchFamily="34" charset="0"/>
                    <a:ea typeface="华文行楷" panose="02010800040101010101" pitchFamily="2" charset="-122"/>
                  </a:defRPr>
                </a:lvl2pPr>
                <a:lvl3pPr marL="1143000" indent="-228600" eaLnBrk="0" hangingPunct="0">
                  <a:spcBef>
                    <a:spcPct val="20000"/>
                  </a:spcBef>
                  <a:buClr>
                    <a:schemeClr val="accent2"/>
                  </a:buClr>
                  <a:buChar char="•"/>
                  <a:defRPr sz="2400">
                    <a:solidFill>
                      <a:schemeClr val="tx1"/>
                    </a:solidFill>
                    <a:latin typeface="Calibri" panose="020F0502020204030204" pitchFamily="34" charset="0"/>
                    <a:ea typeface="华文行楷" panose="02010800040101010101" pitchFamily="2" charset="-122"/>
                  </a:defRPr>
                </a:lvl3pPr>
                <a:lvl4pPr marL="1600200" indent="-228600" eaLnBrk="0" hangingPunct="0">
                  <a:spcBef>
                    <a:spcPct val="20000"/>
                  </a:spcBef>
                  <a:buChar char="–"/>
                  <a:defRPr sz="2000">
                    <a:solidFill>
                      <a:schemeClr val="tx1"/>
                    </a:solidFill>
                    <a:latin typeface="Calibri" panose="020F0502020204030204" pitchFamily="34" charset="0"/>
                    <a:ea typeface="华文行楷" panose="02010800040101010101" pitchFamily="2" charset="-122"/>
                  </a:defRPr>
                </a:lvl4pPr>
                <a:lvl5pPr marL="2057400" indent="-228600" eaLnBrk="0" hangingPunct="0">
                  <a:spcBef>
                    <a:spcPct val="20000"/>
                  </a:spcBef>
                  <a:buChar char="»"/>
                  <a:defRPr sz="2000">
                    <a:solidFill>
                      <a:schemeClr val="tx1"/>
                    </a:solidFill>
                    <a:latin typeface="Calibri" panose="020F0502020204030204" pitchFamily="34" charset="0"/>
                    <a:ea typeface="华文行楷" panose="02010800040101010101" pitchFamily="2" charset="-122"/>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9pPr>
              </a:lstStyle>
              <a:p>
                <a:pPr eaLnBrk="1" hangingPunct="1">
                  <a:spcBef>
                    <a:spcPct val="0"/>
                  </a:spcBef>
                  <a:buClrTx/>
                  <a:buFontTx/>
                  <a:buNone/>
                </a:pPr>
                <a:endParaRPr lang="zh-CN" altLang="en-US" sz="1800">
                  <a:latin typeface="Arial" panose="020B0604020202020204" pitchFamily="34" charset="0"/>
                  <a:ea typeface="宋体" panose="02010600030101010101" pitchFamily="2" charset="-122"/>
                </a:endParaRPr>
              </a:p>
            </p:txBody>
          </p:sp>
          <p:sp>
            <p:nvSpPr>
              <p:cNvPr id="5132" name="AutoShape 3"/>
              <p:cNvSpPr>
                <a:spLocks noChangeArrowheads="1"/>
              </p:cNvSpPr>
              <p:nvPr/>
            </p:nvSpPr>
            <p:spPr bwMode="auto">
              <a:xfrm>
                <a:off x="1845275" y="0"/>
                <a:ext cx="438785" cy="205740"/>
              </a:xfrm>
              <a:prstGeom prst="rightArrow">
                <a:avLst>
                  <a:gd name="adj1" fmla="val 50000"/>
                  <a:gd name="adj2" fmla="val 74013"/>
                </a:avLst>
              </a:prstGeom>
              <a:solidFill>
                <a:schemeClr val="bg1"/>
              </a:solidFill>
              <a:ln w="9525">
                <a:solidFill>
                  <a:srgbClr val="FF99CC"/>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Font typeface="Wingdings" panose="05000000000000000000" pitchFamily="2" charset="2"/>
                  <a:buChar char="v"/>
                  <a:defRPr sz="2800">
                    <a:solidFill>
                      <a:schemeClr val="tx1"/>
                    </a:solidFill>
                    <a:latin typeface="Calibri" panose="020F0502020204030204" pitchFamily="34" charset="0"/>
                    <a:ea typeface="华文行楷" panose="02010800040101010101" pitchFamily="2" charset="-122"/>
                  </a:defRPr>
                </a:lvl1pPr>
                <a:lvl2pPr marL="742950" indent="-285750" eaLnBrk="0" hangingPunct="0">
                  <a:spcBef>
                    <a:spcPct val="20000"/>
                  </a:spcBef>
                  <a:buClr>
                    <a:schemeClr val="accent1"/>
                  </a:buClr>
                  <a:buFont typeface="Wingdings" panose="05000000000000000000" pitchFamily="2" charset="2"/>
                  <a:buChar char="§"/>
                  <a:defRPr sz="2600">
                    <a:solidFill>
                      <a:schemeClr val="tx1"/>
                    </a:solidFill>
                    <a:latin typeface="Calibri" panose="020F0502020204030204" pitchFamily="34" charset="0"/>
                    <a:ea typeface="华文行楷" panose="02010800040101010101" pitchFamily="2" charset="-122"/>
                  </a:defRPr>
                </a:lvl2pPr>
                <a:lvl3pPr marL="1143000" indent="-228600" eaLnBrk="0" hangingPunct="0">
                  <a:spcBef>
                    <a:spcPct val="20000"/>
                  </a:spcBef>
                  <a:buClr>
                    <a:schemeClr val="accent2"/>
                  </a:buClr>
                  <a:buChar char="•"/>
                  <a:defRPr sz="2400">
                    <a:solidFill>
                      <a:schemeClr val="tx1"/>
                    </a:solidFill>
                    <a:latin typeface="Calibri" panose="020F0502020204030204" pitchFamily="34" charset="0"/>
                    <a:ea typeface="华文行楷" panose="02010800040101010101" pitchFamily="2" charset="-122"/>
                  </a:defRPr>
                </a:lvl3pPr>
                <a:lvl4pPr marL="1600200" indent="-228600" eaLnBrk="0" hangingPunct="0">
                  <a:spcBef>
                    <a:spcPct val="20000"/>
                  </a:spcBef>
                  <a:buChar char="–"/>
                  <a:defRPr sz="2000">
                    <a:solidFill>
                      <a:schemeClr val="tx1"/>
                    </a:solidFill>
                    <a:latin typeface="Calibri" panose="020F0502020204030204" pitchFamily="34" charset="0"/>
                    <a:ea typeface="华文行楷" panose="02010800040101010101" pitchFamily="2" charset="-122"/>
                  </a:defRPr>
                </a:lvl4pPr>
                <a:lvl5pPr marL="2057400" indent="-228600" eaLnBrk="0" hangingPunct="0">
                  <a:spcBef>
                    <a:spcPct val="20000"/>
                  </a:spcBef>
                  <a:buChar char="»"/>
                  <a:defRPr sz="2000">
                    <a:solidFill>
                      <a:schemeClr val="tx1"/>
                    </a:solidFill>
                    <a:latin typeface="Calibri" panose="020F0502020204030204" pitchFamily="34" charset="0"/>
                    <a:ea typeface="华文行楷" panose="02010800040101010101" pitchFamily="2" charset="-122"/>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9pPr>
              </a:lstStyle>
              <a:p>
                <a:pPr eaLnBrk="1" hangingPunct="1">
                  <a:spcBef>
                    <a:spcPct val="0"/>
                  </a:spcBef>
                  <a:buClrTx/>
                  <a:buFontTx/>
                  <a:buNone/>
                </a:pPr>
                <a:endParaRPr lang="zh-CN" altLang="en-US" sz="1800">
                  <a:latin typeface="Arial" panose="020B0604020202020204" pitchFamily="34" charset="0"/>
                  <a:ea typeface="宋体" panose="02010600030101010101" pitchFamily="2" charset="-122"/>
                </a:endParaRPr>
              </a:p>
            </p:txBody>
          </p:sp>
          <p:sp>
            <p:nvSpPr>
              <p:cNvPr id="5133" name="AutoShape 3"/>
              <p:cNvSpPr>
                <a:spLocks noChangeArrowheads="1"/>
              </p:cNvSpPr>
              <p:nvPr/>
            </p:nvSpPr>
            <p:spPr bwMode="auto">
              <a:xfrm>
                <a:off x="0" y="0"/>
                <a:ext cx="438785" cy="205740"/>
              </a:xfrm>
              <a:prstGeom prst="rightArrow">
                <a:avLst>
                  <a:gd name="adj1" fmla="val 50000"/>
                  <a:gd name="adj2" fmla="val 74013"/>
                </a:avLst>
              </a:prstGeom>
              <a:solidFill>
                <a:schemeClr val="bg1"/>
              </a:solidFill>
              <a:ln w="9525">
                <a:solidFill>
                  <a:srgbClr val="FF99CC"/>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tx2"/>
                  </a:buClr>
                  <a:buFont typeface="Wingdings" panose="05000000000000000000" pitchFamily="2" charset="2"/>
                  <a:buChar char="v"/>
                  <a:defRPr sz="2800">
                    <a:solidFill>
                      <a:schemeClr val="tx1"/>
                    </a:solidFill>
                    <a:latin typeface="Calibri" panose="020F0502020204030204" pitchFamily="34" charset="0"/>
                    <a:ea typeface="华文行楷" panose="02010800040101010101" pitchFamily="2" charset="-122"/>
                  </a:defRPr>
                </a:lvl1pPr>
                <a:lvl2pPr marL="742950" indent="-285750" eaLnBrk="0" hangingPunct="0">
                  <a:spcBef>
                    <a:spcPct val="20000"/>
                  </a:spcBef>
                  <a:buClr>
                    <a:schemeClr val="accent1"/>
                  </a:buClr>
                  <a:buFont typeface="Wingdings" panose="05000000000000000000" pitchFamily="2" charset="2"/>
                  <a:buChar char="§"/>
                  <a:defRPr sz="2600">
                    <a:solidFill>
                      <a:schemeClr val="tx1"/>
                    </a:solidFill>
                    <a:latin typeface="Calibri" panose="020F0502020204030204" pitchFamily="34" charset="0"/>
                    <a:ea typeface="华文行楷" panose="02010800040101010101" pitchFamily="2" charset="-122"/>
                  </a:defRPr>
                </a:lvl2pPr>
                <a:lvl3pPr marL="1143000" indent="-228600" eaLnBrk="0" hangingPunct="0">
                  <a:spcBef>
                    <a:spcPct val="20000"/>
                  </a:spcBef>
                  <a:buClr>
                    <a:schemeClr val="accent2"/>
                  </a:buClr>
                  <a:buChar char="•"/>
                  <a:defRPr sz="2400">
                    <a:solidFill>
                      <a:schemeClr val="tx1"/>
                    </a:solidFill>
                    <a:latin typeface="Calibri" panose="020F0502020204030204" pitchFamily="34" charset="0"/>
                    <a:ea typeface="华文行楷" panose="02010800040101010101" pitchFamily="2" charset="-122"/>
                  </a:defRPr>
                </a:lvl3pPr>
                <a:lvl4pPr marL="1600200" indent="-228600" eaLnBrk="0" hangingPunct="0">
                  <a:spcBef>
                    <a:spcPct val="20000"/>
                  </a:spcBef>
                  <a:buChar char="–"/>
                  <a:defRPr sz="2000">
                    <a:solidFill>
                      <a:schemeClr val="tx1"/>
                    </a:solidFill>
                    <a:latin typeface="Calibri" panose="020F0502020204030204" pitchFamily="34" charset="0"/>
                    <a:ea typeface="华文行楷" panose="02010800040101010101" pitchFamily="2" charset="-122"/>
                  </a:defRPr>
                </a:lvl4pPr>
                <a:lvl5pPr marL="2057400" indent="-228600" eaLnBrk="0" hangingPunct="0">
                  <a:spcBef>
                    <a:spcPct val="20000"/>
                  </a:spcBef>
                  <a:buChar char="»"/>
                  <a:defRPr sz="2000">
                    <a:solidFill>
                      <a:schemeClr val="tx1"/>
                    </a:solidFill>
                    <a:latin typeface="Calibri" panose="020F0502020204030204" pitchFamily="34" charset="0"/>
                    <a:ea typeface="华文行楷" panose="02010800040101010101" pitchFamily="2" charset="-122"/>
                  </a:defRPr>
                </a:lvl5pPr>
                <a:lvl6pPr marL="25146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6pPr>
                <a:lvl7pPr marL="29718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7pPr>
                <a:lvl8pPr marL="34290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8pPr>
                <a:lvl9pPr marL="3886200" indent="-228600" eaLnBrk="0" fontAlgn="base" hangingPunct="0">
                  <a:spcBef>
                    <a:spcPct val="20000"/>
                  </a:spcBef>
                  <a:spcAft>
                    <a:spcPct val="0"/>
                  </a:spcAft>
                  <a:buChar char="»"/>
                  <a:defRPr sz="2000">
                    <a:solidFill>
                      <a:schemeClr val="tx1"/>
                    </a:solidFill>
                    <a:latin typeface="Calibri" panose="020F0502020204030204" pitchFamily="34" charset="0"/>
                    <a:ea typeface="华文行楷" panose="02010800040101010101" pitchFamily="2" charset="-122"/>
                  </a:defRPr>
                </a:lvl9pPr>
              </a:lstStyle>
              <a:p>
                <a:pPr eaLnBrk="1" hangingPunct="1">
                  <a:spcBef>
                    <a:spcPct val="0"/>
                  </a:spcBef>
                  <a:buClrTx/>
                  <a:buFontTx/>
                  <a:buNone/>
                </a:pPr>
                <a:endParaRPr lang="zh-CN" altLang="en-US" sz="1800">
                  <a:latin typeface="Arial" panose="020B0604020202020204" pitchFamily="34" charset="0"/>
                  <a:ea typeface="宋体" panose="02010600030101010101" pitchFamily="2" charset="-122"/>
                </a:endParaRPr>
              </a:p>
            </p:txBody>
          </p:sp>
        </p:grpSp>
      </p:grpSp>
      <p:pic>
        <p:nvPicPr>
          <p:cNvPr id="5125" name="图片 20" descr="https://gss3.bdstatic.com/-Po3dSag_xI4khGkpoWK1HF6hhy/baike/w%3D268%3Bg%3D0/sign=190c9bc6d3f9d72a1764171bec114f09/0ff41bd5ad6eddc4529a4b0233dbb6fd536633cd.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2025" y="4324350"/>
            <a:ext cx="1603375" cy="120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图片 2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32375" y="4059238"/>
            <a:ext cx="3810000" cy="185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图片 22" descr="http://img11.360buyimg.com/popWaterMark/jfs/t316/181/1635388069/172500/c1afb7bd/543f67d6N946233b8.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09925" y="4459288"/>
            <a:ext cx="1052513"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hecker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1"/>
          <p:cNvSpPr>
            <a:spLocks noGrp="1"/>
          </p:cNvSpPr>
          <p:nvPr>
            <p:ph type="title"/>
          </p:nvPr>
        </p:nvSpPr>
        <p:spPr/>
        <p:txBody>
          <a:bodyPr/>
          <a:lstStyle/>
          <a:p>
            <a:r>
              <a:rPr lang="en-US" altLang="zh-CN"/>
              <a:t>5.1.2 </a:t>
            </a:r>
            <a:r>
              <a:rPr lang="zh-CN" altLang="zh-CN"/>
              <a:t>数字视频基本概念</a:t>
            </a:r>
            <a:endParaRPr lang="zh-CN" altLang="en-US"/>
          </a:p>
        </p:txBody>
      </p:sp>
      <p:sp>
        <p:nvSpPr>
          <p:cNvPr id="3" name="内容占位符 2"/>
          <p:cNvSpPr>
            <a:spLocks noGrp="1"/>
          </p:cNvSpPr>
          <p:nvPr>
            <p:ph idx="1"/>
          </p:nvPr>
        </p:nvSpPr>
        <p:spPr>
          <a:xfrm>
            <a:off x="533400" y="1125538"/>
            <a:ext cx="8191500" cy="5105400"/>
          </a:xfrm>
        </p:spPr>
        <p:txBody>
          <a:bodyPr/>
          <a:lstStyle/>
          <a:p>
            <a:pPr marL="0" indent="0">
              <a:buFont typeface="Wingdings" panose="05000000000000000000" pitchFamily="2" charset="2"/>
              <a:buNone/>
              <a:defRPr/>
            </a:pPr>
            <a:r>
              <a:rPr lang="en-US" altLang="zh-CN" b="1" dirty="0"/>
              <a:t>1</a:t>
            </a:r>
            <a:r>
              <a:rPr lang="zh-CN" altLang="zh-CN" b="1" dirty="0"/>
              <a:t>．帧速率</a:t>
            </a:r>
            <a:endParaRPr lang="zh-CN" altLang="zh-CN" b="1" dirty="0"/>
          </a:p>
          <a:p>
            <a:pPr>
              <a:defRPr/>
            </a:pPr>
            <a:r>
              <a:rPr lang="zh-CN" altLang="zh-CN" sz="2400" dirty="0"/>
              <a:t>帧是动画的构成元素，在动画中每一幅静态图像被称为一帧。帧速率指每秒录制或播放多少帧，单位是帧</a:t>
            </a:r>
            <a:r>
              <a:rPr lang="en-US" altLang="zh-CN" sz="2400" dirty="0"/>
              <a:t>/</a:t>
            </a:r>
            <a:r>
              <a:rPr lang="zh-CN" altLang="zh-CN" sz="2400" dirty="0"/>
              <a:t>秒（</a:t>
            </a:r>
            <a:r>
              <a:rPr lang="en-US" altLang="zh-CN" sz="2400" dirty="0"/>
              <a:t>fps</a:t>
            </a:r>
            <a:r>
              <a:rPr lang="zh-CN" altLang="zh-CN" sz="2400" dirty="0"/>
              <a:t>）。帧速率越高，视频画面就越流畅，视频文件占用的空间就会越大。一般电影的帧频是</a:t>
            </a:r>
            <a:r>
              <a:rPr lang="en-US" altLang="zh-CN" sz="2400" dirty="0"/>
              <a:t>24fps</a:t>
            </a:r>
            <a:r>
              <a:rPr lang="zh-CN" altLang="zh-CN" sz="2400" dirty="0"/>
              <a:t>，电视的帧频是</a:t>
            </a:r>
            <a:r>
              <a:rPr lang="en-US" altLang="zh-CN" sz="2400" dirty="0"/>
              <a:t>25fps</a:t>
            </a:r>
            <a:r>
              <a:rPr lang="zh-CN" altLang="zh-CN" sz="2400" dirty="0"/>
              <a:t>，也有</a:t>
            </a:r>
            <a:r>
              <a:rPr lang="en-US" altLang="zh-CN" sz="2400" dirty="0"/>
              <a:t>30fps</a:t>
            </a:r>
            <a:r>
              <a:rPr lang="zh-CN" altLang="zh-CN" sz="2400" dirty="0"/>
              <a:t>。</a:t>
            </a:r>
            <a:endParaRPr lang="zh-CN" altLang="zh-CN" sz="2400" dirty="0"/>
          </a:p>
          <a:p>
            <a:pPr marL="0" indent="0">
              <a:buFont typeface="Wingdings" panose="05000000000000000000" pitchFamily="2" charset="2"/>
              <a:buNone/>
              <a:defRPr/>
            </a:pPr>
            <a:r>
              <a:rPr lang="en-US" altLang="zh-CN" b="1" dirty="0"/>
              <a:t>2</a:t>
            </a:r>
            <a:r>
              <a:rPr lang="zh-CN" altLang="zh-CN" b="1" dirty="0"/>
              <a:t>．视频分辨率</a:t>
            </a:r>
            <a:endParaRPr lang="zh-CN" altLang="zh-CN" b="1" dirty="0"/>
          </a:p>
          <a:p>
            <a:pPr>
              <a:defRPr/>
            </a:pPr>
            <a:r>
              <a:rPr lang="zh-CN" altLang="zh-CN" sz="2400" dirty="0"/>
              <a:t>视频分辨率指对每帧图像在水平和垂直方向进行像素划分。例如</a:t>
            </a:r>
            <a:r>
              <a:rPr lang="en-US" altLang="zh-CN" sz="2400" dirty="0"/>
              <a:t>640</a:t>
            </a:r>
            <a:r>
              <a:rPr lang="zh-CN" altLang="zh-CN" sz="2400" dirty="0"/>
              <a:t>×</a:t>
            </a:r>
            <a:r>
              <a:rPr lang="en-US" altLang="zh-CN" sz="2400" dirty="0"/>
              <a:t>480</a:t>
            </a:r>
            <a:r>
              <a:rPr lang="zh-CN" altLang="zh-CN" sz="2400" dirty="0"/>
              <a:t>，表示每帧图像在水平上被划分为</a:t>
            </a:r>
            <a:r>
              <a:rPr lang="en-US" altLang="zh-CN" sz="2400" dirty="0"/>
              <a:t>640</a:t>
            </a:r>
            <a:r>
              <a:rPr lang="zh-CN" altLang="zh-CN" sz="2400" dirty="0"/>
              <a:t>个像素点，垂直方向上划分为</a:t>
            </a:r>
            <a:r>
              <a:rPr lang="en-US" altLang="zh-CN" sz="2400" dirty="0"/>
              <a:t>480</a:t>
            </a:r>
            <a:r>
              <a:rPr lang="zh-CN" altLang="zh-CN" sz="2400" dirty="0"/>
              <a:t>个像素点。视频分辨率的大小决定了视频每一幅静态图像的质量和视频的尺寸大小。但视频尺寸通常只用垂直方向的像素数表示，一般有</a:t>
            </a:r>
            <a:r>
              <a:rPr lang="en-US" altLang="zh-CN" sz="2400" dirty="0"/>
              <a:t>480P</a:t>
            </a:r>
            <a:r>
              <a:rPr lang="zh-CN" altLang="zh-CN" sz="2400" dirty="0"/>
              <a:t>、</a:t>
            </a:r>
            <a:r>
              <a:rPr lang="en-US" altLang="zh-CN" sz="2400" dirty="0"/>
              <a:t>720P</a:t>
            </a:r>
            <a:r>
              <a:rPr lang="zh-CN" altLang="zh-CN" sz="2400" dirty="0"/>
              <a:t>、</a:t>
            </a:r>
            <a:r>
              <a:rPr lang="en-US" altLang="zh-CN" sz="2400" dirty="0"/>
              <a:t>1080P</a:t>
            </a:r>
            <a:r>
              <a:rPr lang="zh-CN" altLang="zh-CN" sz="2400" dirty="0"/>
              <a:t>等。</a:t>
            </a:r>
            <a:endParaRPr lang="zh-CN" altLang="zh-CN" sz="2400" dirty="0"/>
          </a:p>
        </p:txBody>
      </p:sp>
    </p:spTree>
  </p:cSld>
  <p:clrMapOvr>
    <a:masterClrMapping/>
  </p:clrMapOvr>
  <p:transition>
    <p:checker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标题 1"/>
          <p:cNvSpPr>
            <a:spLocks noGrp="1"/>
          </p:cNvSpPr>
          <p:nvPr>
            <p:ph type="title"/>
          </p:nvPr>
        </p:nvSpPr>
        <p:spPr/>
        <p:txBody>
          <a:bodyPr/>
          <a:lstStyle/>
          <a:p>
            <a:r>
              <a:rPr lang="en-US" altLang="zh-CN"/>
              <a:t>5.1.2 </a:t>
            </a:r>
            <a:r>
              <a:rPr lang="zh-CN" altLang="zh-CN"/>
              <a:t>数字视频基本概念</a:t>
            </a:r>
            <a:endParaRPr lang="zh-CN" altLang="en-US"/>
          </a:p>
        </p:txBody>
      </p:sp>
      <p:sp>
        <p:nvSpPr>
          <p:cNvPr id="3" name="内容占位符 2"/>
          <p:cNvSpPr>
            <a:spLocks noGrp="1"/>
          </p:cNvSpPr>
          <p:nvPr>
            <p:ph idx="1"/>
          </p:nvPr>
        </p:nvSpPr>
        <p:spPr>
          <a:xfrm>
            <a:off x="533400" y="1125538"/>
            <a:ext cx="8191500" cy="5183187"/>
          </a:xfrm>
        </p:spPr>
        <p:txBody>
          <a:bodyPr/>
          <a:lstStyle/>
          <a:p>
            <a:pPr marL="0" indent="0">
              <a:buFont typeface="Wingdings" panose="05000000000000000000" pitchFamily="2" charset="2"/>
              <a:buNone/>
              <a:defRPr/>
            </a:pPr>
            <a:r>
              <a:rPr lang="en-US" altLang="zh-CN" b="1" dirty="0"/>
              <a:t>3</a:t>
            </a:r>
            <a:r>
              <a:rPr lang="zh-CN" altLang="zh-CN" b="1" dirty="0"/>
              <a:t>．码率</a:t>
            </a:r>
            <a:endParaRPr lang="zh-CN" altLang="zh-CN" b="1" dirty="0"/>
          </a:p>
          <a:p>
            <a:pPr>
              <a:defRPr/>
            </a:pPr>
            <a:r>
              <a:rPr lang="zh-CN" altLang="zh-CN" sz="2400" dirty="0"/>
              <a:t>码率也称视频比特率，指每秒传输视频信息的二进制位数，单位为比特</a:t>
            </a:r>
            <a:r>
              <a:rPr lang="en-US" altLang="zh-CN" sz="2400" dirty="0"/>
              <a:t>/</a:t>
            </a:r>
            <a:r>
              <a:rPr lang="zh-CN" altLang="zh-CN" sz="2400" dirty="0"/>
              <a:t>秒（</a:t>
            </a:r>
            <a:r>
              <a:rPr lang="en-US" altLang="zh-CN" sz="2400" dirty="0"/>
              <a:t>bps</a:t>
            </a:r>
            <a:r>
              <a:rPr lang="zh-CN" altLang="zh-CN" sz="2400" dirty="0"/>
              <a:t>）。比特率越高，传送数据速度越快。当带宽足够高时，码率可以设高一些，这样不仅减少等候时间也能保证网上播放视频的连续性；当带宽不足时，只能选择低的码率。码率一般有</a:t>
            </a:r>
            <a:r>
              <a:rPr lang="en-US" altLang="zh-CN" sz="2400" dirty="0"/>
              <a:t>1500bps</a:t>
            </a:r>
            <a:r>
              <a:rPr lang="zh-CN" altLang="zh-CN" sz="2400" dirty="0"/>
              <a:t>、</a:t>
            </a:r>
            <a:r>
              <a:rPr lang="en-US" altLang="zh-CN" sz="2400" dirty="0"/>
              <a:t>3000bps</a:t>
            </a:r>
            <a:r>
              <a:rPr lang="zh-CN" altLang="zh-CN" sz="2400" dirty="0"/>
              <a:t>等。</a:t>
            </a:r>
            <a:endParaRPr lang="zh-CN" altLang="zh-CN" sz="2400" dirty="0"/>
          </a:p>
          <a:p>
            <a:pPr marL="0" indent="0">
              <a:buFont typeface="Wingdings" panose="05000000000000000000" pitchFamily="2" charset="2"/>
              <a:buNone/>
              <a:defRPr/>
            </a:pPr>
            <a:r>
              <a:rPr lang="en-US" altLang="zh-CN" b="1" dirty="0"/>
              <a:t>4</a:t>
            </a:r>
            <a:r>
              <a:rPr lang="zh-CN" altLang="zh-CN" b="1" dirty="0"/>
              <a:t>．标清、高清、</a:t>
            </a:r>
            <a:r>
              <a:rPr lang="en-US" altLang="zh-CN" b="1" dirty="0"/>
              <a:t>2K</a:t>
            </a:r>
            <a:r>
              <a:rPr lang="zh-CN" altLang="zh-CN" b="1" dirty="0"/>
              <a:t>和</a:t>
            </a:r>
            <a:r>
              <a:rPr lang="en-US" altLang="zh-CN" b="1" dirty="0"/>
              <a:t>4K</a:t>
            </a:r>
            <a:endParaRPr lang="zh-CN" altLang="zh-CN" b="1" dirty="0"/>
          </a:p>
          <a:p>
            <a:pPr>
              <a:defRPr/>
            </a:pPr>
            <a:r>
              <a:rPr lang="zh-CN" altLang="zh-CN" sz="2400" dirty="0"/>
              <a:t>标清视频（</a:t>
            </a:r>
            <a:r>
              <a:rPr lang="en-US" altLang="zh-CN" sz="2400" dirty="0"/>
              <a:t>Standard Definition</a:t>
            </a:r>
            <a:r>
              <a:rPr lang="zh-CN" altLang="zh-CN" sz="2400" dirty="0"/>
              <a:t>，</a:t>
            </a:r>
            <a:r>
              <a:rPr lang="en-US" altLang="zh-CN" sz="2400" dirty="0"/>
              <a:t>SD</a:t>
            </a:r>
            <a:r>
              <a:rPr lang="zh-CN" altLang="zh-CN" sz="2400" dirty="0"/>
              <a:t>）垂直分辨率一般</a:t>
            </a:r>
            <a:r>
              <a:rPr lang="en-US" altLang="zh-CN" sz="2400" dirty="0"/>
              <a:t>480P</a:t>
            </a:r>
            <a:r>
              <a:rPr lang="zh-CN" altLang="zh-CN" sz="2400" dirty="0"/>
              <a:t>，最高不超过</a:t>
            </a:r>
            <a:r>
              <a:rPr lang="en-US" altLang="zh-CN" sz="2400" dirty="0"/>
              <a:t>576P</a:t>
            </a:r>
            <a:r>
              <a:rPr lang="zh-CN" altLang="zh-CN" sz="2400" dirty="0"/>
              <a:t>；高清视频（</a:t>
            </a:r>
            <a:r>
              <a:rPr lang="en-US" altLang="zh-CN" sz="2400" dirty="0"/>
              <a:t>High Definition</a:t>
            </a:r>
            <a:r>
              <a:rPr lang="zh-CN" altLang="zh-CN" sz="2400" dirty="0"/>
              <a:t>，</a:t>
            </a:r>
            <a:r>
              <a:rPr lang="en-US" altLang="zh-CN" sz="2400" dirty="0"/>
              <a:t>HD</a:t>
            </a:r>
            <a:r>
              <a:rPr lang="zh-CN" altLang="zh-CN" sz="2400" dirty="0"/>
              <a:t>）最低</a:t>
            </a:r>
            <a:r>
              <a:rPr lang="en-US" altLang="zh-CN" sz="2400" dirty="0"/>
              <a:t>720P</a:t>
            </a:r>
            <a:r>
              <a:rPr lang="zh-CN" altLang="zh-CN" sz="2400" dirty="0"/>
              <a:t>，一般可达</a:t>
            </a:r>
            <a:r>
              <a:rPr lang="en-US" altLang="zh-CN" sz="2400" dirty="0"/>
              <a:t>1080P.</a:t>
            </a:r>
            <a:r>
              <a:rPr lang="zh-CN" altLang="zh-CN" sz="2400" dirty="0"/>
              <a:t>。</a:t>
            </a:r>
            <a:endParaRPr lang="zh-CN" altLang="zh-CN" sz="2400" dirty="0"/>
          </a:p>
          <a:p>
            <a:pPr>
              <a:defRPr/>
            </a:pPr>
            <a:r>
              <a:rPr lang="en-US" altLang="zh-CN" sz="2400" dirty="0"/>
              <a:t>2K</a:t>
            </a:r>
            <a:r>
              <a:rPr lang="zh-CN" altLang="zh-CN" sz="2400" dirty="0"/>
              <a:t>和</a:t>
            </a:r>
            <a:r>
              <a:rPr lang="en-US" altLang="zh-CN" sz="2400" dirty="0"/>
              <a:t>4K</a:t>
            </a:r>
            <a:r>
              <a:rPr lang="zh-CN" altLang="zh-CN" sz="2400" dirty="0"/>
              <a:t>是高于高清电视标准的数字电影格式，分辨率分别为</a:t>
            </a:r>
            <a:r>
              <a:rPr lang="en-US" altLang="zh-CN" sz="2400" dirty="0"/>
              <a:t>2048</a:t>
            </a:r>
            <a:r>
              <a:rPr lang="zh-CN" altLang="zh-CN" sz="2400" dirty="0"/>
              <a:t>×</a:t>
            </a:r>
            <a:r>
              <a:rPr lang="en-US" altLang="zh-CN" sz="2400" dirty="0"/>
              <a:t>1365</a:t>
            </a:r>
            <a:r>
              <a:rPr lang="zh-CN" altLang="zh-CN" sz="2400" dirty="0"/>
              <a:t>像素和</a:t>
            </a:r>
            <a:r>
              <a:rPr lang="en-US" altLang="zh-CN" sz="2400" dirty="0"/>
              <a:t>4096</a:t>
            </a:r>
            <a:r>
              <a:rPr lang="zh-CN" altLang="zh-CN" sz="2400" dirty="0"/>
              <a:t>×</a:t>
            </a:r>
            <a:r>
              <a:rPr lang="en-US" altLang="zh-CN" sz="2400" dirty="0"/>
              <a:t>2730</a:t>
            </a:r>
            <a:r>
              <a:rPr lang="zh-CN" altLang="zh-CN" sz="2400" dirty="0"/>
              <a:t>像素。目前，高端数字电影摄像机均支持</a:t>
            </a:r>
            <a:r>
              <a:rPr lang="en-US" altLang="zh-CN" sz="2400" dirty="0"/>
              <a:t>2K</a:t>
            </a:r>
            <a:r>
              <a:rPr lang="zh-CN" altLang="zh-CN" sz="2400" dirty="0"/>
              <a:t>和</a:t>
            </a:r>
            <a:r>
              <a:rPr lang="en-US" altLang="zh-CN" sz="2400" dirty="0"/>
              <a:t>4K</a:t>
            </a:r>
            <a:r>
              <a:rPr lang="zh-CN" altLang="zh-CN" sz="2400" dirty="0"/>
              <a:t>的标准。</a:t>
            </a:r>
            <a:endParaRPr lang="zh-CN" altLang="zh-CN" sz="2400" dirty="0"/>
          </a:p>
        </p:txBody>
      </p:sp>
    </p:spTree>
  </p:cSld>
  <p:clrMapOvr>
    <a:masterClrMapping/>
  </p:clrMapOvr>
  <p:transition>
    <p:checker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p:txBody>
          <a:bodyPr/>
          <a:lstStyle/>
          <a:p>
            <a:r>
              <a:rPr lang="en-US" altLang="zh-CN"/>
              <a:t>5.1.3 </a:t>
            </a:r>
            <a:r>
              <a:rPr lang="zh-CN" altLang="zh-CN"/>
              <a:t>视频压缩与编码</a:t>
            </a:r>
            <a:endParaRPr lang="zh-CN" altLang="en-US"/>
          </a:p>
        </p:txBody>
      </p:sp>
      <p:sp>
        <p:nvSpPr>
          <p:cNvPr id="3" name="内容占位符 2"/>
          <p:cNvSpPr>
            <a:spLocks noGrp="1"/>
          </p:cNvSpPr>
          <p:nvPr>
            <p:ph idx="1"/>
          </p:nvPr>
        </p:nvSpPr>
        <p:spPr/>
        <p:txBody>
          <a:bodyPr/>
          <a:lstStyle/>
          <a:p>
            <a:pPr marL="0" indent="0">
              <a:buFont typeface="Wingdings" panose="05000000000000000000" pitchFamily="2" charset="2"/>
              <a:buNone/>
              <a:defRPr/>
            </a:pPr>
            <a:r>
              <a:rPr lang="en-US" altLang="zh-CN" b="1" dirty="0"/>
              <a:t>1. </a:t>
            </a:r>
            <a:r>
              <a:rPr lang="zh-CN" altLang="zh-CN" b="1" dirty="0"/>
              <a:t>视频信息中的冗余数据</a:t>
            </a:r>
            <a:endParaRPr lang="en-US" altLang="zh-CN" b="1" dirty="0"/>
          </a:p>
          <a:p>
            <a:pPr indent="381000">
              <a:defRPr/>
            </a:pPr>
            <a:r>
              <a:rPr lang="zh-CN" altLang="zh-CN" sz="2400" dirty="0"/>
              <a:t>空间冗余</a:t>
            </a:r>
            <a:endParaRPr lang="en-US" altLang="zh-CN" sz="2400" dirty="0"/>
          </a:p>
          <a:p>
            <a:pPr indent="381000">
              <a:defRPr/>
            </a:pPr>
            <a:r>
              <a:rPr lang="zh-CN" altLang="zh-CN" sz="2400" dirty="0"/>
              <a:t>时间冗余</a:t>
            </a:r>
            <a:endParaRPr lang="en-US" altLang="zh-CN" sz="2400" dirty="0"/>
          </a:p>
          <a:p>
            <a:pPr indent="381000">
              <a:defRPr/>
            </a:pPr>
            <a:r>
              <a:rPr lang="zh-CN" altLang="zh-CN" sz="2400" dirty="0"/>
              <a:t>视觉冗余</a:t>
            </a:r>
            <a:endParaRPr lang="zh-CN" altLang="zh-CN" sz="2400" b="1" dirty="0"/>
          </a:p>
          <a:p>
            <a:pPr marL="0" indent="0">
              <a:buFont typeface="Wingdings" panose="05000000000000000000" pitchFamily="2" charset="2"/>
              <a:buNone/>
              <a:defRPr/>
            </a:pPr>
            <a:r>
              <a:rPr lang="en-US" altLang="zh-CN" b="1" dirty="0"/>
              <a:t>2.</a:t>
            </a:r>
            <a:r>
              <a:rPr lang="zh-CN" altLang="zh-CN" b="1" dirty="0"/>
              <a:t>视频信息的压缩编码</a:t>
            </a:r>
            <a:endParaRPr lang="en-US" altLang="zh-CN" b="1" dirty="0"/>
          </a:p>
          <a:p>
            <a:pPr indent="381000">
              <a:defRPr/>
            </a:pPr>
            <a:r>
              <a:rPr lang="en-US" altLang="zh-CN" sz="2400" dirty="0"/>
              <a:t>JPEG</a:t>
            </a:r>
            <a:r>
              <a:rPr lang="zh-CN" altLang="zh-CN" sz="2400" dirty="0"/>
              <a:t>编码标准</a:t>
            </a:r>
            <a:endParaRPr lang="zh-CN" altLang="zh-CN" sz="2400" b="1" dirty="0"/>
          </a:p>
          <a:p>
            <a:pPr indent="381000">
              <a:defRPr/>
            </a:pPr>
            <a:r>
              <a:rPr lang="en-US" altLang="zh-CN" sz="2400" dirty="0"/>
              <a:t>H.26X</a:t>
            </a:r>
            <a:r>
              <a:rPr lang="zh-CN" altLang="zh-CN" sz="2400" dirty="0"/>
              <a:t>视频编码系列</a:t>
            </a:r>
            <a:endParaRPr lang="en-US" altLang="zh-CN" sz="2400" dirty="0"/>
          </a:p>
          <a:p>
            <a:pPr indent="381000">
              <a:defRPr/>
            </a:pPr>
            <a:r>
              <a:rPr lang="en-US" altLang="zh-CN" sz="2400" dirty="0"/>
              <a:t>MPEG</a:t>
            </a:r>
            <a:r>
              <a:rPr lang="zh-CN" altLang="zh-CN" sz="2400" dirty="0"/>
              <a:t>视频编码系列</a:t>
            </a:r>
            <a:endParaRPr lang="zh-CN" altLang="en-US" sz="2400" dirty="0"/>
          </a:p>
        </p:txBody>
      </p:sp>
    </p:spTree>
  </p:cSld>
  <p:clrMapOvr>
    <a:masterClrMapping/>
  </p:clrMapOvr>
  <p:transition>
    <p:checker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en-US" altLang="zh-CN"/>
              <a:t>5.1.4 </a:t>
            </a:r>
            <a:r>
              <a:rPr lang="zh-CN" altLang="zh-CN"/>
              <a:t>数字视频文件存储格式</a:t>
            </a:r>
            <a:endParaRPr lang="zh-CN" altLang="en-US"/>
          </a:p>
        </p:txBody>
      </p:sp>
      <p:sp>
        <p:nvSpPr>
          <p:cNvPr id="3" name="内容占位符 2"/>
          <p:cNvSpPr>
            <a:spLocks noGrp="1"/>
          </p:cNvSpPr>
          <p:nvPr>
            <p:ph idx="1"/>
          </p:nvPr>
        </p:nvSpPr>
        <p:spPr/>
        <p:txBody>
          <a:bodyPr/>
          <a:lstStyle/>
          <a:p>
            <a:pPr marL="0" indent="0">
              <a:buFont typeface="Wingdings" panose="05000000000000000000" pitchFamily="2" charset="2"/>
              <a:buNone/>
              <a:defRPr/>
            </a:pPr>
            <a:r>
              <a:rPr lang="en-US" altLang="zh-CN" b="1" dirty="0"/>
              <a:t>1. MPEG </a:t>
            </a:r>
            <a:r>
              <a:rPr lang="zh-CN" altLang="zh-CN" b="1" dirty="0"/>
              <a:t>系列</a:t>
            </a:r>
            <a:r>
              <a:rPr lang="zh-CN" altLang="en-US" b="1" dirty="0"/>
              <a:t>格式</a:t>
            </a:r>
            <a:endParaRPr lang="en-US" altLang="zh-CN" b="1" dirty="0"/>
          </a:p>
          <a:p>
            <a:pPr indent="381000">
              <a:defRPr/>
            </a:pPr>
            <a:r>
              <a:rPr lang="en-US" altLang="zh-CN" sz="2400" dirty="0"/>
              <a:t>MPEG-1</a:t>
            </a:r>
            <a:r>
              <a:rPr lang="zh-CN" altLang="en-US" sz="2400" dirty="0"/>
              <a:t>：</a:t>
            </a:r>
            <a:r>
              <a:rPr lang="en-US" altLang="zh-CN" sz="2400" dirty="0"/>
              <a:t>mpg</a:t>
            </a:r>
            <a:r>
              <a:rPr lang="zh-CN" altLang="zh-CN" sz="2400" dirty="0"/>
              <a:t>、</a:t>
            </a:r>
            <a:r>
              <a:rPr lang="en-US" altLang="zh-CN" sz="2400" dirty="0" err="1"/>
              <a:t>mpe</a:t>
            </a:r>
            <a:r>
              <a:rPr lang="zh-CN" altLang="zh-CN" sz="2400" dirty="0"/>
              <a:t>、</a:t>
            </a:r>
            <a:r>
              <a:rPr lang="en-US" altLang="zh-CN" sz="2400" dirty="0"/>
              <a:t>mpeg</a:t>
            </a:r>
            <a:r>
              <a:rPr lang="zh-CN" altLang="zh-CN" sz="2400" dirty="0"/>
              <a:t>、</a:t>
            </a:r>
            <a:r>
              <a:rPr lang="en-US" altLang="zh-CN" sz="2400" dirty="0"/>
              <a:t>m1v</a:t>
            </a:r>
            <a:r>
              <a:rPr lang="zh-CN" altLang="zh-CN" sz="2400" dirty="0"/>
              <a:t>和</a:t>
            </a:r>
            <a:r>
              <a:rPr lang="en-US" altLang="zh-CN" sz="2400" dirty="0" err="1"/>
              <a:t>dat</a:t>
            </a:r>
            <a:r>
              <a:rPr lang="zh-CN" altLang="zh-CN" sz="2400" dirty="0"/>
              <a:t>等。</a:t>
            </a:r>
            <a:endParaRPr lang="en-US" altLang="zh-CN" sz="2400" dirty="0"/>
          </a:p>
          <a:p>
            <a:pPr indent="381000">
              <a:defRPr/>
            </a:pPr>
            <a:r>
              <a:rPr lang="en-US" altLang="zh-CN" sz="2400" dirty="0"/>
              <a:t>MPEG-2</a:t>
            </a:r>
            <a:r>
              <a:rPr lang="zh-CN" altLang="en-US" sz="2400" dirty="0"/>
              <a:t>：</a:t>
            </a:r>
            <a:r>
              <a:rPr lang="en-US" altLang="zh-CN" sz="2400" dirty="0"/>
              <a:t>mpg</a:t>
            </a:r>
            <a:r>
              <a:rPr lang="zh-CN" altLang="zh-CN" sz="2400" dirty="0"/>
              <a:t>、</a:t>
            </a:r>
            <a:r>
              <a:rPr lang="en-US" altLang="zh-CN" sz="2400" dirty="0"/>
              <a:t>.</a:t>
            </a:r>
            <a:r>
              <a:rPr lang="en-US" altLang="zh-CN" sz="2400" dirty="0" err="1"/>
              <a:t>mpe</a:t>
            </a:r>
            <a:r>
              <a:rPr lang="zh-CN" altLang="zh-CN" sz="2400" dirty="0"/>
              <a:t>、</a:t>
            </a:r>
            <a:r>
              <a:rPr lang="en-US" altLang="zh-CN" sz="2400" dirty="0"/>
              <a:t>.mpeg</a:t>
            </a:r>
            <a:r>
              <a:rPr lang="zh-CN" altLang="zh-CN" sz="2400" dirty="0"/>
              <a:t>、</a:t>
            </a:r>
            <a:r>
              <a:rPr lang="en-US" altLang="zh-CN" sz="2400" dirty="0"/>
              <a:t>.m2v</a:t>
            </a:r>
            <a:r>
              <a:rPr lang="zh-CN" altLang="zh-CN" sz="2400" dirty="0"/>
              <a:t>和</a:t>
            </a:r>
            <a:r>
              <a:rPr lang="en-US" altLang="zh-CN" sz="2400" dirty="0"/>
              <a:t>.</a:t>
            </a:r>
            <a:r>
              <a:rPr lang="en-US" altLang="zh-CN" sz="2400" dirty="0" err="1"/>
              <a:t>vob</a:t>
            </a:r>
            <a:r>
              <a:rPr lang="zh-CN" altLang="zh-CN" sz="2400" dirty="0"/>
              <a:t>等。</a:t>
            </a:r>
            <a:endParaRPr lang="en-US" altLang="zh-CN" sz="2400" dirty="0"/>
          </a:p>
          <a:p>
            <a:pPr indent="381000">
              <a:defRPr/>
            </a:pPr>
            <a:r>
              <a:rPr lang="en-US" altLang="zh-CN" sz="2400" dirty="0"/>
              <a:t>MPEG-4</a:t>
            </a:r>
            <a:r>
              <a:rPr lang="zh-CN" altLang="en-US" sz="2400" dirty="0"/>
              <a:t>：</a:t>
            </a:r>
            <a:r>
              <a:rPr lang="en-US" altLang="zh-CN" sz="2400" dirty="0" err="1"/>
              <a:t>avi</a:t>
            </a:r>
            <a:r>
              <a:rPr lang="zh-CN" altLang="zh-CN" sz="2400" dirty="0"/>
              <a:t>、</a:t>
            </a:r>
            <a:r>
              <a:rPr lang="en-US" altLang="zh-CN" sz="2400" dirty="0" err="1"/>
              <a:t>divx</a:t>
            </a:r>
            <a:r>
              <a:rPr lang="zh-CN" altLang="zh-CN" sz="2400" dirty="0"/>
              <a:t>、</a:t>
            </a:r>
            <a:r>
              <a:rPr lang="en-US" altLang="zh-CN" sz="2400" dirty="0" err="1"/>
              <a:t>mov</a:t>
            </a:r>
            <a:r>
              <a:rPr lang="zh-CN" altLang="zh-CN" sz="2400" dirty="0"/>
              <a:t>、</a:t>
            </a:r>
            <a:r>
              <a:rPr lang="en-US" altLang="zh-CN" sz="2400" dirty="0" err="1"/>
              <a:t>asf</a:t>
            </a:r>
            <a:r>
              <a:rPr lang="zh-CN" altLang="zh-CN" sz="2400" dirty="0"/>
              <a:t>、</a:t>
            </a:r>
            <a:r>
              <a:rPr lang="en-US" altLang="zh-CN" sz="2400" dirty="0"/>
              <a:t>mp4</a:t>
            </a:r>
            <a:r>
              <a:rPr lang="zh-CN" altLang="zh-CN" sz="2400" dirty="0"/>
              <a:t>等</a:t>
            </a:r>
            <a:r>
              <a:rPr lang="zh-CN" altLang="en-US" sz="2400" dirty="0"/>
              <a:t>。</a:t>
            </a:r>
            <a:endParaRPr lang="zh-CN" altLang="zh-CN" sz="2400" b="1" dirty="0"/>
          </a:p>
          <a:p>
            <a:pPr marL="0" indent="0">
              <a:buFont typeface="Wingdings" panose="05000000000000000000" pitchFamily="2" charset="2"/>
              <a:buNone/>
              <a:defRPr/>
            </a:pPr>
            <a:r>
              <a:rPr lang="en-US" altLang="zh-CN" b="1" dirty="0"/>
              <a:t>2. AVI/DV</a:t>
            </a:r>
            <a:endParaRPr lang="en-US" altLang="zh-CN" b="1" dirty="0"/>
          </a:p>
          <a:p>
            <a:pPr indent="381000">
              <a:defRPr/>
            </a:pPr>
            <a:r>
              <a:rPr lang="zh-CN" altLang="zh-CN" sz="2400" dirty="0"/>
              <a:t>微软开发的，传统的</a:t>
            </a:r>
            <a:r>
              <a:rPr lang="en-US" altLang="zh-CN" sz="2400" dirty="0"/>
              <a:t>Windows </a:t>
            </a:r>
            <a:r>
              <a:rPr lang="zh-CN" altLang="zh-CN" sz="2400" dirty="0"/>
              <a:t>系统通用视频格式。兼容性好、调用方便、图像质量好</a:t>
            </a:r>
            <a:r>
              <a:rPr lang="zh-CN" altLang="en-US" sz="2400" dirty="0"/>
              <a:t>。</a:t>
            </a:r>
            <a:endParaRPr lang="zh-CN" altLang="zh-CN" sz="2400" b="1" dirty="0"/>
          </a:p>
          <a:p>
            <a:pPr marL="0" indent="0">
              <a:buFont typeface="Wingdings" panose="05000000000000000000" pitchFamily="2" charset="2"/>
              <a:buNone/>
              <a:defRPr/>
            </a:pPr>
            <a:r>
              <a:rPr lang="en-US" altLang="zh-CN" b="1" dirty="0"/>
              <a:t>3. ASF / WMV</a:t>
            </a:r>
            <a:endParaRPr lang="en-US" altLang="zh-CN" b="1" dirty="0"/>
          </a:p>
          <a:p>
            <a:pPr indent="381000">
              <a:defRPr/>
            </a:pPr>
            <a:r>
              <a:rPr lang="en-US" altLang="zh-CN" sz="2400" dirty="0"/>
              <a:t>ASF</a:t>
            </a:r>
            <a:r>
              <a:rPr lang="zh-CN" altLang="en-US" sz="2400" dirty="0"/>
              <a:t>：</a:t>
            </a:r>
            <a:r>
              <a:rPr lang="zh-CN" altLang="zh-CN" sz="2400" dirty="0"/>
              <a:t>微软较早推出的流视频格式</a:t>
            </a:r>
            <a:endParaRPr lang="en-US" altLang="zh-CN" sz="2400" dirty="0"/>
          </a:p>
          <a:p>
            <a:pPr indent="381000">
              <a:defRPr/>
            </a:pPr>
            <a:r>
              <a:rPr lang="en-US" altLang="zh-CN" sz="2400" dirty="0"/>
              <a:t>WMV</a:t>
            </a:r>
            <a:r>
              <a:rPr lang="zh-CN" altLang="en-US" sz="2400" dirty="0"/>
              <a:t>：</a:t>
            </a:r>
            <a:r>
              <a:rPr lang="en-US" altLang="zh-CN" sz="2400" dirty="0"/>
              <a:t>ASF</a:t>
            </a:r>
            <a:r>
              <a:rPr lang="zh-CN" altLang="zh-CN" sz="2400" dirty="0"/>
              <a:t>格式升级</a:t>
            </a:r>
            <a:r>
              <a:rPr lang="zh-CN" altLang="en-US" sz="2400" dirty="0"/>
              <a:t>版</a:t>
            </a:r>
            <a:r>
              <a:rPr lang="zh-CN" altLang="zh-CN" sz="2400" dirty="0"/>
              <a:t>，网络回放、版权保护等</a:t>
            </a:r>
            <a:endParaRPr lang="zh-CN" altLang="zh-CN" sz="2400" b="1" dirty="0"/>
          </a:p>
        </p:txBody>
      </p:sp>
    </p:spTree>
  </p:cSld>
  <p:clrMapOvr>
    <a:masterClrMapping/>
  </p:clrMapOvr>
  <p:transition>
    <p:checker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1"/>
          <p:cNvSpPr>
            <a:spLocks noGrp="1"/>
          </p:cNvSpPr>
          <p:nvPr>
            <p:ph type="title"/>
          </p:nvPr>
        </p:nvSpPr>
        <p:spPr/>
        <p:txBody>
          <a:bodyPr/>
          <a:lstStyle/>
          <a:p>
            <a:r>
              <a:rPr lang="en-US" altLang="zh-CN"/>
              <a:t>5.1.4 </a:t>
            </a:r>
            <a:r>
              <a:rPr lang="zh-CN" altLang="zh-CN"/>
              <a:t>数字视频文件存储格式</a:t>
            </a:r>
            <a:endParaRPr lang="zh-CN" altLang="en-US"/>
          </a:p>
        </p:txBody>
      </p:sp>
      <p:sp>
        <p:nvSpPr>
          <p:cNvPr id="3" name="内容占位符 2"/>
          <p:cNvSpPr>
            <a:spLocks noGrp="1"/>
          </p:cNvSpPr>
          <p:nvPr>
            <p:ph idx="1"/>
          </p:nvPr>
        </p:nvSpPr>
        <p:spPr>
          <a:xfrm>
            <a:off x="533400" y="1196975"/>
            <a:ext cx="8215313" cy="5327650"/>
          </a:xfrm>
        </p:spPr>
        <p:txBody>
          <a:bodyPr/>
          <a:lstStyle/>
          <a:p>
            <a:pPr marL="0" indent="0">
              <a:buFont typeface="Wingdings" panose="05000000000000000000" pitchFamily="2" charset="2"/>
              <a:buNone/>
              <a:defRPr/>
            </a:pPr>
            <a:r>
              <a:rPr lang="en-US" altLang="zh-CN" b="1" dirty="0"/>
              <a:t>4. MOV</a:t>
            </a:r>
            <a:endParaRPr lang="en-US" altLang="zh-CN" b="1" dirty="0"/>
          </a:p>
          <a:p>
            <a:pPr>
              <a:defRPr/>
            </a:pPr>
            <a:r>
              <a:rPr lang="en-US" altLang="zh-CN" sz="2400" dirty="0"/>
              <a:t>Apple </a:t>
            </a:r>
            <a:r>
              <a:rPr lang="zh-CN" altLang="zh-CN" sz="2400" dirty="0"/>
              <a:t>开发</a:t>
            </a:r>
            <a:r>
              <a:rPr lang="zh-CN" altLang="en-US" sz="2400" dirty="0"/>
              <a:t>，</a:t>
            </a:r>
            <a:r>
              <a:rPr lang="en-US" altLang="zh-CN" sz="2400" dirty="0"/>
              <a:t>QuickTime </a:t>
            </a:r>
            <a:r>
              <a:rPr lang="zh-CN" altLang="zh-CN" sz="2400" dirty="0"/>
              <a:t>影片格式。压缩比率高、视频清晰度</a:t>
            </a:r>
            <a:r>
              <a:rPr lang="zh-CN" altLang="en-US" sz="2400" dirty="0"/>
              <a:t>高、</a:t>
            </a:r>
            <a:r>
              <a:rPr lang="zh-CN" altLang="zh-CN" sz="2400" dirty="0"/>
              <a:t>跨平台、较小存储空间、技术细节独立</a:t>
            </a:r>
            <a:r>
              <a:rPr lang="zh-CN" altLang="en-US" sz="2400" dirty="0"/>
              <a:t>、</a:t>
            </a:r>
            <a:r>
              <a:rPr lang="zh-CN" altLang="zh-CN" sz="2400" dirty="0"/>
              <a:t>系统的高度开放性，得到业界的广泛认可，数字媒体领域事实上的工业标准。</a:t>
            </a:r>
            <a:endParaRPr lang="zh-CN" altLang="zh-CN" sz="2400" b="1" dirty="0"/>
          </a:p>
          <a:p>
            <a:pPr marL="0" indent="0">
              <a:buFont typeface="Wingdings" panose="05000000000000000000" pitchFamily="2" charset="2"/>
              <a:buNone/>
              <a:defRPr/>
            </a:pPr>
            <a:r>
              <a:rPr lang="en-US" altLang="zh-CN" b="1" dirty="0"/>
              <a:t>5. M4V </a:t>
            </a:r>
            <a:endParaRPr lang="en-US" altLang="zh-CN" b="1" dirty="0"/>
          </a:p>
          <a:p>
            <a:pPr>
              <a:defRPr/>
            </a:pPr>
            <a:r>
              <a:rPr lang="en-US" altLang="zh-CN" sz="2400" dirty="0"/>
              <a:t>Apple</a:t>
            </a:r>
            <a:r>
              <a:rPr lang="zh-CN" altLang="zh-CN" sz="2400" dirty="0"/>
              <a:t>公司开发，应用于视频点播网站和各类移动设备（</a:t>
            </a:r>
            <a:r>
              <a:rPr lang="en-US" altLang="zh-CN" sz="2400" dirty="0"/>
              <a:t>iPod</a:t>
            </a:r>
            <a:r>
              <a:rPr lang="zh-CN" altLang="zh-CN" sz="2400" dirty="0"/>
              <a:t>、</a:t>
            </a:r>
            <a:r>
              <a:rPr lang="en-US" altLang="zh-CN" sz="2400" dirty="0"/>
              <a:t>iPhone</a:t>
            </a:r>
            <a:r>
              <a:rPr lang="zh-CN" altLang="zh-CN" sz="2400" dirty="0"/>
              <a:t>、</a:t>
            </a:r>
            <a:r>
              <a:rPr lang="en-US" altLang="zh-CN" sz="2400" dirty="0"/>
              <a:t>PlayStation Portable</a:t>
            </a:r>
            <a:r>
              <a:rPr lang="zh-CN" altLang="zh-CN" sz="2400" dirty="0"/>
              <a:t>等）上。此格式基于</a:t>
            </a:r>
            <a:r>
              <a:rPr lang="en-US" altLang="zh-CN" sz="2400" dirty="0"/>
              <a:t>MPEG-4</a:t>
            </a:r>
            <a:r>
              <a:rPr lang="zh-CN" altLang="zh-CN" sz="2400" dirty="0"/>
              <a:t>编码第二版，其后缀常为</a:t>
            </a:r>
            <a:r>
              <a:rPr lang="en-US" altLang="zh-CN" sz="2400" dirty="0"/>
              <a:t>.MP4</a:t>
            </a:r>
            <a:r>
              <a:rPr lang="zh-CN" altLang="zh-CN" sz="2400" dirty="0"/>
              <a:t>或</a:t>
            </a:r>
            <a:r>
              <a:rPr lang="en-US" altLang="zh-CN" sz="2400" dirty="0"/>
              <a:t>.M4V</a:t>
            </a:r>
            <a:r>
              <a:rPr lang="zh-CN" altLang="zh-CN" sz="2400" dirty="0"/>
              <a:t>。</a:t>
            </a:r>
            <a:endParaRPr lang="zh-CN" altLang="zh-CN" sz="2400" b="1" dirty="0"/>
          </a:p>
          <a:p>
            <a:pPr marL="0" indent="0">
              <a:buFont typeface="Wingdings" panose="05000000000000000000" pitchFamily="2" charset="2"/>
              <a:buNone/>
              <a:defRPr/>
            </a:pPr>
            <a:r>
              <a:rPr lang="en-US" altLang="zh-CN" b="1" dirty="0"/>
              <a:t>6. FLV </a:t>
            </a:r>
            <a:endParaRPr lang="en-US" altLang="zh-CN" b="1" dirty="0"/>
          </a:p>
          <a:p>
            <a:pPr>
              <a:defRPr/>
            </a:pPr>
            <a:r>
              <a:rPr lang="zh-CN" altLang="zh-CN" sz="2400" dirty="0"/>
              <a:t>随着</a:t>
            </a:r>
            <a:r>
              <a:rPr lang="en-US" altLang="zh-CN" sz="2400" dirty="0"/>
              <a:t> Flash MX </a:t>
            </a:r>
            <a:r>
              <a:rPr lang="zh-CN" altLang="zh-CN" sz="2400" dirty="0"/>
              <a:t>推出而开发的流媒体视频格式。</a:t>
            </a:r>
            <a:r>
              <a:rPr lang="en-US" altLang="zh-CN" sz="2400" dirty="0"/>
              <a:t> </a:t>
            </a:r>
            <a:r>
              <a:rPr lang="zh-CN" altLang="zh-CN" sz="2400" dirty="0"/>
              <a:t>文件体积小，</a:t>
            </a:r>
            <a:r>
              <a:rPr lang="en-US" altLang="zh-CN" sz="2400" dirty="0"/>
              <a:t>CPU </a:t>
            </a:r>
            <a:r>
              <a:rPr lang="zh-CN" altLang="zh-CN" sz="2400" dirty="0"/>
              <a:t>占有率低、视频质量良好，曾在网络上</a:t>
            </a:r>
            <a:r>
              <a:rPr lang="zh-CN" altLang="en-US" sz="2400" dirty="0"/>
              <a:t>很</a:t>
            </a:r>
            <a:r>
              <a:rPr lang="zh-CN" altLang="zh-CN" sz="2400" dirty="0"/>
              <a:t>流行。</a:t>
            </a:r>
            <a:endParaRPr lang="zh-CN" altLang="zh-CN" sz="2400" dirty="0"/>
          </a:p>
          <a:p>
            <a:pPr>
              <a:defRPr/>
            </a:pPr>
            <a:endParaRPr lang="zh-CN" altLang="zh-CN" b="1" dirty="0"/>
          </a:p>
        </p:txBody>
      </p:sp>
    </p:spTree>
  </p:cSld>
  <p:clrMapOvr>
    <a:masterClrMapping/>
  </p:clrMapOvr>
  <p:transition>
    <p:checker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
          <p:cNvSpPr>
            <a:spLocks noGrp="1"/>
          </p:cNvSpPr>
          <p:nvPr>
            <p:ph type="title"/>
          </p:nvPr>
        </p:nvSpPr>
        <p:spPr/>
        <p:txBody>
          <a:bodyPr/>
          <a:lstStyle/>
          <a:p>
            <a:r>
              <a:rPr lang="en-US" altLang="zh-CN"/>
              <a:t>5.1.4 </a:t>
            </a:r>
            <a:r>
              <a:rPr lang="zh-CN" altLang="zh-CN"/>
              <a:t>数字视频文件存储格式</a:t>
            </a:r>
            <a:endParaRPr lang="zh-CN" altLang="en-US"/>
          </a:p>
        </p:txBody>
      </p:sp>
      <p:sp>
        <p:nvSpPr>
          <p:cNvPr id="3" name="内容占位符 2"/>
          <p:cNvSpPr>
            <a:spLocks noGrp="1"/>
          </p:cNvSpPr>
          <p:nvPr>
            <p:ph idx="1"/>
          </p:nvPr>
        </p:nvSpPr>
        <p:spPr>
          <a:xfrm>
            <a:off x="468313" y="1196975"/>
            <a:ext cx="8191500" cy="5327650"/>
          </a:xfrm>
        </p:spPr>
        <p:txBody>
          <a:bodyPr/>
          <a:lstStyle/>
          <a:p>
            <a:pPr marL="0" indent="0">
              <a:buFont typeface="Wingdings" panose="05000000000000000000" pitchFamily="2" charset="2"/>
              <a:buNone/>
              <a:defRPr/>
            </a:pPr>
            <a:r>
              <a:rPr lang="en-US" altLang="zh-CN" b="1" dirty="0"/>
              <a:t>7. F4V</a:t>
            </a:r>
            <a:endParaRPr lang="en-US" altLang="zh-CN" b="1" dirty="0"/>
          </a:p>
          <a:p>
            <a:pPr>
              <a:defRPr/>
            </a:pPr>
            <a:r>
              <a:rPr lang="en-US" altLang="zh-CN" sz="2400" dirty="0"/>
              <a:t>Adobe</a:t>
            </a:r>
            <a:r>
              <a:rPr lang="zh-CN" altLang="zh-CN" sz="2400" dirty="0"/>
              <a:t>公司推出的支持</a:t>
            </a:r>
            <a:r>
              <a:rPr lang="en-US" altLang="zh-CN" sz="2400" dirty="0"/>
              <a:t>H.264</a:t>
            </a:r>
            <a:r>
              <a:rPr lang="zh-CN" altLang="zh-CN" sz="2400" dirty="0"/>
              <a:t>的高清晰流媒体视频格式。</a:t>
            </a:r>
            <a:r>
              <a:rPr lang="zh-CN" altLang="en-US" sz="2400" dirty="0"/>
              <a:t>文件</a:t>
            </a:r>
            <a:r>
              <a:rPr lang="zh-CN" altLang="zh-CN" sz="2400" dirty="0"/>
              <a:t>更小</a:t>
            </a:r>
            <a:r>
              <a:rPr lang="zh-CN" altLang="en-US" sz="2400" dirty="0"/>
              <a:t>、</a:t>
            </a:r>
            <a:r>
              <a:rPr lang="zh-CN" altLang="zh-CN" sz="2400" dirty="0"/>
              <a:t>更利于在网络传播，</a:t>
            </a:r>
            <a:r>
              <a:rPr lang="en-US" altLang="zh-CN" sz="2400" dirty="0"/>
              <a:t>F4V</a:t>
            </a:r>
            <a:r>
              <a:rPr lang="zh-CN" altLang="zh-CN" sz="2400" dirty="0"/>
              <a:t>正逐渐取代</a:t>
            </a:r>
            <a:r>
              <a:rPr lang="en-US" altLang="zh-CN" sz="2400" dirty="0"/>
              <a:t>FLV </a:t>
            </a:r>
            <a:r>
              <a:rPr lang="zh-CN" altLang="zh-CN" sz="2400" dirty="0"/>
              <a:t>格式。</a:t>
            </a:r>
            <a:endParaRPr lang="en-US" altLang="zh-CN" sz="2400" dirty="0"/>
          </a:p>
          <a:p>
            <a:pPr marL="0" indent="0">
              <a:buFont typeface="Wingdings" panose="05000000000000000000" pitchFamily="2" charset="2"/>
              <a:buNone/>
              <a:defRPr/>
            </a:pPr>
            <a:r>
              <a:rPr lang="en-US" altLang="zh-CN" b="1" dirty="0"/>
              <a:t>8. RM/RMVB </a:t>
            </a:r>
            <a:endParaRPr lang="en-US" altLang="zh-CN" b="1" dirty="0"/>
          </a:p>
          <a:p>
            <a:pPr>
              <a:defRPr/>
            </a:pPr>
            <a:r>
              <a:rPr lang="en-US" altLang="zh-CN" sz="2400" dirty="0"/>
              <a:t>RM </a:t>
            </a:r>
            <a:r>
              <a:rPr lang="zh-CN" altLang="en-US" sz="2400" dirty="0"/>
              <a:t>：</a:t>
            </a:r>
            <a:r>
              <a:rPr lang="en-US" altLang="zh-CN" sz="2400" dirty="0"/>
              <a:t>Real Networks</a:t>
            </a:r>
            <a:r>
              <a:rPr lang="zh-CN" altLang="zh-CN" sz="2400" dirty="0"/>
              <a:t>公司开发的流视频格式，主要用于低速广域网。可根据网速</a:t>
            </a:r>
            <a:r>
              <a:rPr lang="zh-CN" altLang="en-US" sz="2400" dirty="0"/>
              <a:t>调整</a:t>
            </a:r>
            <a:r>
              <a:rPr lang="zh-CN" altLang="zh-CN" sz="2400" dirty="0"/>
              <a:t>压缩比，实时传送和播放。</a:t>
            </a:r>
            <a:endParaRPr lang="en-US" altLang="zh-CN" sz="2400" dirty="0"/>
          </a:p>
          <a:p>
            <a:pPr>
              <a:defRPr/>
            </a:pPr>
            <a:r>
              <a:rPr lang="en-US" altLang="zh-CN" sz="2400" dirty="0"/>
              <a:t>RMVB </a:t>
            </a:r>
            <a:r>
              <a:rPr lang="zh-CN" altLang="en-US" sz="2400" dirty="0"/>
              <a:t>：</a:t>
            </a:r>
            <a:r>
              <a:rPr lang="en-US" altLang="zh-CN" sz="2400" dirty="0"/>
              <a:t>RM</a:t>
            </a:r>
            <a:r>
              <a:rPr lang="zh-CN" altLang="zh-CN" sz="2400" dirty="0"/>
              <a:t>的升级</a:t>
            </a:r>
            <a:r>
              <a:rPr lang="zh-CN" altLang="en-US" sz="2400" dirty="0"/>
              <a:t>版</a:t>
            </a:r>
            <a:r>
              <a:rPr lang="zh-CN" altLang="zh-CN" sz="2400" dirty="0"/>
              <a:t>，具备</a:t>
            </a:r>
            <a:r>
              <a:rPr lang="en-US" altLang="zh-CN" sz="2400" dirty="0"/>
              <a:t>RM </a:t>
            </a:r>
            <a:r>
              <a:rPr lang="zh-CN" altLang="zh-CN" sz="2400" dirty="0"/>
              <a:t>格式的特点，还能根据影像内容智能调整编码速率，</a:t>
            </a:r>
            <a:r>
              <a:rPr lang="zh-CN" altLang="en-US" sz="2400" dirty="0"/>
              <a:t>可以</a:t>
            </a:r>
            <a:r>
              <a:rPr lang="zh-CN" altLang="zh-CN" sz="2400" dirty="0"/>
              <a:t>内置字幕</a:t>
            </a:r>
            <a:r>
              <a:rPr lang="zh-CN" altLang="en-US" sz="2400" dirty="0"/>
              <a:t>。</a:t>
            </a:r>
            <a:endParaRPr lang="zh-CN" altLang="zh-CN" sz="2400" b="1" dirty="0"/>
          </a:p>
          <a:p>
            <a:pPr>
              <a:defRPr/>
            </a:pPr>
            <a:r>
              <a:rPr lang="en-US" altLang="zh-CN" b="1" dirty="0"/>
              <a:t>9. 3GP </a:t>
            </a:r>
            <a:endParaRPr lang="en-US" altLang="zh-CN" b="1" dirty="0"/>
          </a:p>
          <a:p>
            <a:pPr>
              <a:defRPr/>
            </a:pPr>
            <a:r>
              <a:rPr lang="en-US" altLang="zh-CN" sz="2400" dirty="0"/>
              <a:t>3G</a:t>
            </a:r>
            <a:r>
              <a:rPr lang="zh-CN" altLang="zh-CN" sz="2400" dirty="0"/>
              <a:t>流媒体视频编码格式，</a:t>
            </a:r>
            <a:r>
              <a:rPr lang="zh-CN" altLang="en-US" sz="2400" dirty="0"/>
              <a:t>用于</a:t>
            </a:r>
            <a:r>
              <a:rPr lang="en-US" altLang="zh-CN" sz="2400" dirty="0"/>
              <a:t>3G</a:t>
            </a:r>
            <a:r>
              <a:rPr lang="zh-CN" altLang="zh-CN" sz="2400" dirty="0"/>
              <a:t>移动通信网络，</a:t>
            </a:r>
            <a:r>
              <a:rPr lang="zh-CN" altLang="en-US" sz="2400" dirty="0"/>
              <a:t>是</a:t>
            </a:r>
            <a:r>
              <a:rPr lang="zh-CN" altLang="zh-CN" sz="2400" dirty="0"/>
              <a:t>手机中最常用的视频文件格式。</a:t>
            </a:r>
            <a:endParaRPr lang="zh-CN" altLang="en-US" sz="2400" dirty="0"/>
          </a:p>
        </p:txBody>
      </p:sp>
    </p:spTree>
  </p:cSld>
  <p:clrMapOvr>
    <a:masterClrMapping/>
  </p:clrMapOvr>
  <p:transition>
    <p:checker dir="vert"/>
  </p:transition>
</p:sld>
</file>

<file path=ppt/tags/tag1.xml><?xml version="1.0" encoding="utf-8"?>
<p:tagLst xmlns:p="http://schemas.openxmlformats.org/presentationml/2006/main">
  <p:tag name="commondata" val="eyJoZGlkIjoiYzcyYTUxODQzZTBkODYwYjNkNDM4OGQwOGRmODM3OWIifQ=="/>
</p:tagLst>
</file>

<file path=ppt/theme/theme1.xml><?xml version="1.0" encoding="utf-8"?>
<a:theme xmlns:a="http://schemas.openxmlformats.org/drawingml/2006/main" name="268TGp_future_light_ani_k">
  <a:themeElements>
    <a:clrScheme name="268TGp_future_light_ani_k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fontScheme name="行云流水">
      <a:majorFont>
        <a:latin typeface="Cambria"/>
        <a:ea typeface=""/>
        <a:cs typeface=""/>
        <a:font script="Jpan" typeface="ＭＳ Ｐゴシック"/>
        <a:font script="Hang" typeface="맑은 고딕"/>
        <a:font script="Hans" typeface="华文行楷"/>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alibri"/>
        <a:ea typeface=""/>
        <a:cs typeface=""/>
        <a:font script="Jpan" typeface="ＭＳ Ｐ明朝"/>
        <a:font script="Hang" typeface="HY견명조"/>
        <a:font script="Hans" typeface="华文行楷"/>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凤舞九天">
      <a:fillStyleLst>
        <a:solidFill>
          <a:schemeClr val="phClr">
            <a:tint val="100000"/>
            <a:shade val="100000"/>
            <a:hueMod val="100000"/>
            <a:satMod val="100000"/>
          </a:schemeClr>
        </a:solidFill>
        <a:gradFill rotWithShape="1">
          <a:gsLst>
            <a:gs pos="0">
              <a:schemeClr val="phClr">
                <a:tint val="65000"/>
                <a:satMod val="180000"/>
              </a:schemeClr>
            </a:gs>
            <a:gs pos="50000">
              <a:schemeClr val="phClr">
                <a:tint val="40000"/>
                <a:satMod val="175000"/>
              </a:schemeClr>
            </a:gs>
            <a:gs pos="100000">
              <a:schemeClr val="phClr">
                <a:tint val="65000"/>
                <a:satMod val="180000"/>
              </a:schemeClr>
            </a:gs>
          </a:gsLst>
          <a:lin ang="0" scaled="1"/>
        </a:gradFill>
        <a:gradFill rotWithShape="1">
          <a:gsLst>
            <a:gs pos="0">
              <a:schemeClr val="phClr">
                <a:shade val="38000"/>
                <a:satMod val="150000"/>
              </a:schemeClr>
            </a:gs>
            <a:gs pos="50000">
              <a:schemeClr val="phClr">
                <a:shade val="100000"/>
                <a:satMod val="100000"/>
              </a:schemeClr>
            </a:gs>
            <a:gs pos="100000">
              <a:schemeClr val="phClr">
                <a:shade val="38000"/>
                <a:satMod val="150000"/>
              </a:schemeClr>
            </a:gs>
          </a:gsLst>
          <a:lin ang="0" scaled="1"/>
        </a:grad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outerShdw blurRad="190500" dist="78600" dir="2700000" rotWithShape="0">
              <a:srgbClr val="000000">
                <a:alpha val="35500"/>
              </a:srgbClr>
            </a:outerShdw>
          </a:effectLst>
        </a:effectStyle>
        <a:effectStyle>
          <a:effectLst>
            <a:outerShdw blurRad="190500" dist="78600" dir="2700000" rotWithShape="0">
              <a:srgbClr val="000000">
                <a:alpha val="35500"/>
              </a:srgbClr>
            </a:outerShdw>
          </a:effectLst>
        </a:effectStyle>
        <a:effectStyle>
          <a:effectLst>
            <a:outerShdw blurRad="190500" dist="78600" dir="2700000" rotWithShape="0">
              <a:srgbClr val="000000">
                <a:alpha val="3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268TGp_future_light_ani_k 1">
        <a:dk1>
          <a:srgbClr val="000000"/>
        </a:dk1>
        <a:lt1>
          <a:srgbClr val="FFFFFF"/>
        </a:lt1>
        <a:dk2>
          <a:srgbClr val="003366"/>
        </a:dk2>
        <a:lt2>
          <a:srgbClr val="C0C0C0"/>
        </a:lt2>
        <a:accent1>
          <a:srgbClr val="4EA7EA"/>
        </a:accent1>
        <a:accent2>
          <a:srgbClr val="93C052"/>
        </a:accent2>
        <a:accent3>
          <a:srgbClr val="FFFFFF"/>
        </a:accent3>
        <a:accent4>
          <a:srgbClr val="000000"/>
        </a:accent4>
        <a:accent5>
          <a:srgbClr val="B2D0F3"/>
        </a:accent5>
        <a:accent6>
          <a:srgbClr val="85AE49"/>
        </a:accent6>
        <a:hlink>
          <a:srgbClr val="9999FF"/>
        </a:hlink>
        <a:folHlink>
          <a:srgbClr val="855ADA"/>
        </a:folHlink>
      </a:clrScheme>
      <a:clrMap bg1="lt1" tx1="dk1" bg2="lt2" tx2="dk2" accent1="accent1" accent2="accent2" accent3="accent3" accent4="accent4" accent5="accent5" accent6="accent6" hlink="hlink" folHlink="folHlink"/>
    </a:extraClrScheme>
    <a:extraClrScheme>
      <a:clrScheme name="268TGp_future_light_ani_k 2">
        <a:dk1>
          <a:srgbClr val="000000"/>
        </a:dk1>
        <a:lt1>
          <a:srgbClr val="FFFFFF"/>
        </a:lt1>
        <a:dk2>
          <a:srgbClr val="003366"/>
        </a:dk2>
        <a:lt2>
          <a:srgbClr val="C0C0C0"/>
        </a:lt2>
        <a:accent1>
          <a:srgbClr val="DF6521"/>
        </a:accent1>
        <a:accent2>
          <a:srgbClr val="D7D03B"/>
        </a:accent2>
        <a:accent3>
          <a:srgbClr val="FFFFFF"/>
        </a:accent3>
        <a:accent4>
          <a:srgbClr val="000000"/>
        </a:accent4>
        <a:accent5>
          <a:srgbClr val="ECB8AB"/>
        </a:accent5>
        <a:accent6>
          <a:srgbClr val="C3BC35"/>
        </a:accent6>
        <a:hlink>
          <a:srgbClr val="188FB4"/>
        </a:hlink>
        <a:folHlink>
          <a:srgbClr val="A98FD9"/>
        </a:folHlink>
      </a:clrScheme>
      <a:clrMap bg1="lt1" tx1="dk1" bg2="lt2" tx2="dk2" accent1="accent1" accent2="accent2" accent3="accent3" accent4="accent4" accent5="accent5" accent6="accent6" hlink="hlink" folHlink="folHlink"/>
    </a:extraClrScheme>
    <a:extraClrScheme>
      <a:clrScheme name="268TGp_future_light_ani_k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2782</Words>
  <Application>WPS 演示</Application>
  <PresentationFormat>全屏显示(4:3)</PresentationFormat>
  <Paragraphs>217</Paragraphs>
  <Slides>22</Slides>
  <Notes>0</Notes>
  <HiddenSlides>0</HiddenSlides>
  <MMClips>0</MMClips>
  <ScaleCrop>false</ScaleCrop>
  <HeadingPairs>
    <vt:vector size="8" baseType="variant">
      <vt:variant>
        <vt:lpstr>已用的字体</vt:lpstr>
      </vt:variant>
      <vt:variant>
        <vt:i4>14</vt:i4>
      </vt:variant>
      <vt:variant>
        <vt:lpstr>主题</vt:lpstr>
      </vt:variant>
      <vt:variant>
        <vt:i4>1</vt:i4>
      </vt:variant>
      <vt:variant>
        <vt:lpstr>嵌入 OLE 服务器</vt:lpstr>
      </vt:variant>
      <vt:variant>
        <vt:i4>1</vt:i4>
      </vt:variant>
      <vt:variant>
        <vt:lpstr>幻灯片标题</vt:lpstr>
      </vt:variant>
      <vt:variant>
        <vt:i4>22</vt:i4>
      </vt:variant>
    </vt:vector>
  </HeadingPairs>
  <TitlesOfParts>
    <vt:vector size="38" baseType="lpstr">
      <vt:lpstr>Arial</vt:lpstr>
      <vt:lpstr>宋体</vt:lpstr>
      <vt:lpstr>Wingdings</vt:lpstr>
      <vt:lpstr>华文行楷</vt:lpstr>
      <vt:lpstr>微软雅黑</vt:lpstr>
      <vt:lpstr>仿宋_GB2312</vt:lpstr>
      <vt:lpstr>华文楷体</vt:lpstr>
      <vt:lpstr>Calibri</vt:lpstr>
      <vt:lpstr>Times New Roman</vt:lpstr>
      <vt:lpstr>黑体</vt:lpstr>
      <vt:lpstr>Times New Roman</vt:lpstr>
      <vt:lpstr>等线</vt:lpstr>
      <vt:lpstr>仿宋</vt:lpstr>
      <vt:lpstr>Arial Unicode MS</vt:lpstr>
      <vt:lpstr>268TGp_future_light_ani_k</vt:lpstr>
      <vt:lpstr>Photoshop.Image.11</vt:lpstr>
      <vt:lpstr>第5章 视频处理基础</vt:lpstr>
      <vt:lpstr>本章概要</vt:lpstr>
      <vt:lpstr>5.1.1 数字视频信息的获取</vt:lpstr>
      <vt:lpstr>5.1.2 数字视频基本概念</vt:lpstr>
      <vt:lpstr>5.1.2 数字视频基本概念</vt:lpstr>
      <vt:lpstr>5.1.3 视频压缩与编码</vt:lpstr>
      <vt:lpstr>5.1.4 数字视频文件存储格式</vt:lpstr>
      <vt:lpstr>5.1.4 数字视频文件存储格式</vt:lpstr>
      <vt:lpstr>5.1.4 数字视频文件存储格式</vt:lpstr>
      <vt:lpstr>5.1.5 数字视频格式的转换</vt:lpstr>
      <vt:lpstr>5.1.6 视频播放工具</vt:lpstr>
      <vt:lpstr>5.1.6 视频播放工具</vt:lpstr>
      <vt:lpstr>5.2.1视频编辑软件简介</vt:lpstr>
      <vt:lpstr>5.2.1视频编辑软件简介</vt:lpstr>
      <vt:lpstr>5.2.2数字视频的编辑处理</vt:lpstr>
      <vt:lpstr>5.2.2数字视频的编辑处理</vt:lpstr>
      <vt:lpstr>5.2.2数字视频的编辑处理</vt:lpstr>
      <vt:lpstr>5.2.2数字视频的编辑处理</vt:lpstr>
      <vt:lpstr>5.2.2数字视频的编辑处理</vt:lpstr>
      <vt:lpstr>5.2.2数字视频的编辑处理</vt:lpstr>
      <vt:lpstr>5.3 综合练习</vt:lpstr>
      <vt:lpstr>5.3 综合练习</vt:lpstr>
    </vt:vector>
  </TitlesOfParts>
  <Company>ecnup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陈志云</cp:lastModifiedBy>
  <cp:revision>181</cp:revision>
  <cp:lastPrinted>2411-12-30T00:00:00Z</cp:lastPrinted>
  <dcterms:created xsi:type="dcterms:W3CDTF">2007-08-10T07:19:00Z</dcterms:created>
  <dcterms:modified xsi:type="dcterms:W3CDTF">2025-06-02T11:11:48Z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2052-12.1.0.16929</vt:lpwstr>
  </property>
  <property fmtid="{D5CDD505-2E9C-101B-9397-08002B2CF9AE}" pid="3" name="ICV">
    <vt:lpwstr>F370010301C14333842E324228613088_12</vt:lpwstr>
  </property>
</Properties>
</file>