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notesSlides/notesSlide2.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3.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4.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notesSlides/notesSlide5.xml" ContentType="application/vnd.openxmlformats-officedocument.presentationml.notesSlide+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54"/>
  </p:notesMasterIdLst>
  <p:handoutMasterIdLst>
    <p:handoutMasterId r:id="rId55"/>
  </p:handoutMasterIdLst>
  <p:sldIdLst>
    <p:sldId id="427" r:id="rId2"/>
    <p:sldId id="457" r:id="rId3"/>
    <p:sldId id="428" r:id="rId4"/>
    <p:sldId id="429" r:id="rId5"/>
    <p:sldId id="466" r:id="rId6"/>
    <p:sldId id="467" r:id="rId7"/>
    <p:sldId id="539" r:id="rId8"/>
    <p:sldId id="543" r:id="rId9"/>
    <p:sldId id="544" r:id="rId10"/>
    <p:sldId id="545" r:id="rId11"/>
    <p:sldId id="546" r:id="rId12"/>
    <p:sldId id="547" r:id="rId13"/>
    <p:sldId id="548" r:id="rId14"/>
    <p:sldId id="549" r:id="rId15"/>
    <p:sldId id="550" r:id="rId16"/>
    <p:sldId id="551" r:id="rId17"/>
    <p:sldId id="552" r:id="rId18"/>
    <p:sldId id="553" r:id="rId19"/>
    <p:sldId id="554" r:id="rId20"/>
    <p:sldId id="555" r:id="rId21"/>
    <p:sldId id="556" r:id="rId22"/>
    <p:sldId id="557" r:id="rId23"/>
    <p:sldId id="558" r:id="rId24"/>
    <p:sldId id="559" r:id="rId25"/>
    <p:sldId id="560" r:id="rId26"/>
    <p:sldId id="561" r:id="rId27"/>
    <p:sldId id="562" r:id="rId28"/>
    <p:sldId id="563" r:id="rId29"/>
    <p:sldId id="564" r:id="rId30"/>
    <p:sldId id="565" r:id="rId31"/>
    <p:sldId id="566" r:id="rId32"/>
    <p:sldId id="567" r:id="rId33"/>
    <p:sldId id="568" r:id="rId34"/>
    <p:sldId id="569" r:id="rId35"/>
    <p:sldId id="570" r:id="rId36"/>
    <p:sldId id="571" r:id="rId37"/>
    <p:sldId id="582" r:id="rId38"/>
    <p:sldId id="583" r:id="rId39"/>
    <p:sldId id="586" r:id="rId40"/>
    <p:sldId id="584" r:id="rId41"/>
    <p:sldId id="572" r:id="rId42"/>
    <p:sldId id="573" r:id="rId43"/>
    <p:sldId id="574" r:id="rId44"/>
    <p:sldId id="575" r:id="rId45"/>
    <p:sldId id="576" r:id="rId46"/>
    <p:sldId id="577" r:id="rId47"/>
    <p:sldId id="578" r:id="rId48"/>
    <p:sldId id="579" r:id="rId49"/>
    <p:sldId id="580" r:id="rId50"/>
    <p:sldId id="587" r:id="rId51"/>
    <p:sldId id="589" r:id="rId52"/>
    <p:sldId id="491" r:id="rId53"/>
  </p:sldIdLst>
  <p:sldSz cx="12192000" cy="6858000"/>
  <p:notesSz cx="6858000" cy="9144000"/>
  <p:embeddedFontLst>
    <p:embeddedFont>
      <p:font typeface="微软雅黑" panose="020B0503020204020204" pitchFamily="34" charset="-122"/>
      <p:regular r:id="rId56"/>
      <p:bold r:id="rId57"/>
    </p:embeddedFont>
    <p:embeddedFont>
      <p:font typeface="庞门正道标题体" panose="02010600030101010101" pitchFamily="2" charset="-122"/>
      <p:regular r:id="rId58"/>
    </p:embeddedFont>
    <p:embeddedFont>
      <p:font typeface="仿宋" panose="02010609060101010101" pitchFamily="49" charset="-122"/>
      <p:regular r:id="rId59"/>
    </p:embeddedFont>
  </p:embeddedFontLst>
  <p:custDataLst>
    <p:tags r:id="rId6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38"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998">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49574"/>
    <a:srgbClr val="F3AD1F"/>
    <a:srgbClr val="5A8BC1"/>
    <a:srgbClr val="FDF0D7"/>
    <a:srgbClr val="FFF6E9"/>
    <a:srgbClr val="FFF2E1"/>
    <a:srgbClr val="5D3317"/>
    <a:srgbClr val="EC6F2C"/>
    <a:srgbClr val="FFFAF3"/>
    <a:srgbClr val="FFF8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06" d="100"/>
          <a:sy n="106" d="100"/>
        </p:scale>
        <p:origin x="150" y="102"/>
      </p:cViewPr>
      <p:guideLst>
        <p:guide orient="horz" pos="2438"/>
        <p:guide pos="3840"/>
      </p:guideLst>
    </p:cSldViewPr>
  </p:slideViewPr>
  <p:notesTextViewPr>
    <p:cViewPr>
      <p:scale>
        <a:sx n="1" d="1"/>
        <a:sy n="1" d="1"/>
      </p:scale>
      <p:origin x="0" y="0"/>
    </p:cViewPr>
  </p:notesTextViewPr>
  <p:notesViewPr>
    <p:cSldViewPr snapToGrid="0">
      <p:cViewPr varScale="1">
        <p:scale>
          <a:sx n="96" d="100"/>
          <a:sy n="96" d="100"/>
        </p:scale>
        <p:origin x="-762" y="-96"/>
      </p:cViewPr>
      <p:guideLst>
        <p:guide orient="horz" pos="2998"/>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handoutMaster" Target="handoutMasters/handoutMaster1.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font" Target="fonts/font3.fntdata"/><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1.fntdata"/><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4.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2.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cs typeface="微软雅黑" panose="020B0503020204020204"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26973FD-0EAC-4BFF-8FA8-7D70F24ACD71}" type="datetimeFigureOut">
              <a:rPr lang="zh-CN" altLang="en-US" smtClean="0">
                <a:latin typeface="微软雅黑" panose="020B0503020204020204" charset="-122"/>
                <a:ea typeface="微软雅黑" panose="020B0503020204020204" charset="-122"/>
                <a:cs typeface="微软雅黑" panose="020B0503020204020204" charset="-122"/>
              </a:rPr>
              <a:t>2023/6/6</a:t>
            </a:fld>
            <a:endParaRPr lang="zh-CN" altLang="en-US">
              <a:latin typeface="微软雅黑" panose="020B0503020204020204" charset="-122"/>
              <a:ea typeface="微软雅黑" panose="020B0503020204020204" charset="-122"/>
              <a:cs typeface="微软雅黑" panose="020B0503020204020204"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cs typeface="微软雅黑" panose="020B0503020204020204" charset="-122"/>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00536F2-43F3-4435-AFF7-9668D953CEAC}" type="slidenum">
              <a:rPr lang="zh-CN" altLang="en-US" smtClean="0">
                <a:latin typeface="微软雅黑" panose="020B0503020204020204" charset="-122"/>
                <a:ea typeface="微软雅黑" panose="020B0503020204020204" charset="-122"/>
                <a:cs typeface="微软雅黑" panose="020B0503020204020204" charset="-122"/>
              </a:rPr>
              <a:t>‹#›</a:t>
            </a:fld>
            <a:endParaRPr lang="zh-CN" altLang="en-US">
              <a:latin typeface="微软雅黑" panose="020B0503020204020204" charset="-122"/>
              <a:ea typeface="微软雅黑" panose="020B0503020204020204" charset="-122"/>
              <a:cs typeface="微软雅黑" panose="020B0503020204020204" charset="-122"/>
            </a:endParaRPr>
          </a:p>
        </p:txBody>
      </p:sp>
    </p:spTree>
    <p:extLst>
      <p:ext uri="{BB962C8B-B14F-4D97-AF65-F5344CB8AC3E}">
        <p14:creationId xmlns:p14="http://schemas.microsoft.com/office/powerpoint/2010/main" val="17603908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cs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cs typeface="微软雅黑" panose="020B0503020204020204" charset="-122"/>
              </a:defRPr>
            </a:lvl1pPr>
          </a:lstStyle>
          <a:p>
            <a:fld id="{9B970087-D8BB-43D7-874E-9FC35BAB8585}" type="datetimeFigureOut">
              <a:rPr lang="zh-CN" altLang="en-US" smtClean="0"/>
              <a:t>2023/6/6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cs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cs typeface="微软雅黑" panose="020B0503020204020204" charset="-122"/>
              </a:defRPr>
            </a:lvl1pPr>
          </a:lstStyle>
          <a:p>
            <a:fld id="{7E671E18-EA03-48B2-A677-5298BE54383A}" type="slidenum">
              <a:rPr lang="zh-CN" altLang="en-US" smtClean="0"/>
              <a:t>‹#›</a:t>
            </a:fld>
            <a:endParaRPr lang="zh-CN" altLang="en-US"/>
          </a:p>
        </p:txBody>
      </p:sp>
    </p:spTree>
    <p:extLst>
      <p:ext uri="{BB962C8B-B14F-4D97-AF65-F5344CB8AC3E}">
        <p14:creationId xmlns:p14="http://schemas.microsoft.com/office/powerpoint/2010/main" val="35571582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t>1</a:t>
            </a:fld>
            <a:endParaRPr lang="zh-CN" altLang="en-US"/>
          </a:p>
        </p:txBody>
      </p:sp>
    </p:spTree>
    <p:extLst>
      <p:ext uri="{BB962C8B-B14F-4D97-AF65-F5344CB8AC3E}">
        <p14:creationId xmlns:p14="http://schemas.microsoft.com/office/powerpoint/2010/main" val="19283720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t>2</a:t>
            </a:fld>
            <a:endParaRPr lang="zh-CN" altLang="en-US"/>
          </a:p>
        </p:txBody>
      </p:sp>
    </p:spTree>
    <p:extLst>
      <p:ext uri="{BB962C8B-B14F-4D97-AF65-F5344CB8AC3E}">
        <p14:creationId xmlns:p14="http://schemas.microsoft.com/office/powerpoint/2010/main" val="4805483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t>3</a:t>
            </a:fld>
            <a:endParaRPr lang="zh-CN" altLang="en-US"/>
          </a:p>
        </p:txBody>
      </p:sp>
    </p:spTree>
    <p:extLst>
      <p:ext uri="{BB962C8B-B14F-4D97-AF65-F5344CB8AC3E}">
        <p14:creationId xmlns:p14="http://schemas.microsoft.com/office/powerpoint/2010/main" val="17551451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t>4</a:t>
            </a:fld>
            <a:endParaRPr lang="zh-CN" altLang="en-US"/>
          </a:p>
        </p:txBody>
      </p:sp>
    </p:spTree>
    <p:extLst>
      <p:ext uri="{BB962C8B-B14F-4D97-AF65-F5344CB8AC3E}">
        <p14:creationId xmlns:p14="http://schemas.microsoft.com/office/powerpoint/2010/main" val="31824632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t>41</a:t>
            </a:fld>
            <a:endParaRPr lang="zh-CN" altLang="en-US"/>
          </a:p>
        </p:txBody>
      </p:sp>
    </p:spTree>
    <p:extLst>
      <p:ext uri="{BB962C8B-B14F-4D97-AF65-F5344CB8AC3E}">
        <p14:creationId xmlns:p14="http://schemas.microsoft.com/office/powerpoint/2010/main" val="40265153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t>52</a:t>
            </a:fld>
            <a:endParaRPr lang="zh-CN" altLang="en-US"/>
          </a:p>
        </p:txBody>
      </p:sp>
    </p:spTree>
    <p:extLst>
      <p:ext uri="{BB962C8B-B14F-4D97-AF65-F5344CB8AC3E}">
        <p14:creationId xmlns:p14="http://schemas.microsoft.com/office/powerpoint/2010/main" val="40983820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atin typeface="微软雅黑" panose="020B0503020204020204" charset="-122"/>
                <a:ea typeface="微软雅黑" panose="020B0503020204020204" charset="-122"/>
              </a:defRPr>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atin typeface="微软雅黑" panose="020B0503020204020204" charset="-122"/>
                <a:ea typeface="微软雅黑"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a:xfrm>
            <a:off x="838200" y="6356350"/>
            <a:ext cx="2743200" cy="365125"/>
          </a:xfrm>
        </p:spPr>
        <p:txBody>
          <a:bodyPr/>
          <a:lstStyle/>
          <a:p>
            <a:fld id="{0862E236-BEA6-4FE1-BEAD-0FB051EDEDBA}" type="datetimeFigureOut">
              <a:rPr lang="zh-CN" altLang="en-US" smtClean="0"/>
              <a:t>2023/6/6</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46D69DF-C0CD-4945-8BEE-B9C57E7827E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lvl1pPr>
              <a:defRPr>
                <a:latin typeface="微软雅黑" panose="020B0503020204020204" charset="-122"/>
                <a:ea typeface="微软雅黑" panose="020B0503020204020204" charset="-122"/>
              </a:defRPr>
            </a:lvl1pPr>
          </a:lstStyle>
          <a:p>
            <a:r>
              <a:rPr lang="zh-CN" altLang="en-US"/>
              <a:t>单击此处编辑母版标题样式</a:t>
            </a:r>
          </a:p>
        </p:txBody>
      </p:sp>
      <p:sp>
        <p:nvSpPr>
          <p:cNvPr id="3" name="竖排文字占位符 2"/>
          <p:cNvSpPr>
            <a:spLocks noGrp="1"/>
          </p:cNvSpPr>
          <p:nvPr>
            <p:ph type="body" orient="vert" idx="1" hasCustomPrompt="1"/>
          </p:nvPr>
        </p:nvSpPr>
        <p:spPr>
          <a:xfrm>
            <a:off x="838200" y="1825625"/>
            <a:ext cx="10515600" cy="4351338"/>
          </a:xfrm>
        </p:spPr>
        <p:txBody>
          <a:bodyPr vert="eaVert"/>
          <a:lstStyle>
            <a:lvl1pPr>
              <a:defRPr>
                <a:latin typeface="微软雅黑" panose="020B0503020204020204" charset="-122"/>
                <a:ea typeface="微软雅黑" panose="020B0503020204020204" charset="-122"/>
              </a:defRPr>
            </a:lvl1pPr>
            <a:lvl2pPr>
              <a:defRPr>
                <a:latin typeface="微软雅黑" panose="020B0503020204020204" charset="-122"/>
                <a:ea typeface="微软雅黑" panose="020B0503020204020204" charset="-122"/>
              </a:defRPr>
            </a:lvl2pPr>
            <a:lvl3pPr>
              <a:defRPr>
                <a:latin typeface="微软雅黑" panose="020B0503020204020204" charset="-122"/>
                <a:ea typeface="微软雅黑" panose="020B0503020204020204" charset="-122"/>
              </a:defRPr>
            </a:lvl3pPr>
            <a:lvl4pPr>
              <a:defRPr>
                <a:latin typeface="微软雅黑" panose="020B0503020204020204" charset="-122"/>
                <a:ea typeface="微软雅黑" panose="020B0503020204020204" charset="-122"/>
              </a:defRPr>
            </a:lvl4pPr>
            <a:lvl5pPr>
              <a:defRPr>
                <a:latin typeface="微软雅黑" panose="020B0503020204020204" charset="-122"/>
                <a:ea typeface="微软雅黑" panose="020B0503020204020204" charset="-122"/>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0862E236-BEA6-4FE1-BEAD-0FB051EDEDBA}" type="datetimeFigureOut">
              <a:rPr lang="zh-CN" altLang="en-US" smtClean="0"/>
              <a:t>2023/6/6</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46D69DF-C0CD-4945-8BEE-B9C57E7827E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lvl1pPr>
              <a:defRPr>
                <a:latin typeface="微软雅黑" panose="020B0503020204020204" charset="-122"/>
                <a:ea typeface="微软雅黑" panose="020B0503020204020204" charset="-122"/>
              </a:defRPr>
            </a:lvl1pPr>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lvl1pPr>
              <a:defRPr>
                <a:latin typeface="微软雅黑" panose="020B0503020204020204" charset="-122"/>
                <a:ea typeface="微软雅黑" panose="020B0503020204020204" charset="-122"/>
              </a:defRPr>
            </a:lvl1pPr>
            <a:lvl2pPr>
              <a:defRPr>
                <a:latin typeface="微软雅黑" panose="020B0503020204020204" charset="-122"/>
                <a:ea typeface="微软雅黑" panose="020B0503020204020204" charset="-122"/>
              </a:defRPr>
            </a:lvl2pPr>
            <a:lvl3pPr>
              <a:defRPr>
                <a:latin typeface="微软雅黑" panose="020B0503020204020204" charset="-122"/>
                <a:ea typeface="微软雅黑" panose="020B0503020204020204" charset="-122"/>
              </a:defRPr>
            </a:lvl3pPr>
            <a:lvl4pPr>
              <a:defRPr>
                <a:latin typeface="微软雅黑" panose="020B0503020204020204" charset="-122"/>
                <a:ea typeface="微软雅黑" panose="020B0503020204020204" charset="-122"/>
              </a:defRPr>
            </a:lvl4pPr>
            <a:lvl5pPr>
              <a:defRPr>
                <a:latin typeface="微软雅黑" panose="020B0503020204020204" charset="-122"/>
                <a:ea typeface="微软雅黑" panose="020B0503020204020204" charset="-122"/>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0862E236-BEA6-4FE1-BEAD-0FB051EDEDBA}" type="datetimeFigureOut">
              <a:rPr lang="zh-CN" altLang="en-US" smtClean="0"/>
              <a:t>2023/6/6</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46D69DF-C0CD-4945-8BEE-B9C57E7827E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lvl1pPr>
              <a:defRPr>
                <a:latin typeface="微软雅黑" panose="020B0503020204020204" charset="-122"/>
                <a:ea typeface="微软雅黑" panose="020B0503020204020204" charset="-122"/>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t>2023/6/6</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atin typeface="微软雅黑" panose="020B0503020204020204" charset="-122"/>
                <a:ea typeface="微软雅黑" panose="020B0503020204020204" charset="-122"/>
              </a:defRPr>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latin typeface="微软雅黑" panose="020B0503020204020204" charset="-122"/>
                <a:ea typeface="微软雅黑" panose="020B0503020204020204"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a:xfrm>
            <a:off x="838200" y="6356350"/>
            <a:ext cx="2743200" cy="365125"/>
          </a:xfrm>
        </p:spPr>
        <p:txBody>
          <a:bodyPr/>
          <a:lstStyle/>
          <a:p>
            <a:fld id="{0862E236-BEA6-4FE1-BEAD-0FB051EDEDBA}" type="datetimeFigureOut">
              <a:rPr lang="zh-CN" altLang="en-US" smtClean="0"/>
              <a:t>2023/6/6</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46D69DF-C0CD-4945-8BEE-B9C57E7827E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lvl1pPr>
              <a:defRPr>
                <a:latin typeface="微软雅黑" panose="020B0503020204020204" charset="-122"/>
                <a:ea typeface="微软雅黑" panose="020B0503020204020204" charset="-122"/>
              </a:defRPr>
            </a:lvl1p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lvl1pPr>
              <a:defRPr>
                <a:latin typeface="微软雅黑" panose="020B0503020204020204" charset="-122"/>
                <a:ea typeface="微软雅黑" panose="020B0503020204020204" charset="-122"/>
              </a:defRPr>
            </a:lvl1pPr>
            <a:lvl2pPr>
              <a:defRPr>
                <a:latin typeface="微软雅黑" panose="020B0503020204020204" charset="-122"/>
                <a:ea typeface="微软雅黑" panose="020B0503020204020204" charset="-122"/>
              </a:defRPr>
            </a:lvl2pPr>
            <a:lvl3pPr>
              <a:defRPr>
                <a:latin typeface="微软雅黑" panose="020B0503020204020204" charset="-122"/>
                <a:ea typeface="微软雅黑" panose="020B0503020204020204" charset="-122"/>
              </a:defRPr>
            </a:lvl3pPr>
            <a:lvl4pPr>
              <a:defRPr>
                <a:latin typeface="微软雅黑" panose="020B0503020204020204" charset="-122"/>
                <a:ea typeface="微软雅黑" panose="020B0503020204020204" charset="-122"/>
              </a:defRPr>
            </a:lvl4pPr>
            <a:lvl5pPr>
              <a:defRPr>
                <a:latin typeface="微软雅黑" panose="020B0503020204020204" charset="-122"/>
                <a:ea typeface="微软雅黑" panose="020B0503020204020204" charset="-122"/>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lvl1pPr>
              <a:defRPr>
                <a:latin typeface="微软雅黑" panose="020B0503020204020204" charset="-122"/>
                <a:ea typeface="微软雅黑" panose="020B0503020204020204" charset="-122"/>
              </a:defRPr>
            </a:lvl1pPr>
            <a:lvl2pPr>
              <a:defRPr>
                <a:latin typeface="微软雅黑" panose="020B0503020204020204" charset="-122"/>
                <a:ea typeface="微软雅黑" panose="020B0503020204020204" charset="-122"/>
              </a:defRPr>
            </a:lvl2pPr>
            <a:lvl3pPr>
              <a:defRPr>
                <a:latin typeface="微软雅黑" panose="020B0503020204020204" charset="-122"/>
                <a:ea typeface="微软雅黑" panose="020B0503020204020204" charset="-122"/>
              </a:defRPr>
            </a:lvl3pPr>
            <a:lvl4pPr>
              <a:defRPr>
                <a:latin typeface="微软雅黑" panose="020B0503020204020204" charset="-122"/>
                <a:ea typeface="微软雅黑" panose="020B0503020204020204" charset="-122"/>
              </a:defRPr>
            </a:lvl4pPr>
            <a:lvl5pPr>
              <a:defRPr>
                <a:latin typeface="微软雅黑" panose="020B0503020204020204" charset="-122"/>
                <a:ea typeface="微软雅黑" panose="020B0503020204020204" charset="-122"/>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p:spPr>
        <p:txBody>
          <a:bodyPr/>
          <a:lstStyle/>
          <a:p>
            <a:fld id="{0862E236-BEA6-4FE1-BEAD-0FB051EDEDBA}" type="datetimeFigureOut">
              <a:rPr lang="zh-CN" altLang="en-US" smtClean="0"/>
              <a:t>2023/6/6</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546D69DF-C0CD-4945-8BEE-B9C57E7827E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lvl1pPr>
              <a:defRPr>
                <a:latin typeface="微软雅黑" panose="020B0503020204020204" charset="-122"/>
                <a:ea typeface="微软雅黑" panose="020B0503020204020204" charset="-122"/>
              </a:defRPr>
            </a:lvl1p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lvl1pPr>
              <a:defRPr>
                <a:latin typeface="微软雅黑" panose="020B0503020204020204" charset="-122"/>
                <a:ea typeface="微软雅黑" panose="020B0503020204020204" charset="-122"/>
              </a:defRPr>
            </a:lvl1pPr>
            <a:lvl2pPr>
              <a:defRPr>
                <a:latin typeface="微软雅黑" panose="020B0503020204020204" charset="-122"/>
                <a:ea typeface="微软雅黑" panose="020B0503020204020204" charset="-122"/>
              </a:defRPr>
            </a:lvl2pPr>
            <a:lvl3pPr>
              <a:defRPr>
                <a:latin typeface="微软雅黑" panose="020B0503020204020204" charset="-122"/>
                <a:ea typeface="微软雅黑" panose="020B0503020204020204" charset="-122"/>
              </a:defRPr>
            </a:lvl3pPr>
            <a:lvl4pPr>
              <a:defRPr>
                <a:latin typeface="微软雅黑" panose="020B0503020204020204" charset="-122"/>
                <a:ea typeface="微软雅黑" panose="020B0503020204020204" charset="-122"/>
              </a:defRPr>
            </a:lvl4pPr>
            <a:lvl5pPr>
              <a:defRPr>
                <a:latin typeface="微软雅黑" panose="020B0503020204020204" charset="-122"/>
                <a:ea typeface="微软雅黑" panose="020B0503020204020204" charset="-122"/>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lvl1pPr>
              <a:defRPr>
                <a:latin typeface="微软雅黑" panose="020B0503020204020204" charset="-122"/>
                <a:ea typeface="微软雅黑" panose="020B0503020204020204" charset="-122"/>
              </a:defRPr>
            </a:lvl1pPr>
            <a:lvl2pPr>
              <a:defRPr>
                <a:latin typeface="微软雅黑" panose="020B0503020204020204" charset="-122"/>
                <a:ea typeface="微软雅黑" panose="020B0503020204020204" charset="-122"/>
              </a:defRPr>
            </a:lvl2pPr>
            <a:lvl3pPr>
              <a:defRPr>
                <a:latin typeface="微软雅黑" panose="020B0503020204020204" charset="-122"/>
                <a:ea typeface="微软雅黑" panose="020B0503020204020204" charset="-122"/>
              </a:defRPr>
            </a:lvl3pPr>
            <a:lvl4pPr>
              <a:defRPr>
                <a:latin typeface="微软雅黑" panose="020B0503020204020204" charset="-122"/>
                <a:ea typeface="微软雅黑" panose="020B0503020204020204" charset="-122"/>
              </a:defRPr>
            </a:lvl4pPr>
            <a:lvl5pPr>
              <a:defRPr>
                <a:latin typeface="微软雅黑" panose="020B0503020204020204" charset="-122"/>
                <a:ea typeface="微软雅黑" panose="020B0503020204020204" charset="-122"/>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p:spPr>
        <p:txBody>
          <a:bodyPr/>
          <a:lstStyle/>
          <a:p>
            <a:fld id="{0862E236-BEA6-4FE1-BEAD-0FB051EDEDBA}" type="datetimeFigureOut">
              <a:rPr lang="zh-CN" altLang="en-US" smtClean="0"/>
              <a:t>2023/6/6</a:t>
            </a:fld>
            <a:endParaRPr lang="zh-CN" altLang="en-US"/>
          </a:p>
        </p:txBody>
      </p:sp>
      <p:sp>
        <p:nvSpPr>
          <p:cNvPr id="8" name="页脚占位符 7"/>
          <p:cNvSpPr>
            <a:spLocks noGrp="1"/>
          </p:cNvSpPr>
          <p:nvPr>
            <p:ph type="ftr" sz="quarter" idx="11"/>
          </p:nvPr>
        </p:nvSpPr>
        <p:spPr>
          <a:xfrm>
            <a:off x="4038600" y="6356350"/>
            <a:ext cx="4114800" cy="365125"/>
          </a:xfr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p:spPr>
        <p:txBody>
          <a:bodyPr/>
          <a:lstStyle/>
          <a:p>
            <a:fld id="{546D69DF-C0CD-4945-8BEE-B9C57E7827E6}" type="slidenum">
              <a:rPr lang="zh-CN" altLang="en-US" smtClean="0"/>
              <a:t>‹#›</a:t>
            </a:fld>
            <a:endParaRPr lang="zh-CN" altLang="en-US"/>
          </a:p>
        </p:txBody>
      </p:sp>
      <p:sp>
        <p:nvSpPr>
          <p:cNvPr id="11" name="矩形 10"/>
          <p:cNvSpPr/>
          <p:nvPr userDrawn="1"/>
        </p:nvSpPr>
        <p:spPr>
          <a:xfrm>
            <a:off x="8819928" y="6447451"/>
            <a:ext cx="966254" cy="230832"/>
          </a:xfrm>
          <a:prstGeom prst="rect">
            <a:avLst/>
          </a:prstGeom>
        </p:spPr>
        <p:txBody>
          <a:bodyPr wrap="square">
            <a:spAutoFit/>
          </a:bodyPr>
          <a:lstStyle/>
          <a:p>
            <a:r>
              <a:rPr lang="en-US" altLang="zh-CN" sz="100" dirty="0">
                <a:solidFill>
                  <a:prstClr val="white"/>
                </a:solidFill>
                <a:latin typeface="微软雅黑" panose="020B0503020204020204" charset="-122"/>
                <a:ea typeface="微软雅黑" panose="020B0503020204020204" charset="-122"/>
              </a:rPr>
              <a:t>PPT</a:t>
            </a:r>
            <a:r>
              <a:rPr lang="zh-CN" altLang="en-US" sz="100" dirty="0">
                <a:solidFill>
                  <a:prstClr val="white"/>
                </a:solidFill>
                <a:latin typeface="微软雅黑" panose="020B0503020204020204" charset="-122"/>
                <a:ea typeface="微软雅黑" panose="020B0503020204020204" charset="-122"/>
              </a:rPr>
              <a:t>模板下载：</a:t>
            </a:r>
            <a:r>
              <a:rPr lang="en-US" altLang="zh-CN" sz="100" dirty="0">
                <a:solidFill>
                  <a:prstClr val="white"/>
                </a:solidFill>
                <a:latin typeface="微软雅黑" panose="020B0503020204020204" charset="-122"/>
                <a:ea typeface="微软雅黑" panose="020B0503020204020204" charset="-122"/>
              </a:rPr>
              <a:t>www.1ppt.com/moban/          </a:t>
            </a:r>
            <a:r>
              <a:rPr lang="zh-CN" altLang="en-US" sz="100" dirty="0">
                <a:solidFill>
                  <a:prstClr val="white"/>
                </a:solidFill>
                <a:latin typeface="微软雅黑" panose="020B0503020204020204" charset="-122"/>
                <a:ea typeface="微软雅黑" panose="020B0503020204020204" charset="-122"/>
              </a:rPr>
              <a:t>行业</a:t>
            </a:r>
            <a:r>
              <a:rPr lang="en-US" altLang="zh-CN" sz="100" dirty="0">
                <a:solidFill>
                  <a:prstClr val="white"/>
                </a:solidFill>
                <a:latin typeface="微软雅黑" panose="020B0503020204020204" charset="-122"/>
                <a:ea typeface="微软雅黑" panose="020B0503020204020204" charset="-122"/>
              </a:rPr>
              <a:t>PPT</a:t>
            </a:r>
            <a:r>
              <a:rPr lang="zh-CN" altLang="en-US" sz="100" dirty="0">
                <a:solidFill>
                  <a:prstClr val="white"/>
                </a:solidFill>
                <a:latin typeface="微软雅黑" panose="020B0503020204020204" charset="-122"/>
                <a:ea typeface="微软雅黑" panose="020B0503020204020204" charset="-122"/>
              </a:rPr>
              <a:t>模板：</a:t>
            </a:r>
            <a:r>
              <a:rPr lang="en-US" altLang="zh-CN" sz="100" dirty="0">
                <a:solidFill>
                  <a:prstClr val="white"/>
                </a:solidFill>
                <a:latin typeface="微软雅黑" panose="020B0503020204020204" charset="-122"/>
                <a:ea typeface="微软雅黑" panose="020B0503020204020204" charset="-122"/>
              </a:rPr>
              <a:t>www.1ppt.com/hangye/ </a:t>
            </a:r>
          </a:p>
          <a:p>
            <a:r>
              <a:rPr lang="zh-CN" altLang="en-US" sz="100" dirty="0">
                <a:solidFill>
                  <a:prstClr val="white"/>
                </a:solidFill>
                <a:latin typeface="微软雅黑" panose="020B0503020204020204" charset="-122"/>
                <a:ea typeface="微软雅黑" panose="020B0503020204020204" charset="-122"/>
              </a:rPr>
              <a:t>节日</a:t>
            </a:r>
            <a:r>
              <a:rPr lang="en-US" altLang="zh-CN" sz="100" dirty="0">
                <a:solidFill>
                  <a:prstClr val="white"/>
                </a:solidFill>
                <a:latin typeface="微软雅黑" panose="020B0503020204020204" charset="-122"/>
                <a:ea typeface="微软雅黑" panose="020B0503020204020204" charset="-122"/>
              </a:rPr>
              <a:t>PPT</a:t>
            </a:r>
            <a:r>
              <a:rPr lang="zh-CN" altLang="en-US" sz="100" dirty="0">
                <a:solidFill>
                  <a:prstClr val="white"/>
                </a:solidFill>
                <a:latin typeface="微软雅黑" panose="020B0503020204020204" charset="-122"/>
                <a:ea typeface="微软雅黑" panose="020B0503020204020204" charset="-122"/>
              </a:rPr>
              <a:t>模板：</a:t>
            </a:r>
            <a:r>
              <a:rPr lang="en-US" altLang="zh-CN" sz="100" dirty="0">
                <a:solidFill>
                  <a:prstClr val="white"/>
                </a:solidFill>
                <a:latin typeface="微软雅黑" panose="020B0503020204020204" charset="-122"/>
                <a:ea typeface="微软雅黑" panose="020B0503020204020204" charset="-122"/>
              </a:rPr>
              <a:t>www.1ppt.com/jieri/          PPT</a:t>
            </a:r>
            <a:r>
              <a:rPr lang="zh-CN" altLang="en-US" sz="100" dirty="0">
                <a:solidFill>
                  <a:prstClr val="white"/>
                </a:solidFill>
                <a:latin typeface="微软雅黑" panose="020B0503020204020204" charset="-122"/>
                <a:ea typeface="微软雅黑" panose="020B0503020204020204" charset="-122"/>
              </a:rPr>
              <a:t>素材：</a:t>
            </a:r>
            <a:r>
              <a:rPr lang="en-US" altLang="zh-CN" sz="100" dirty="0">
                <a:solidFill>
                  <a:prstClr val="white"/>
                </a:solidFill>
                <a:latin typeface="微软雅黑" panose="020B0503020204020204" charset="-122"/>
                <a:ea typeface="微软雅黑" panose="020B0503020204020204" charset="-122"/>
              </a:rPr>
              <a:t>www.1ppt.com/sucai/</a:t>
            </a:r>
          </a:p>
          <a:p>
            <a:r>
              <a:rPr lang="en-US" altLang="zh-CN" sz="100" dirty="0">
                <a:solidFill>
                  <a:prstClr val="white"/>
                </a:solidFill>
                <a:latin typeface="微软雅黑" panose="020B0503020204020204" charset="-122"/>
                <a:ea typeface="微软雅黑" panose="020B0503020204020204" charset="-122"/>
              </a:rPr>
              <a:t>PPT</a:t>
            </a:r>
            <a:r>
              <a:rPr lang="zh-CN" altLang="en-US" sz="100" dirty="0">
                <a:solidFill>
                  <a:prstClr val="white"/>
                </a:solidFill>
                <a:latin typeface="微软雅黑" panose="020B0503020204020204" charset="-122"/>
                <a:ea typeface="微软雅黑" panose="020B0503020204020204" charset="-122"/>
              </a:rPr>
              <a:t>背景图片：</a:t>
            </a:r>
            <a:r>
              <a:rPr lang="en-US" altLang="zh-CN" sz="100" dirty="0">
                <a:solidFill>
                  <a:prstClr val="white"/>
                </a:solidFill>
                <a:latin typeface="微软雅黑" panose="020B0503020204020204" charset="-122"/>
                <a:ea typeface="微软雅黑" panose="020B0503020204020204" charset="-122"/>
              </a:rPr>
              <a:t>www.1ppt.com/beijing/        PPT</a:t>
            </a:r>
            <a:r>
              <a:rPr lang="zh-CN" altLang="en-US" sz="100" dirty="0">
                <a:solidFill>
                  <a:prstClr val="white"/>
                </a:solidFill>
                <a:latin typeface="微软雅黑" panose="020B0503020204020204" charset="-122"/>
                <a:ea typeface="微软雅黑" panose="020B0503020204020204" charset="-122"/>
              </a:rPr>
              <a:t>图表：</a:t>
            </a:r>
            <a:r>
              <a:rPr lang="en-US" altLang="zh-CN" sz="100" dirty="0">
                <a:solidFill>
                  <a:prstClr val="white"/>
                </a:solidFill>
                <a:latin typeface="微软雅黑" panose="020B0503020204020204" charset="-122"/>
                <a:ea typeface="微软雅黑" panose="020B0503020204020204" charset="-122"/>
              </a:rPr>
              <a:t>www.1ppt.com/tubiao/      </a:t>
            </a:r>
          </a:p>
          <a:p>
            <a:r>
              <a:rPr lang="zh-CN" altLang="en-US" sz="100" dirty="0">
                <a:solidFill>
                  <a:prstClr val="white"/>
                </a:solidFill>
                <a:latin typeface="微软雅黑" panose="020B0503020204020204" charset="-122"/>
                <a:ea typeface="微软雅黑" panose="020B0503020204020204" charset="-122"/>
              </a:rPr>
              <a:t>精美</a:t>
            </a:r>
            <a:r>
              <a:rPr lang="en-US" altLang="zh-CN" sz="100" dirty="0">
                <a:solidFill>
                  <a:prstClr val="white"/>
                </a:solidFill>
                <a:latin typeface="微软雅黑" panose="020B0503020204020204" charset="-122"/>
                <a:ea typeface="微软雅黑" panose="020B0503020204020204" charset="-122"/>
              </a:rPr>
              <a:t>PPT</a:t>
            </a:r>
            <a:r>
              <a:rPr lang="zh-CN" altLang="en-US" sz="100" dirty="0">
                <a:solidFill>
                  <a:prstClr val="white"/>
                </a:solidFill>
                <a:latin typeface="微软雅黑" panose="020B0503020204020204" charset="-122"/>
                <a:ea typeface="微软雅黑" panose="020B0503020204020204" charset="-122"/>
              </a:rPr>
              <a:t>下载：</a:t>
            </a:r>
            <a:r>
              <a:rPr lang="en-US" altLang="zh-CN" sz="100" dirty="0">
                <a:solidFill>
                  <a:prstClr val="white"/>
                </a:solidFill>
                <a:latin typeface="微软雅黑" panose="020B0503020204020204" charset="-122"/>
                <a:ea typeface="微软雅黑" panose="020B0503020204020204" charset="-122"/>
              </a:rPr>
              <a:t>www.1ppt.com/xiazai/         PPT</a:t>
            </a:r>
            <a:r>
              <a:rPr lang="zh-CN" altLang="en-US" sz="100" dirty="0">
                <a:solidFill>
                  <a:prstClr val="white"/>
                </a:solidFill>
                <a:latin typeface="微软雅黑" panose="020B0503020204020204" charset="-122"/>
                <a:ea typeface="微软雅黑" panose="020B0503020204020204" charset="-122"/>
              </a:rPr>
              <a:t>教程： </a:t>
            </a:r>
            <a:r>
              <a:rPr lang="en-US" altLang="zh-CN" sz="100" dirty="0">
                <a:solidFill>
                  <a:prstClr val="white"/>
                </a:solidFill>
                <a:latin typeface="微软雅黑" panose="020B0503020204020204" charset="-122"/>
                <a:ea typeface="微软雅黑" panose="020B0503020204020204" charset="-122"/>
              </a:rPr>
              <a:t>www.1ppt.com/powerpoint/      </a:t>
            </a:r>
          </a:p>
          <a:p>
            <a:r>
              <a:rPr lang="en-US" altLang="zh-CN" sz="100" dirty="0">
                <a:solidFill>
                  <a:prstClr val="white"/>
                </a:solidFill>
                <a:latin typeface="微软雅黑" panose="020B0503020204020204" charset="-122"/>
                <a:ea typeface="微软雅黑" panose="020B0503020204020204" charset="-122"/>
              </a:rPr>
              <a:t>PPT</a:t>
            </a:r>
            <a:r>
              <a:rPr lang="zh-CN" altLang="en-US" sz="100" dirty="0">
                <a:solidFill>
                  <a:prstClr val="white"/>
                </a:solidFill>
                <a:latin typeface="微软雅黑" panose="020B0503020204020204" charset="-122"/>
                <a:ea typeface="微软雅黑" panose="020B0503020204020204" charset="-122"/>
              </a:rPr>
              <a:t>课件：</a:t>
            </a:r>
            <a:r>
              <a:rPr lang="en-US" altLang="zh-CN" sz="100" dirty="0">
                <a:solidFill>
                  <a:prstClr val="white"/>
                </a:solidFill>
                <a:latin typeface="微软雅黑" panose="020B0503020204020204" charset="-122"/>
                <a:ea typeface="微软雅黑" panose="020B0503020204020204" charset="-122"/>
              </a:rPr>
              <a:t>www.1ppt.com/kejian/             </a:t>
            </a:r>
            <a:r>
              <a:rPr lang="zh-CN" altLang="en-US" sz="100" dirty="0">
                <a:solidFill>
                  <a:prstClr val="white"/>
                </a:solidFill>
                <a:latin typeface="微软雅黑" panose="020B0503020204020204" charset="-122"/>
                <a:ea typeface="微软雅黑" panose="020B0503020204020204" charset="-122"/>
              </a:rPr>
              <a:t>字体下载：</a:t>
            </a:r>
            <a:r>
              <a:rPr lang="en-US" altLang="zh-CN" sz="100" dirty="0">
                <a:solidFill>
                  <a:prstClr val="white"/>
                </a:solidFill>
                <a:latin typeface="微软雅黑" panose="020B0503020204020204" charset="-122"/>
                <a:ea typeface="微软雅黑" panose="020B0503020204020204" charset="-122"/>
              </a:rPr>
              <a:t>www.1ppt.com/ziti/</a:t>
            </a:r>
          </a:p>
          <a:p>
            <a:r>
              <a:rPr lang="zh-CN" altLang="en-US" sz="100" dirty="0">
                <a:solidFill>
                  <a:prstClr val="white"/>
                </a:solidFill>
                <a:latin typeface="微软雅黑" panose="020B0503020204020204" charset="-122"/>
                <a:ea typeface="微软雅黑" panose="020B0503020204020204" charset="-122"/>
              </a:rPr>
              <a:t>工作总结</a:t>
            </a:r>
            <a:r>
              <a:rPr lang="en-US" altLang="zh-CN" sz="100" dirty="0">
                <a:solidFill>
                  <a:prstClr val="white"/>
                </a:solidFill>
                <a:latin typeface="微软雅黑" panose="020B0503020204020204" charset="-122"/>
                <a:ea typeface="微软雅黑" panose="020B0503020204020204" charset="-122"/>
              </a:rPr>
              <a:t>PPT</a:t>
            </a:r>
            <a:r>
              <a:rPr lang="zh-CN" altLang="en-US" sz="100" dirty="0">
                <a:solidFill>
                  <a:prstClr val="white"/>
                </a:solidFill>
                <a:latin typeface="微软雅黑" panose="020B0503020204020204" charset="-122"/>
                <a:ea typeface="微软雅黑" panose="020B0503020204020204" charset="-122"/>
              </a:rPr>
              <a:t>：</a:t>
            </a:r>
            <a:r>
              <a:rPr lang="en-US" altLang="zh-CN" sz="100" dirty="0">
                <a:solidFill>
                  <a:prstClr val="white"/>
                </a:solidFill>
                <a:latin typeface="微软雅黑" panose="020B0503020204020204" charset="-122"/>
                <a:ea typeface="微软雅黑" panose="020B0503020204020204" charset="-122"/>
              </a:rPr>
              <a:t>www.1ppt.com/xiazai/zongjie/ </a:t>
            </a:r>
            <a:r>
              <a:rPr lang="zh-CN" altLang="en-US" sz="100" dirty="0">
                <a:solidFill>
                  <a:prstClr val="white"/>
                </a:solidFill>
                <a:latin typeface="微软雅黑" panose="020B0503020204020204" charset="-122"/>
                <a:ea typeface="微软雅黑" panose="020B0503020204020204" charset="-122"/>
              </a:rPr>
              <a:t>工作计划：</a:t>
            </a:r>
            <a:r>
              <a:rPr lang="en-US" altLang="zh-CN" sz="100" dirty="0">
                <a:solidFill>
                  <a:prstClr val="white"/>
                </a:solidFill>
                <a:latin typeface="微软雅黑" panose="020B0503020204020204" charset="-122"/>
                <a:ea typeface="微软雅黑" panose="020B0503020204020204" charset="-122"/>
              </a:rPr>
              <a:t>www.1ppt.com/xiazai/jihua/</a:t>
            </a:r>
          </a:p>
          <a:p>
            <a:r>
              <a:rPr lang="zh-CN" altLang="en-US" sz="100" dirty="0">
                <a:solidFill>
                  <a:prstClr val="white"/>
                </a:solidFill>
                <a:latin typeface="微软雅黑" panose="020B0503020204020204" charset="-122"/>
                <a:ea typeface="微软雅黑" panose="020B0503020204020204" charset="-122"/>
              </a:rPr>
              <a:t>商务</a:t>
            </a:r>
            <a:r>
              <a:rPr lang="en-US" altLang="zh-CN" sz="100" dirty="0">
                <a:solidFill>
                  <a:prstClr val="white"/>
                </a:solidFill>
                <a:latin typeface="微软雅黑" panose="020B0503020204020204" charset="-122"/>
                <a:ea typeface="微软雅黑" panose="020B0503020204020204" charset="-122"/>
              </a:rPr>
              <a:t>PPT</a:t>
            </a:r>
            <a:r>
              <a:rPr lang="zh-CN" altLang="en-US" sz="100" dirty="0">
                <a:solidFill>
                  <a:prstClr val="white"/>
                </a:solidFill>
                <a:latin typeface="微软雅黑" panose="020B0503020204020204" charset="-122"/>
                <a:ea typeface="微软雅黑" panose="020B0503020204020204" charset="-122"/>
              </a:rPr>
              <a:t>模板：</a:t>
            </a:r>
            <a:r>
              <a:rPr lang="en-US" altLang="zh-CN" sz="100" dirty="0">
                <a:solidFill>
                  <a:prstClr val="white"/>
                </a:solidFill>
                <a:latin typeface="微软雅黑" panose="020B0503020204020204" charset="-122"/>
                <a:ea typeface="微软雅黑" panose="020B0503020204020204" charset="-122"/>
              </a:rPr>
              <a:t>www.1ppt.com/moban/shangwu/  </a:t>
            </a:r>
            <a:r>
              <a:rPr lang="zh-CN" altLang="en-US" sz="100" dirty="0">
                <a:solidFill>
                  <a:prstClr val="white"/>
                </a:solidFill>
                <a:latin typeface="微软雅黑" panose="020B0503020204020204" charset="-122"/>
                <a:ea typeface="微软雅黑" panose="020B0503020204020204" charset="-122"/>
              </a:rPr>
              <a:t>个人简历</a:t>
            </a:r>
            <a:r>
              <a:rPr lang="en-US" altLang="zh-CN" sz="100" dirty="0">
                <a:solidFill>
                  <a:prstClr val="white"/>
                </a:solidFill>
                <a:latin typeface="微软雅黑" panose="020B0503020204020204" charset="-122"/>
                <a:ea typeface="微软雅黑" panose="020B0503020204020204" charset="-122"/>
              </a:rPr>
              <a:t>PPT</a:t>
            </a:r>
            <a:r>
              <a:rPr lang="zh-CN" altLang="en-US" sz="100" dirty="0">
                <a:solidFill>
                  <a:prstClr val="white"/>
                </a:solidFill>
                <a:latin typeface="微软雅黑" panose="020B0503020204020204" charset="-122"/>
                <a:ea typeface="微软雅黑" panose="020B0503020204020204" charset="-122"/>
              </a:rPr>
              <a:t>：</a:t>
            </a:r>
            <a:r>
              <a:rPr lang="en-US" altLang="zh-CN" sz="100" dirty="0">
                <a:solidFill>
                  <a:prstClr val="white"/>
                </a:solidFill>
                <a:latin typeface="微软雅黑" panose="020B0503020204020204" charset="-122"/>
                <a:ea typeface="微软雅黑" panose="020B0503020204020204" charset="-122"/>
              </a:rPr>
              <a:t>www.1ppt.com/xiazai/jianli/  </a:t>
            </a:r>
          </a:p>
          <a:p>
            <a:r>
              <a:rPr lang="zh-CN" altLang="en-US" sz="100" dirty="0">
                <a:solidFill>
                  <a:prstClr val="white"/>
                </a:solidFill>
                <a:latin typeface="微软雅黑" panose="020B0503020204020204" charset="-122"/>
                <a:ea typeface="微软雅黑" panose="020B0503020204020204" charset="-122"/>
              </a:rPr>
              <a:t>毕业答辩</a:t>
            </a:r>
            <a:r>
              <a:rPr lang="en-US" altLang="zh-CN" sz="100" dirty="0">
                <a:solidFill>
                  <a:prstClr val="white"/>
                </a:solidFill>
                <a:latin typeface="微软雅黑" panose="020B0503020204020204" charset="-122"/>
                <a:ea typeface="微软雅黑" panose="020B0503020204020204" charset="-122"/>
              </a:rPr>
              <a:t>PPT</a:t>
            </a:r>
            <a:r>
              <a:rPr lang="zh-CN" altLang="en-US" sz="100" dirty="0">
                <a:solidFill>
                  <a:prstClr val="white"/>
                </a:solidFill>
                <a:latin typeface="微软雅黑" panose="020B0503020204020204" charset="-122"/>
                <a:ea typeface="微软雅黑" panose="020B0503020204020204" charset="-122"/>
              </a:rPr>
              <a:t>：</a:t>
            </a:r>
            <a:r>
              <a:rPr lang="en-US" altLang="zh-CN" sz="100" dirty="0">
                <a:solidFill>
                  <a:prstClr val="white"/>
                </a:solidFill>
                <a:latin typeface="微软雅黑" panose="020B0503020204020204" charset="-122"/>
                <a:ea typeface="微软雅黑" panose="020B0503020204020204" charset="-122"/>
              </a:rPr>
              <a:t>www.1ppt.com/xiazai/dabian/  </a:t>
            </a:r>
            <a:r>
              <a:rPr lang="zh-CN" altLang="en-US" sz="100" dirty="0">
                <a:solidFill>
                  <a:prstClr val="white"/>
                </a:solidFill>
                <a:latin typeface="微软雅黑" panose="020B0503020204020204" charset="-122"/>
                <a:ea typeface="微软雅黑" panose="020B0503020204020204" charset="-122"/>
              </a:rPr>
              <a:t>工作汇报</a:t>
            </a:r>
            <a:r>
              <a:rPr lang="en-US" altLang="zh-CN" sz="100" dirty="0">
                <a:solidFill>
                  <a:prstClr val="white"/>
                </a:solidFill>
                <a:latin typeface="微软雅黑" panose="020B0503020204020204" charset="-122"/>
                <a:ea typeface="微软雅黑" panose="020B0503020204020204" charset="-122"/>
              </a:rPr>
              <a:t>PPT</a:t>
            </a:r>
            <a:r>
              <a:rPr lang="zh-CN" altLang="en-US" sz="100" dirty="0">
                <a:solidFill>
                  <a:prstClr val="white"/>
                </a:solidFill>
                <a:latin typeface="微软雅黑" panose="020B0503020204020204" charset="-122"/>
                <a:ea typeface="微软雅黑" panose="020B0503020204020204" charset="-122"/>
              </a:rPr>
              <a:t>：</a:t>
            </a:r>
            <a:r>
              <a:rPr lang="en-US" altLang="zh-CN" sz="100" dirty="0">
                <a:solidFill>
                  <a:prstClr val="white"/>
                </a:solidFill>
                <a:latin typeface="微软雅黑" panose="020B0503020204020204" charset="-122"/>
                <a:ea typeface="微软雅黑" panose="020B0503020204020204" charset="-122"/>
              </a:rPr>
              <a:t>www.1ppt.com/xiazai/huibao/    </a:t>
            </a:r>
          </a:p>
          <a:p>
            <a:r>
              <a:rPr lang="en-US" altLang="zh-CN" sz="100" dirty="0">
                <a:solidFill>
                  <a:prstClr val="white"/>
                </a:solidFill>
                <a:latin typeface="微软雅黑" panose="020B0503020204020204" charset="-122"/>
                <a:ea typeface="微软雅黑" panose="020B0503020204020204" charset="-122"/>
              </a:rPr>
              <a:t> </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lvl1pPr>
              <a:defRPr>
                <a:latin typeface="微软雅黑" panose="020B0503020204020204" charset="-122"/>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p:spPr>
        <p:txBody>
          <a:bodyPr/>
          <a:lstStyle/>
          <a:p>
            <a:fld id="{0862E236-BEA6-4FE1-BEAD-0FB051EDEDBA}" type="datetimeFigureOut">
              <a:rPr lang="zh-CN" altLang="en-US" smtClean="0"/>
              <a:t>2023/6/6</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546D69DF-C0CD-4945-8BEE-B9C57E7827E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0862E236-BEA6-4FE1-BEAD-0FB051EDEDBA}" type="datetimeFigureOut">
              <a:rPr lang="zh-CN" altLang="en-US" smtClean="0"/>
              <a:t>2023/6/6</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546D69DF-C0CD-4945-8BEE-B9C57E7827E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panose="020B0503020204020204" charset="-122"/>
                <a:ea typeface="微软雅黑" panose="020B0503020204020204" charset="-122"/>
              </a:defRPr>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atin typeface="微软雅黑" panose="020B0503020204020204" charset="-122"/>
                <a:ea typeface="微软雅黑" panose="020B0503020204020204" charset="-122"/>
              </a:defRPr>
            </a:lvl1pPr>
            <a:lvl2pPr>
              <a:defRPr sz="2800">
                <a:latin typeface="微软雅黑" panose="020B0503020204020204" charset="-122"/>
                <a:ea typeface="微软雅黑" panose="020B0503020204020204" charset="-122"/>
              </a:defRPr>
            </a:lvl2pPr>
            <a:lvl3pPr>
              <a:defRPr sz="2400">
                <a:latin typeface="微软雅黑" panose="020B0503020204020204" charset="-122"/>
                <a:ea typeface="微软雅黑" panose="020B0503020204020204" charset="-122"/>
              </a:defRPr>
            </a:lvl3pPr>
            <a:lvl4pPr>
              <a:defRPr sz="2000">
                <a:latin typeface="微软雅黑" panose="020B0503020204020204" charset="-122"/>
                <a:ea typeface="微软雅黑" panose="020B0503020204020204" charset="-122"/>
              </a:defRPr>
            </a:lvl4pPr>
            <a:lvl5pPr>
              <a:defRPr sz="2000">
                <a:latin typeface="微软雅黑" panose="020B0503020204020204" charset="-122"/>
                <a:ea typeface="微软雅黑" panose="020B0503020204020204" charset="-122"/>
              </a:defRPr>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atin typeface="微软雅黑" panose="020B0503020204020204" charset="-122"/>
                <a:ea typeface="微软雅黑" panose="020B050302020402020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p:spPr>
        <p:txBody>
          <a:bodyPr/>
          <a:lstStyle/>
          <a:p>
            <a:fld id="{0862E236-BEA6-4FE1-BEAD-0FB051EDEDBA}" type="datetimeFigureOut">
              <a:rPr lang="zh-CN" altLang="en-US" smtClean="0"/>
              <a:t>2023/6/6</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546D69DF-C0CD-4945-8BEE-B9C57E7827E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panose="020B0503020204020204" charset="-122"/>
                <a:ea typeface="微软雅黑" panose="020B0503020204020204" charset="-122"/>
              </a:defRPr>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atin typeface="微软雅黑" panose="020B0503020204020204" charset="-122"/>
                <a:ea typeface="微软雅黑" panose="020B050302020402020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p:spPr>
        <p:txBody>
          <a:bodyPr/>
          <a:lstStyle/>
          <a:p>
            <a:fld id="{0862E236-BEA6-4FE1-BEAD-0FB051EDEDBA}" type="datetimeFigureOut">
              <a:rPr lang="zh-CN" altLang="en-US" smtClean="0"/>
              <a:t>2023/6/6</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546D69DF-C0CD-4945-8BEE-B9C57E7827E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0" name="图片 49" descr="图片4"/>
          <p:cNvPicPr>
            <a:picLocks noChangeAspect="1"/>
          </p:cNvPicPr>
          <p:nvPr userDrawn="1"/>
        </p:nvPicPr>
        <p:blipFill>
          <a:blip r:embed="rId14"/>
          <a:srcRect b="32843"/>
          <a:stretch>
            <a:fillRect/>
          </a:stretch>
        </p:blipFill>
        <p:spPr>
          <a:xfrm>
            <a:off x="2540" y="0"/>
            <a:ext cx="12186920" cy="6858635"/>
          </a:xfrm>
          <a:prstGeom prst="rect">
            <a:avLst/>
          </a:prstGeom>
        </p:spPr>
      </p:pic>
      <p:sp>
        <p:nvSpPr>
          <p:cNvPr id="4" name="圆角矩形 3"/>
          <p:cNvSpPr/>
          <p:nvPr userDrawn="1"/>
        </p:nvSpPr>
        <p:spPr>
          <a:xfrm>
            <a:off x="399733" y="305753"/>
            <a:ext cx="11392535" cy="6246495"/>
          </a:xfrm>
          <a:prstGeom prst="roundRect">
            <a:avLst>
              <a:gd name="adj" fmla="val 3329"/>
            </a:avLst>
          </a:prstGeom>
          <a:gradFill>
            <a:gsLst>
              <a:gs pos="0">
                <a:schemeClr val="bg1"/>
              </a:gs>
              <a:gs pos="100000">
                <a:srgbClr val="FFF8E5"/>
              </a:gs>
            </a:gsLst>
            <a:lin ang="5400000" scaled="0"/>
          </a:gradFill>
          <a:ln w="50800">
            <a:solidFill>
              <a:srgbClr val="F3AD1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微软雅黑" panose="020B050302020402020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charset="-122"/>
          <a:ea typeface="思源黑体 CN Light" panose="020B0300000000000000"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charset="-122"/>
          <a:ea typeface="思源黑体 CN Light" panose="020B0300000000000000"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charset="-122"/>
          <a:ea typeface="思源黑体 CN Light" panose="020B0300000000000000"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charset="-122"/>
          <a:ea typeface="思源黑体 CN Light" panose="020B0300000000000000"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charset="-122"/>
          <a:ea typeface="思源黑体 CN Light" panose="020B0300000000000000"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charset="-122"/>
          <a:ea typeface="思源黑体 CN Light" panose="020B0300000000000000"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2.pn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1.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notesSlide" Target="../notesSlides/notesSlide1.xml"/><Relationship Id="rId5" Type="http://schemas.openxmlformats.org/officeDocument/2006/relationships/tags" Target="../tags/tag6.xml"/><Relationship Id="rId10" Type="http://schemas.openxmlformats.org/officeDocument/2006/relationships/slideLayout" Target="../slideLayouts/slideLayout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tags" Target="../tags/tag44.xml"/><Relationship Id="rId13" Type="http://schemas.openxmlformats.org/officeDocument/2006/relationships/tags" Target="../tags/tag49.xml"/><Relationship Id="rId3" Type="http://schemas.openxmlformats.org/officeDocument/2006/relationships/tags" Target="../tags/tag39.xml"/><Relationship Id="rId7" Type="http://schemas.openxmlformats.org/officeDocument/2006/relationships/tags" Target="../tags/tag43.xml"/><Relationship Id="rId12" Type="http://schemas.openxmlformats.org/officeDocument/2006/relationships/tags" Target="../tags/tag48.xml"/><Relationship Id="rId2" Type="http://schemas.openxmlformats.org/officeDocument/2006/relationships/tags" Target="../tags/tag38.xml"/><Relationship Id="rId16" Type="http://schemas.openxmlformats.org/officeDocument/2006/relationships/image" Target="../media/image12.png"/><Relationship Id="rId1" Type="http://schemas.openxmlformats.org/officeDocument/2006/relationships/tags" Target="../tags/tag37.xml"/><Relationship Id="rId6" Type="http://schemas.openxmlformats.org/officeDocument/2006/relationships/tags" Target="../tags/tag42.xml"/><Relationship Id="rId11" Type="http://schemas.openxmlformats.org/officeDocument/2006/relationships/tags" Target="../tags/tag47.xml"/><Relationship Id="rId5" Type="http://schemas.openxmlformats.org/officeDocument/2006/relationships/tags" Target="../tags/tag41.xml"/><Relationship Id="rId15" Type="http://schemas.openxmlformats.org/officeDocument/2006/relationships/slideLayout" Target="../slideLayouts/slideLayout2.xml"/><Relationship Id="rId10" Type="http://schemas.openxmlformats.org/officeDocument/2006/relationships/tags" Target="../tags/tag46.xml"/><Relationship Id="rId4" Type="http://schemas.openxmlformats.org/officeDocument/2006/relationships/tags" Target="../tags/tag40.xml"/><Relationship Id="rId9" Type="http://schemas.openxmlformats.org/officeDocument/2006/relationships/tags" Target="../tags/tag45.xml"/><Relationship Id="rId14" Type="http://schemas.openxmlformats.org/officeDocument/2006/relationships/tags" Target="../tags/tag5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2.xml"/><Relationship Id="rId1" Type="http://schemas.openxmlformats.org/officeDocument/2006/relationships/tags" Target="../tags/tag5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5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4.xml"/><Relationship Id="rId1" Type="http://schemas.openxmlformats.org/officeDocument/2006/relationships/tags" Target="../tags/tag53.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6.xml"/><Relationship Id="rId1" Type="http://schemas.openxmlformats.org/officeDocument/2006/relationships/tags" Target="../tags/tag55.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8.xml"/><Relationship Id="rId1" Type="http://schemas.openxmlformats.org/officeDocument/2006/relationships/tags" Target="../tags/tag57.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9.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0.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1.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3.xml"/><Relationship Id="rId1" Type="http://schemas.openxmlformats.org/officeDocument/2006/relationships/tags" Target="../tags/tag62.xml"/><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 Id="rId5" Type="http://schemas.openxmlformats.org/officeDocument/2006/relationships/image" Target="../media/image16.png"/><Relationship Id="rId4"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7.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9.xml"/><Relationship Id="rId1" Type="http://schemas.openxmlformats.org/officeDocument/2006/relationships/tags" Target="../tags/tag68.xml"/><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0.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1.xml"/></Relationships>
</file>

<file path=ppt/slides/_rels/slide3.xml.rels><?xml version="1.0" encoding="UTF-8" standalone="yes"?>
<Relationships xmlns="http://schemas.openxmlformats.org/package/2006/relationships"><Relationship Id="rId8" Type="http://schemas.openxmlformats.org/officeDocument/2006/relationships/tags" Target="../tags/tag20.xml"/><Relationship Id="rId13" Type="http://schemas.openxmlformats.org/officeDocument/2006/relationships/slideLayout" Target="../slideLayouts/slideLayout1.xml"/><Relationship Id="rId3" Type="http://schemas.openxmlformats.org/officeDocument/2006/relationships/tags" Target="../tags/tag15.xml"/><Relationship Id="rId7" Type="http://schemas.openxmlformats.org/officeDocument/2006/relationships/tags" Target="../tags/tag19.xml"/><Relationship Id="rId12" Type="http://schemas.openxmlformats.org/officeDocument/2006/relationships/tags" Target="../tags/tag24.xml"/><Relationship Id="rId17" Type="http://schemas.openxmlformats.org/officeDocument/2006/relationships/image" Target="../media/image5.png"/><Relationship Id="rId2" Type="http://schemas.openxmlformats.org/officeDocument/2006/relationships/tags" Target="../tags/tag14.xml"/><Relationship Id="rId16" Type="http://schemas.openxmlformats.org/officeDocument/2006/relationships/image" Target="../media/image4.png"/><Relationship Id="rId1" Type="http://schemas.openxmlformats.org/officeDocument/2006/relationships/tags" Target="../tags/tag13.xml"/><Relationship Id="rId6" Type="http://schemas.openxmlformats.org/officeDocument/2006/relationships/tags" Target="../tags/tag18.xml"/><Relationship Id="rId11" Type="http://schemas.openxmlformats.org/officeDocument/2006/relationships/tags" Target="../tags/tag23.xml"/><Relationship Id="rId5" Type="http://schemas.openxmlformats.org/officeDocument/2006/relationships/tags" Target="../tags/tag17.xml"/><Relationship Id="rId15" Type="http://schemas.openxmlformats.org/officeDocument/2006/relationships/image" Target="../media/image1.png"/><Relationship Id="rId10" Type="http://schemas.openxmlformats.org/officeDocument/2006/relationships/tags" Target="../tags/tag22.xml"/><Relationship Id="rId4" Type="http://schemas.openxmlformats.org/officeDocument/2006/relationships/tags" Target="../tags/tag16.xml"/><Relationship Id="rId9" Type="http://schemas.openxmlformats.org/officeDocument/2006/relationships/tags" Target="../tags/tag21.xml"/><Relationship Id="rId1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3.xml"/><Relationship Id="rId1" Type="http://schemas.openxmlformats.org/officeDocument/2006/relationships/tags" Target="../tags/tag7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4.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5.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6.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7.xml"/></Relationships>
</file>

<file path=ppt/slides/_rels/slide37.xml.rels><?xml version="1.0" encoding="UTF-8" standalone="yes"?>
<Relationships xmlns="http://schemas.openxmlformats.org/package/2006/relationships"><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 Id="rId5" Type="http://schemas.openxmlformats.org/officeDocument/2006/relationships/image" Target="../media/image18.png"/><Relationship Id="rId4"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2.xml"/><Relationship Id="rId1" Type="http://schemas.openxmlformats.org/officeDocument/2006/relationships/tags" Target="../tags/tag81.xml"/><Relationship Id="rId5" Type="http://schemas.openxmlformats.org/officeDocument/2006/relationships/image" Target="../media/image20.png"/><Relationship Id="rId4" Type="http://schemas.openxmlformats.org/officeDocument/2006/relationships/image" Target="../media/image19.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27.xml"/><Relationship Id="rId7" Type="http://schemas.openxmlformats.org/officeDocument/2006/relationships/notesSlide" Target="../notesSlides/notesSlide4.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slideLayout" Target="../slideLayouts/slideLayout1.xml"/><Relationship Id="rId5" Type="http://schemas.openxmlformats.org/officeDocument/2006/relationships/tags" Target="../tags/tag29.xml"/><Relationship Id="rId4" Type="http://schemas.openxmlformats.org/officeDocument/2006/relationships/tags" Target="../tags/tag28.xml"/><Relationship Id="rId9"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2.xml"/><Relationship Id="rId1" Type="http://schemas.openxmlformats.org/officeDocument/2006/relationships/tags" Target="../tags/tag83.xml"/></Relationships>
</file>

<file path=ppt/slides/_rels/slide41.xml.rels><?xml version="1.0" encoding="UTF-8" standalone="yes"?>
<Relationships xmlns="http://schemas.openxmlformats.org/package/2006/relationships"><Relationship Id="rId8" Type="http://schemas.openxmlformats.org/officeDocument/2006/relationships/notesSlide" Target="../notesSlides/notesSlide5.xml"/><Relationship Id="rId3" Type="http://schemas.openxmlformats.org/officeDocument/2006/relationships/tags" Target="../tags/tag86.xml"/><Relationship Id="rId7" Type="http://schemas.openxmlformats.org/officeDocument/2006/relationships/slideLayout" Target="../slideLayouts/slideLayout1.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10" Type="http://schemas.openxmlformats.org/officeDocument/2006/relationships/image" Target="../media/image22.png"/><Relationship Id="rId4" Type="http://schemas.openxmlformats.org/officeDocument/2006/relationships/tags" Target="../tags/tag87.xml"/><Relationship Id="rId9" Type="http://schemas.openxmlformats.org/officeDocument/2006/relationships/image" Target="../media/image1.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1.xml"/><Relationship Id="rId1" Type="http://schemas.openxmlformats.org/officeDocument/2006/relationships/tags" Target="../tags/tag90.xml"/></Relationships>
</file>

<file path=ppt/slides/_rels/slide43.xml.rels><?xml version="1.0" encoding="UTF-8" standalone="yes"?>
<Relationships xmlns="http://schemas.openxmlformats.org/package/2006/relationships"><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 Id="rId6" Type="http://schemas.openxmlformats.org/officeDocument/2006/relationships/slideLayout" Target="../slideLayouts/slideLayout2.xml"/><Relationship Id="rId5" Type="http://schemas.openxmlformats.org/officeDocument/2006/relationships/tags" Target="../tags/tag96.xml"/><Relationship Id="rId4" Type="http://schemas.openxmlformats.org/officeDocument/2006/relationships/tags" Target="../tags/tag95.xml"/></Relationships>
</file>

<file path=ppt/slides/_rels/slide44.xml.rels><?xml version="1.0" encoding="UTF-8" standalone="yes"?>
<Relationships xmlns="http://schemas.openxmlformats.org/package/2006/relationships"><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 Id="rId4"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0.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1.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2.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4.xml"/><Relationship Id="rId1" Type="http://schemas.openxmlformats.org/officeDocument/2006/relationships/tags" Target="../tags/tag103.xml"/></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Layout" Target="../slideLayouts/slideLayout2.xml"/><Relationship Id="rId7" Type="http://schemas.openxmlformats.org/officeDocument/2006/relationships/image" Target="../media/image9.png"/><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5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tags" Target="../tags/tag105.xml"/></Relationships>
</file>

<file path=ppt/slides/_rels/slide51.xml.rels><?xml version="1.0" encoding="UTF-8" standalone="yes"?>
<Relationships xmlns="http://schemas.openxmlformats.org/package/2006/relationships"><Relationship Id="rId3" Type="http://schemas.openxmlformats.org/officeDocument/2006/relationships/tags" Target="../tags/tag108.xml"/><Relationship Id="rId2" Type="http://schemas.openxmlformats.org/officeDocument/2006/relationships/tags" Target="../tags/tag107.xml"/><Relationship Id="rId1" Type="http://schemas.openxmlformats.org/officeDocument/2006/relationships/tags" Target="../tags/tag106.xml"/><Relationship Id="rId5" Type="http://schemas.openxmlformats.org/officeDocument/2006/relationships/image" Target="../media/image27.png"/><Relationship Id="rId4"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6.xml"/></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Layout" Target="../slideLayouts/slideLayout2.xml"/><Relationship Id="rId7" Type="http://schemas.openxmlformats.org/officeDocument/2006/relationships/image" Target="../media/image9.png"/><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5.xml"/><Relationship Id="rId1" Type="http://schemas.openxmlformats.org/officeDocument/2006/relationships/tags" Target="../tags/tag34.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F7C42F"/>
        </a:solidFill>
        <a:effectLst/>
      </p:bgPr>
    </p:bg>
    <p:spTree>
      <p:nvGrpSpPr>
        <p:cNvPr id="1" name=""/>
        <p:cNvGrpSpPr/>
        <p:nvPr/>
      </p:nvGrpSpPr>
      <p:grpSpPr>
        <a:xfrm>
          <a:off x="0" y="0"/>
          <a:ext cx="0" cy="0"/>
          <a:chOff x="0" y="0"/>
          <a:chExt cx="0" cy="0"/>
        </a:xfrm>
      </p:grpSpPr>
      <p:pic>
        <p:nvPicPr>
          <p:cNvPr id="50" name="图片 49" descr="图片4"/>
          <p:cNvPicPr>
            <a:picLocks noChangeAspect="1"/>
          </p:cNvPicPr>
          <p:nvPr/>
        </p:nvPicPr>
        <p:blipFill>
          <a:blip r:embed="rId12"/>
          <a:stretch>
            <a:fillRect/>
          </a:stretch>
        </p:blipFill>
        <p:spPr>
          <a:xfrm>
            <a:off x="2540" y="0"/>
            <a:ext cx="12186920" cy="6858000"/>
          </a:xfrm>
          <a:prstGeom prst="rect">
            <a:avLst/>
          </a:prstGeom>
        </p:spPr>
      </p:pic>
      <p:sp>
        <p:nvSpPr>
          <p:cNvPr id="4" name="圆角矩形 3"/>
          <p:cNvSpPr/>
          <p:nvPr/>
        </p:nvSpPr>
        <p:spPr>
          <a:xfrm>
            <a:off x="997585" y="1049020"/>
            <a:ext cx="10196830" cy="4657725"/>
          </a:xfrm>
          <a:prstGeom prst="roundRect">
            <a:avLst>
              <a:gd name="adj" fmla="val 6612"/>
            </a:avLst>
          </a:prstGeom>
          <a:gradFill>
            <a:gsLst>
              <a:gs pos="0">
                <a:schemeClr val="bg1"/>
              </a:gs>
              <a:gs pos="100000">
                <a:srgbClr val="FFF8E5"/>
              </a:gs>
            </a:gsLst>
            <a:lin ang="5400000" scaled="0"/>
          </a:gradFill>
          <a:ln w="50800">
            <a:solidFill>
              <a:srgbClr val="F3AD1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charset="-122"/>
            </a:endParaRPr>
          </a:p>
        </p:txBody>
      </p:sp>
      <p:grpSp>
        <p:nvGrpSpPr>
          <p:cNvPr id="41" name="组合 40"/>
          <p:cNvGrpSpPr/>
          <p:nvPr/>
        </p:nvGrpSpPr>
        <p:grpSpPr>
          <a:xfrm>
            <a:off x="10435590" y="668655"/>
            <a:ext cx="1038225" cy="1038225"/>
            <a:chOff x="12010" y="1633"/>
            <a:chExt cx="1140" cy="1140"/>
          </a:xfrm>
        </p:grpSpPr>
        <p:sp>
          <p:nvSpPr>
            <p:cNvPr id="42" name="三十二角星 41"/>
            <p:cNvSpPr/>
            <p:nvPr>
              <p:custDataLst>
                <p:tags r:id="rId8"/>
              </p:custDataLst>
            </p:nvPr>
          </p:nvSpPr>
          <p:spPr>
            <a:xfrm>
              <a:off x="12010" y="1633"/>
              <a:ext cx="1140" cy="1140"/>
            </a:xfrm>
            <a:prstGeom prst="star32">
              <a:avLst/>
            </a:prstGeom>
            <a:solidFill>
              <a:srgbClr val="FDE0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custDataLst>
                <p:tags r:id="rId9"/>
              </p:custDataLst>
            </p:nvPr>
          </p:nvSpPr>
          <p:spPr>
            <a:xfrm>
              <a:off x="12190" y="1813"/>
              <a:ext cx="780" cy="780"/>
            </a:xfrm>
            <a:prstGeom prst="ellipse">
              <a:avLst/>
            </a:prstGeom>
            <a:solidFill>
              <a:srgbClr val="FE7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任意多边形 46"/>
          <p:cNvSpPr/>
          <p:nvPr/>
        </p:nvSpPr>
        <p:spPr>
          <a:xfrm>
            <a:off x="4071620" y="1305560"/>
            <a:ext cx="785495" cy="52006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851" h="1407">
                <a:moveTo>
                  <a:pt x="0" y="78"/>
                </a:moveTo>
                <a:cubicBezTo>
                  <a:pt x="0" y="35"/>
                  <a:pt x="35" y="0"/>
                  <a:pt x="77" y="0"/>
                </a:cubicBezTo>
                <a:cubicBezTo>
                  <a:pt x="120" y="0"/>
                  <a:pt x="155" y="35"/>
                  <a:pt x="155" y="78"/>
                </a:cubicBezTo>
                <a:cubicBezTo>
                  <a:pt x="155" y="120"/>
                  <a:pt x="120" y="155"/>
                  <a:pt x="77" y="155"/>
                </a:cubicBezTo>
                <a:cubicBezTo>
                  <a:pt x="35" y="155"/>
                  <a:pt x="0" y="120"/>
                  <a:pt x="0" y="78"/>
                </a:cubicBezTo>
                <a:close/>
                <a:moveTo>
                  <a:pt x="339" y="78"/>
                </a:moveTo>
                <a:cubicBezTo>
                  <a:pt x="339" y="35"/>
                  <a:pt x="374" y="0"/>
                  <a:pt x="417" y="0"/>
                </a:cubicBezTo>
                <a:cubicBezTo>
                  <a:pt x="459" y="0"/>
                  <a:pt x="494" y="35"/>
                  <a:pt x="494" y="78"/>
                </a:cubicBezTo>
                <a:cubicBezTo>
                  <a:pt x="494" y="120"/>
                  <a:pt x="459" y="155"/>
                  <a:pt x="417" y="155"/>
                </a:cubicBezTo>
                <a:cubicBezTo>
                  <a:pt x="374" y="155"/>
                  <a:pt x="339" y="120"/>
                  <a:pt x="339" y="78"/>
                </a:cubicBezTo>
                <a:close/>
                <a:moveTo>
                  <a:pt x="678" y="78"/>
                </a:moveTo>
                <a:cubicBezTo>
                  <a:pt x="678" y="35"/>
                  <a:pt x="713" y="0"/>
                  <a:pt x="756" y="0"/>
                </a:cubicBezTo>
                <a:cubicBezTo>
                  <a:pt x="799" y="0"/>
                  <a:pt x="833" y="35"/>
                  <a:pt x="833" y="78"/>
                </a:cubicBezTo>
                <a:cubicBezTo>
                  <a:pt x="833" y="120"/>
                  <a:pt x="799" y="155"/>
                  <a:pt x="756" y="155"/>
                </a:cubicBezTo>
                <a:cubicBezTo>
                  <a:pt x="713" y="155"/>
                  <a:pt x="678" y="120"/>
                  <a:pt x="678" y="78"/>
                </a:cubicBezTo>
                <a:close/>
                <a:moveTo>
                  <a:pt x="1018" y="78"/>
                </a:moveTo>
                <a:cubicBezTo>
                  <a:pt x="1018" y="35"/>
                  <a:pt x="1052" y="0"/>
                  <a:pt x="1095" y="0"/>
                </a:cubicBezTo>
                <a:cubicBezTo>
                  <a:pt x="1138" y="0"/>
                  <a:pt x="1173" y="35"/>
                  <a:pt x="1173" y="78"/>
                </a:cubicBezTo>
                <a:cubicBezTo>
                  <a:pt x="1173" y="120"/>
                  <a:pt x="1138" y="155"/>
                  <a:pt x="1095" y="155"/>
                </a:cubicBezTo>
                <a:cubicBezTo>
                  <a:pt x="1052" y="155"/>
                  <a:pt x="1018" y="120"/>
                  <a:pt x="1018" y="78"/>
                </a:cubicBezTo>
                <a:close/>
                <a:moveTo>
                  <a:pt x="1357" y="78"/>
                </a:moveTo>
                <a:cubicBezTo>
                  <a:pt x="1357" y="35"/>
                  <a:pt x="1392" y="0"/>
                  <a:pt x="1434" y="0"/>
                </a:cubicBezTo>
                <a:cubicBezTo>
                  <a:pt x="1477" y="0"/>
                  <a:pt x="1512" y="35"/>
                  <a:pt x="1512" y="78"/>
                </a:cubicBezTo>
                <a:cubicBezTo>
                  <a:pt x="1512" y="120"/>
                  <a:pt x="1477" y="155"/>
                  <a:pt x="1434" y="155"/>
                </a:cubicBezTo>
                <a:cubicBezTo>
                  <a:pt x="1392" y="155"/>
                  <a:pt x="1357" y="120"/>
                  <a:pt x="1357" y="78"/>
                </a:cubicBezTo>
                <a:close/>
                <a:moveTo>
                  <a:pt x="1696" y="78"/>
                </a:moveTo>
                <a:cubicBezTo>
                  <a:pt x="1696" y="35"/>
                  <a:pt x="1731" y="0"/>
                  <a:pt x="1774" y="0"/>
                </a:cubicBezTo>
                <a:cubicBezTo>
                  <a:pt x="1816" y="0"/>
                  <a:pt x="1851" y="35"/>
                  <a:pt x="1851" y="78"/>
                </a:cubicBezTo>
                <a:cubicBezTo>
                  <a:pt x="1851" y="120"/>
                  <a:pt x="1816" y="155"/>
                  <a:pt x="1774" y="155"/>
                </a:cubicBezTo>
                <a:cubicBezTo>
                  <a:pt x="1731" y="155"/>
                  <a:pt x="1696" y="120"/>
                  <a:pt x="1696" y="78"/>
                </a:cubicBezTo>
                <a:close/>
                <a:moveTo>
                  <a:pt x="0" y="391"/>
                </a:moveTo>
                <a:cubicBezTo>
                  <a:pt x="0" y="348"/>
                  <a:pt x="35" y="313"/>
                  <a:pt x="78" y="313"/>
                </a:cubicBezTo>
                <a:cubicBezTo>
                  <a:pt x="120" y="313"/>
                  <a:pt x="155" y="348"/>
                  <a:pt x="155" y="391"/>
                </a:cubicBezTo>
                <a:cubicBezTo>
                  <a:pt x="155" y="433"/>
                  <a:pt x="120" y="468"/>
                  <a:pt x="78" y="468"/>
                </a:cubicBezTo>
                <a:cubicBezTo>
                  <a:pt x="35" y="468"/>
                  <a:pt x="0" y="433"/>
                  <a:pt x="0" y="391"/>
                </a:cubicBezTo>
                <a:close/>
                <a:moveTo>
                  <a:pt x="339" y="391"/>
                </a:moveTo>
                <a:cubicBezTo>
                  <a:pt x="339" y="348"/>
                  <a:pt x="374" y="313"/>
                  <a:pt x="417" y="313"/>
                </a:cubicBezTo>
                <a:cubicBezTo>
                  <a:pt x="459" y="313"/>
                  <a:pt x="494" y="348"/>
                  <a:pt x="494" y="391"/>
                </a:cubicBezTo>
                <a:cubicBezTo>
                  <a:pt x="494" y="433"/>
                  <a:pt x="459" y="468"/>
                  <a:pt x="417" y="468"/>
                </a:cubicBezTo>
                <a:cubicBezTo>
                  <a:pt x="374" y="468"/>
                  <a:pt x="339" y="433"/>
                  <a:pt x="339" y="391"/>
                </a:cubicBezTo>
                <a:close/>
                <a:moveTo>
                  <a:pt x="678" y="391"/>
                </a:moveTo>
                <a:cubicBezTo>
                  <a:pt x="678" y="348"/>
                  <a:pt x="713" y="313"/>
                  <a:pt x="756" y="313"/>
                </a:cubicBezTo>
                <a:cubicBezTo>
                  <a:pt x="798" y="313"/>
                  <a:pt x="833" y="348"/>
                  <a:pt x="833" y="391"/>
                </a:cubicBezTo>
                <a:cubicBezTo>
                  <a:pt x="833" y="433"/>
                  <a:pt x="798" y="468"/>
                  <a:pt x="756" y="468"/>
                </a:cubicBezTo>
                <a:cubicBezTo>
                  <a:pt x="713" y="468"/>
                  <a:pt x="678" y="433"/>
                  <a:pt x="678" y="391"/>
                </a:cubicBezTo>
                <a:close/>
                <a:moveTo>
                  <a:pt x="1018" y="391"/>
                </a:moveTo>
                <a:cubicBezTo>
                  <a:pt x="1018" y="348"/>
                  <a:pt x="1053" y="313"/>
                  <a:pt x="1096" y="313"/>
                </a:cubicBezTo>
                <a:cubicBezTo>
                  <a:pt x="1138" y="313"/>
                  <a:pt x="1173" y="348"/>
                  <a:pt x="1173" y="391"/>
                </a:cubicBezTo>
                <a:cubicBezTo>
                  <a:pt x="1173" y="433"/>
                  <a:pt x="1138" y="468"/>
                  <a:pt x="1096" y="468"/>
                </a:cubicBezTo>
                <a:cubicBezTo>
                  <a:pt x="1053" y="468"/>
                  <a:pt x="1018" y="433"/>
                  <a:pt x="1018" y="391"/>
                </a:cubicBezTo>
                <a:close/>
                <a:moveTo>
                  <a:pt x="1357" y="391"/>
                </a:moveTo>
                <a:cubicBezTo>
                  <a:pt x="1357" y="348"/>
                  <a:pt x="1392" y="313"/>
                  <a:pt x="1435" y="313"/>
                </a:cubicBezTo>
                <a:cubicBezTo>
                  <a:pt x="1477" y="313"/>
                  <a:pt x="1512" y="348"/>
                  <a:pt x="1512" y="391"/>
                </a:cubicBezTo>
                <a:cubicBezTo>
                  <a:pt x="1512" y="433"/>
                  <a:pt x="1477" y="468"/>
                  <a:pt x="1435" y="468"/>
                </a:cubicBezTo>
                <a:cubicBezTo>
                  <a:pt x="1392" y="468"/>
                  <a:pt x="1357" y="433"/>
                  <a:pt x="1357" y="391"/>
                </a:cubicBezTo>
                <a:close/>
                <a:moveTo>
                  <a:pt x="1696" y="391"/>
                </a:moveTo>
                <a:cubicBezTo>
                  <a:pt x="1696" y="348"/>
                  <a:pt x="1731" y="313"/>
                  <a:pt x="1774" y="313"/>
                </a:cubicBezTo>
                <a:cubicBezTo>
                  <a:pt x="1816" y="313"/>
                  <a:pt x="1851" y="348"/>
                  <a:pt x="1851" y="391"/>
                </a:cubicBezTo>
                <a:cubicBezTo>
                  <a:pt x="1851" y="433"/>
                  <a:pt x="1816" y="468"/>
                  <a:pt x="1774" y="468"/>
                </a:cubicBezTo>
                <a:cubicBezTo>
                  <a:pt x="1731" y="468"/>
                  <a:pt x="1696" y="433"/>
                  <a:pt x="1696" y="391"/>
                </a:cubicBezTo>
                <a:close/>
                <a:moveTo>
                  <a:pt x="0" y="704"/>
                </a:moveTo>
                <a:cubicBezTo>
                  <a:pt x="0" y="661"/>
                  <a:pt x="35" y="626"/>
                  <a:pt x="78" y="626"/>
                </a:cubicBezTo>
                <a:cubicBezTo>
                  <a:pt x="120" y="626"/>
                  <a:pt x="155" y="661"/>
                  <a:pt x="155" y="704"/>
                </a:cubicBezTo>
                <a:cubicBezTo>
                  <a:pt x="155" y="746"/>
                  <a:pt x="120" y="781"/>
                  <a:pt x="78" y="781"/>
                </a:cubicBezTo>
                <a:cubicBezTo>
                  <a:pt x="35" y="781"/>
                  <a:pt x="0" y="746"/>
                  <a:pt x="0" y="704"/>
                </a:cubicBezTo>
                <a:close/>
                <a:moveTo>
                  <a:pt x="339" y="704"/>
                </a:moveTo>
                <a:cubicBezTo>
                  <a:pt x="339" y="661"/>
                  <a:pt x="374" y="626"/>
                  <a:pt x="417" y="626"/>
                </a:cubicBezTo>
                <a:cubicBezTo>
                  <a:pt x="459" y="626"/>
                  <a:pt x="494" y="661"/>
                  <a:pt x="494" y="704"/>
                </a:cubicBezTo>
                <a:cubicBezTo>
                  <a:pt x="494" y="746"/>
                  <a:pt x="459" y="781"/>
                  <a:pt x="417" y="781"/>
                </a:cubicBezTo>
                <a:cubicBezTo>
                  <a:pt x="374" y="781"/>
                  <a:pt x="339" y="746"/>
                  <a:pt x="339" y="704"/>
                </a:cubicBezTo>
                <a:close/>
                <a:moveTo>
                  <a:pt x="678" y="704"/>
                </a:moveTo>
                <a:cubicBezTo>
                  <a:pt x="678" y="661"/>
                  <a:pt x="713" y="626"/>
                  <a:pt x="756" y="626"/>
                </a:cubicBezTo>
                <a:cubicBezTo>
                  <a:pt x="798" y="626"/>
                  <a:pt x="833" y="661"/>
                  <a:pt x="833" y="704"/>
                </a:cubicBezTo>
                <a:cubicBezTo>
                  <a:pt x="833" y="746"/>
                  <a:pt x="798" y="781"/>
                  <a:pt x="756" y="781"/>
                </a:cubicBezTo>
                <a:cubicBezTo>
                  <a:pt x="713" y="781"/>
                  <a:pt x="678" y="746"/>
                  <a:pt x="678" y="704"/>
                </a:cubicBezTo>
                <a:close/>
                <a:moveTo>
                  <a:pt x="1018" y="704"/>
                </a:moveTo>
                <a:cubicBezTo>
                  <a:pt x="1018" y="661"/>
                  <a:pt x="1053" y="626"/>
                  <a:pt x="1096" y="626"/>
                </a:cubicBezTo>
                <a:cubicBezTo>
                  <a:pt x="1138" y="626"/>
                  <a:pt x="1173" y="661"/>
                  <a:pt x="1173" y="704"/>
                </a:cubicBezTo>
                <a:cubicBezTo>
                  <a:pt x="1173" y="746"/>
                  <a:pt x="1138" y="781"/>
                  <a:pt x="1096" y="781"/>
                </a:cubicBezTo>
                <a:cubicBezTo>
                  <a:pt x="1053" y="781"/>
                  <a:pt x="1018" y="746"/>
                  <a:pt x="1018" y="704"/>
                </a:cubicBezTo>
                <a:close/>
                <a:moveTo>
                  <a:pt x="1357" y="704"/>
                </a:moveTo>
                <a:cubicBezTo>
                  <a:pt x="1357" y="661"/>
                  <a:pt x="1392" y="626"/>
                  <a:pt x="1435" y="626"/>
                </a:cubicBezTo>
                <a:cubicBezTo>
                  <a:pt x="1477" y="626"/>
                  <a:pt x="1512" y="661"/>
                  <a:pt x="1512" y="704"/>
                </a:cubicBezTo>
                <a:cubicBezTo>
                  <a:pt x="1512" y="746"/>
                  <a:pt x="1477" y="781"/>
                  <a:pt x="1435" y="781"/>
                </a:cubicBezTo>
                <a:cubicBezTo>
                  <a:pt x="1392" y="781"/>
                  <a:pt x="1357" y="746"/>
                  <a:pt x="1357" y="704"/>
                </a:cubicBezTo>
                <a:close/>
                <a:moveTo>
                  <a:pt x="1696" y="704"/>
                </a:moveTo>
                <a:cubicBezTo>
                  <a:pt x="1696" y="661"/>
                  <a:pt x="1731" y="626"/>
                  <a:pt x="1774" y="626"/>
                </a:cubicBezTo>
                <a:cubicBezTo>
                  <a:pt x="1816" y="626"/>
                  <a:pt x="1851" y="661"/>
                  <a:pt x="1851" y="704"/>
                </a:cubicBezTo>
                <a:cubicBezTo>
                  <a:pt x="1851" y="746"/>
                  <a:pt x="1816" y="781"/>
                  <a:pt x="1774" y="781"/>
                </a:cubicBezTo>
                <a:cubicBezTo>
                  <a:pt x="1731" y="781"/>
                  <a:pt x="1696" y="746"/>
                  <a:pt x="1696" y="704"/>
                </a:cubicBezTo>
                <a:close/>
                <a:moveTo>
                  <a:pt x="0" y="1017"/>
                </a:moveTo>
                <a:cubicBezTo>
                  <a:pt x="0" y="974"/>
                  <a:pt x="35" y="939"/>
                  <a:pt x="78" y="939"/>
                </a:cubicBezTo>
                <a:cubicBezTo>
                  <a:pt x="120" y="939"/>
                  <a:pt x="155" y="974"/>
                  <a:pt x="155" y="1017"/>
                </a:cubicBezTo>
                <a:cubicBezTo>
                  <a:pt x="155" y="1059"/>
                  <a:pt x="120" y="1094"/>
                  <a:pt x="78" y="1094"/>
                </a:cubicBezTo>
                <a:cubicBezTo>
                  <a:pt x="35" y="1094"/>
                  <a:pt x="0" y="1059"/>
                  <a:pt x="0" y="1017"/>
                </a:cubicBezTo>
                <a:close/>
                <a:moveTo>
                  <a:pt x="339" y="1017"/>
                </a:moveTo>
                <a:cubicBezTo>
                  <a:pt x="339" y="974"/>
                  <a:pt x="374" y="939"/>
                  <a:pt x="417" y="939"/>
                </a:cubicBezTo>
                <a:cubicBezTo>
                  <a:pt x="459" y="939"/>
                  <a:pt x="494" y="974"/>
                  <a:pt x="494" y="1017"/>
                </a:cubicBezTo>
                <a:cubicBezTo>
                  <a:pt x="494" y="1059"/>
                  <a:pt x="459" y="1094"/>
                  <a:pt x="417" y="1094"/>
                </a:cubicBezTo>
                <a:cubicBezTo>
                  <a:pt x="374" y="1094"/>
                  <a:pt x="339" y="1059"/>
                  <a:pt x="339" y="1017"/>
                </a:cubicBezTo>
                <a:close/>
                <a:moveTo>
                  <a:pt x="678" y="1017"/>
                </a:moveTo>
                <a:cubicBezTo>
                  <a:pt x="678" y="974"/>
                  <a:pt x="713" y="939"/>
                  <a:pt x="756" y="939"/>
                </a:cubicBezTo>
                <a:cubicBezTo>
                  <a:pt x="798" y="939"/>
                  <a:pt x="833" y="974"/>
                  <a:pt x="833" y="1017"/>
                </a:cubicBezTo>
                <a:cubicBezTo>
                  <a:pt x="833" y="1059"/>
                  <a:pt x="798" y="1094"/>
                  <a:pt x="756" y="1094"/>
                </a:cubicBezTo>
                <a:cubicBezTo>
                  <a:pt x="713" y="1094"/>
                  <a:pt x="678" y="1059"/>
                  <a:pt x="678" y="1017"/>
                </a:cubicBezTo>
                <a:close/>
                <a:moveTo>
                  <a:pt x="1018" y="1017"/>
                </a:moveTo>
                <a:cubicBezTo>
                  <a:pt x="1018" y="974"/>
                  <a:pt x="1053" y="939"/>
                  <a:pt x="1096" y="939"/>
                </a:cubicBezTo>
                <a:cubicBezTo>
                  <a:pt x="1138" y="939"/>
                  <a:pt x="1173" y="974"/>
                  <a:pt x="1173" y="1017"/>
                </a:cubicBezTo>
                <a:cubicBezTo>
                  <a:pt x="1173" y="1059"/>
                  <a:pt x="1138" y="1094"/>
                  <a:pt x="1096" y="1094"/>
                </a:cubicBezTo>
                <a:cubicBezTo>
                  <a:pt x="1053" y="1094"/>
                  <a:pt x="1018" y="1059"/>
                  <a:pt x="1018" y="1017"/>
                </a:cubicBezTo>
                <a:close/>
                <a:moveTo>
                  <a:pt x="1357" y="1017"/>
                </a:moveTo>
                <a:cubicBezTo>
                  <a:pt x="1357" y="974"/>
                  <a:pt x="1392" y="939"/>
                  <a:pt x="1435" y="939"/>
                </a:cubicBezTo>
                <a:cubicBezTo>
                  <a:pt x="1477" y="939"/>
                  <a:pt x="1512" y="974"/>
                  <a:pt x="1512" y="1017"/>
                </a:cubicBezTo>
                <a:cubicBezTo>
                  <a:pt x="1512" y="1059"/>
                  <a:pt x="1477" y="1094"/>
                  <a:pt x="1435" y="1094"/>
                </a:cubicBezTo>
                <a:cubicBezTo>
                  <a:pt x="1392" y="1094"/>
                  <a:pt x="1357" y="1059"/>
                  <a:pt x="1357" y="1017"/>
                </a:cubicBezTo>
                <a:close/>
                <a:moveTo>
                  <a:pt x="1696" y="1017"/>
                </a:moveTo>
                <a:cubicBezTo>
                  <a:pt x="1696" y="974"/>
                  <a:pt x="1731" y="939"/>
                  <a:pt x="1774" y="939"/>
                </a:cubicBezTo>
                <a:cubicBezTo>
                  <a:pt x="1816" y="939"/>
                  <a:pt x="1851" y="974"/>
                  <a:pt x="1851" y="1017"/>
                </a:cubicBezTo>
                <a:cubicBezTo>
                  <a:pt x="1851" y="1059"/>
                  <a:pt x="1816" y="1094"/>
                  <a:pt x="1774" y="1094"/>
                </a:cubicBezTo>
                <a:cubicBezTo>
                  <a:pt x="1731" y="1094"/>
                  <a:pt x="1696" y="1059"/>
                  <a:pt x="1696" y="1017"/>
                </a:cubicBezTo>
                <a:close/>
                <a:moveTo>
                  <a:pt x="0" y="1330"/>
                </a:moveTo>
                <a:cubicBezTo>
                  <a:pt x="0" y="1287"/>
                  <a:pt x="35" y="1252"/>
                  <a:pt x="78" y="1252"/>
                </a:cubicBezTo>
                <a:cubicBezTo>
                  <a:pt x="120" y="1252"/>
                  <a:pt x="155" y="1287"/>
                  <a:pt x="155" y="1330"/>
                </a:cubicBezTo>
                <a:cubicBezTo>
                  <a:pt x="155" y="1372"/>
                  <a:pt x="120" y="1407"/>
                  <a:pt x="78" y="1407"/>
                </a:cubicBezTo>
                <a:cubicBezTo>
                  <a:pt x="35" y="1407"/>
                  <a:pt x="0" y="1372"/>
                  <a:pt x="0" y="1330"/>
                </a:cubicBezTo>
                <a:close/>
                <a:moveTo>
                  <a:pt x="339" y="1330"/>
                </a:moveTo>
                <a:cubicBezTo>
                  <a:pt x="339" y="1287"/>
                  <a:pt x="374" y="1252"/>
                  <a:pt x="417" y="1252"/>
                </a:cubicBezTo>
                <a:cubicBezTo>
                  <a:pt x="459" y="1252"/>
                  <a:pt x="494" y="1287"/>
                  <a:pt x="494" y="1330"/>
                </a:cubicBezTo>
                <a:cubicBezTo>
                  <a:pt x="494" y="1372"/>
                  <a:pt x="459" y="1407"/>
                  <a:pt x="417" y="1407"/>
                </a:cubicBezTo>
                <a:cubicBezTo>
                  <a:pt x="374" y="1407"/>
                  <a:pt x="339" y="1372"/>
                  <a:pt x="339" y="1330"/>
                </a:cubicBezTo>
                <a:close/>
                <a:moveTo>
                  <a:pt x="678" y="1330"/>
                </a:moveTo>
                <a:cubicBezTo>
                  <a:pt x="678" y="1287"/>
                  <a:pt x="713" y="1252"/>
                  <a:pt x="756" y="1252"/>
                </a:cubicBezTo>
                <a:cubicBezTo>
                  <a:pt x="798" y="1252"/>
                  <a:pt x="833" y="1287"/>
                  <a:pt x="833" y="1330"/>
                </a:cubicBezTo>
                <a:cubicBezTo>
                  <a:pt x="833" y="1372"/>
                  <a:pt x="798" y="1407"/>
                  <a:pt x="756" y="1407"/>
                </a:cubicBezTo>
                <a:cubicBezTo>
                  <a:pt x="713" y="1407"/>
                  <a:pt x="678" y="1372"/>
                  <a:pt x="678" y="1330"/>
                </a:cubicBezTo>
                <a:close/>
                <a:moveTo>
                  <a:pt x="1018" y="1330"/>
                </a:moveTo>
                <a:cubicBezTo>
                  <a:pt x="1018" y="1287"/>
                  <a:pt x="1053" y="1252"/>
                  <a:pt x="1096" y="1252"/>
                </a:cubicBezTo>
                <a:cubicBezTo>
                  <a:pt x="1138" y="1252"/>
                  <a:pt x="1173" y="1287"/>
                  <a:pt x="1173" y="1330"/>
                </a:cubicBezTo>
                <a:cubicBezTo>
                  <a:pt x="1173" y="1372"/>
                  <a:pt x="1138" y="1407"/>
                  <a:pt x="1096" y="1407"/>
                </a:cubicBezTo>
                <a:cubicBezTo>
                  <a:pt x="1053" y="1407"/>
                  <a:pt x="1018" y="1372"/>
                  <a:pt x="1018" y="1330"/>
                </a:cubicBezTo>
                <a:close/>
                <a:moveTo>
                  <a:pt x="1357" y="1330"/>
                </a:moveTo>
                <a:cubicBezTo>
                  <a:pt x="1357" y="1287"/>
                  <a:pt x="1392" y="1252"/>
                  <a:pt x="1435" y="1252"/>
                </a:cubicBezTo>
                <a:cubicBezTo>
                  <a:pt x="1477" y="1252"/>
                  <a:pt x="1512" y="1287"/>
                  <a:pt x="1512" y="1330"/>
                </a:cubicBezTo>
                <a:cubicBezTo>
                  <a:pt x="1512" y="1372"/>
                  <a:pt x="1477" y="1407"/>
                  <a:pt x="1435" y="1407"/>
                </a:cubicBezTo>
                <a:cubicBezTo>
                  <a:pt x="1392" y="1407"/>
                  <a:pt x="1357" y="1372"/>
                  <a:pt x="1357" y="1330"/>
                </a:cubicBezTo>
                <a:close/>
                <a:moveTo>
                  <a:pt x="1696" y="1330"/>
                </a:moveTo>
                <a:cubicBezTo>
                  <a:pt x="1696" y="1287"/>
                  <a:pt x="1731" y="1252"/>
                  <a:pt x="1774" y="1252"/>
                </a:cubicBezTo>
                <a:cubicBezTo>
                  <a:pt x="1816" y="1252"/>
                  <a:pt x="1851" y="1287"/>
                  <a:pt x="1851" y="1330"/>
                </a:cubicBezTo>
                <a:cubicBezTo>
                  <a:pt x="1851" y="1372"/>
                  <a:pt x="1816" y="1407"/>
                  <a:pt x="1774" y="1407"/>
                </a:cubicBezTo>
                <a:cubicBezTo>
                  <a:pt x="1731" y="1407"/>
                  <a:pt x="1696" y="1372"/>
                  <a:pt x="1696" y="1330"/>
                </a:cubicBezTo>
                <a:close/>
              </a:path>
            </a:pathLst>
          </a:custGeom>
          <a:solidFill>
            <a:srgbClr val="F3AD1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8" name="任意多边形 47"/>
          <p:cNvSpPr/>
          <p:nvPr/>
        </p:nvSpPr>
        <p:spPr>
          <a:xfrm>
            <a:off x="4071620" y="4930775"/>
            <a:ext cx="785495" cy="52006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851" h="1407">
                <a:moveTo>
                  <a:pt x="0" y="78"/>
                </a:moveTo>
                <a:cubicBezTo>
                  <a:pt x="0" y="35"/>
                  <a:pt x="35" y="0"/>
                  <a:pt x="77" y="0"/>
                </a:cubicBezTo>
                <a:cubicBezTo>
                  <a:pt x="120" y="0"/>
                  <a:pt x="155" y="35"/>
                  <a:pt x="155" y="78"/>
                </a:cubicBezTo>
                <a:cubicBezTo>
                  <a:pt x="155" y="120"/>
                  <a:pt x="120" y="155"/>
                  <a:pt x="77" y="155"/>
                </a:cubicBezTo>
                <a:cubicBezTo>
                  <a:pt x="35" y="155"/>
                  <a:pt x="0" y="120"/>
                  <a:pt x="0" y="78"/>
                </a:cubicBezTo>
                <a:close/>
                <a:moveTo>
                  <a:pt x="339" y="78"/>
                </a:moveTo>
                <a:cubicBezTo>
                  <a:pt x="339" y="35"/>
                  <a:pt x="374" y="0"/>
                  <a:pt x="417" y="0"/>
                </a:cubicBezTo>
                <a:cubicBezTo>
                  <a:pt x="459" y="0"/>
                  <a:pt x="494" y="35"/>
                  <a:pt x="494" y="78"/>
                </a:cubicBezTo>
                <a:cubicBezTo>
                  <a:pt x="494" y="120"/>
                  <a:pt x="459" y="155"/>
                  <a:pt x="417" y="155"/>
                </a:cubicBezTo>
                <a:cubicBezTo>
                  <a:pt x="374" y="155"/>
                  <a:pt x="339" y="120"/>
                  <a:pt x="339" y="78"/>
                </a:cubicBezTo>
                <a:close/>
                <a:moveTo>
                  <a:pt x="678" y="78"/>
                </a:moveTo>
                <a:cubicBezTo>
                  <a:pt x="678" y="35"/>
                  <a:pt x="713" y="0"/>
                  <a:pt x="756" y="0"/>
                </a:cubicBezTo>
                <a:cubicBezTo>
                  <a:pt x="799" y="0"/>
                  <a:pt x="833" y="35"/>
                  <a:pt x="833" y="78"/>
                </a:cubicBezTo>
                <a:cubicBezTo>
                  <a:pt x="833" y="120"/>
                  <a:pt x="799" y="155"/>
                  <a:pt x="756" y="155"/>
                </a:cubicBezTo>
                <a:cubicBezTo>
                  <a:pt x="713" y="155"/>
                  <a:pt x="678" y="120"/>
                  <a:pt x="678" y="78"/>
                </a:cubicBezTo>
                <a:close/>
                <a:moveTo>
                  <a:pt x="1018" y="78"/>
                </a:moveTo>
                <a:cubicBezTo>
                  <a:pt x="1018" y="35"/>
                  <a:pt x="1052" y="0"/>
                  <a:pt x="1095" y="0"/>
                </a:cubicBezTo>
                <a:cubicBezTo>
                  <a:pt x="1138" y="0"/>
                  <a:pt x="1173" y="35"/>
                  <a:pt x="1173" y="78"/>
                </a:cubicBezTo>
                <a:cubicBezTo>
                  <a:pt x="1173" y="120"/>
                  <a:pt x="1138" y="155"/>
                  <a:pt x="1095" y="155"/>
                </a:cubicBezTo>
                <a:cubicBezTo>
                  <a:pt x="1052" y="155"/>
                  <a:pt x="1018" y="120"/>
                  <a:pt x="1018" y="78"/>
                </a:cubicBezTo>
                <a:close/>
                <a:moveTo>
                  <a:pt x="1357" y="78"/>
                </a:moveTo>
                <a:cubicBezTo>
                  <a:pt x="1357" y="35"/>
                  <a:pt x="1392" y="0"/>
                  <a:pt x="1434" y="0"/>
                </a:cubicBezTo>
                <a:cubicBezTo>
                  <a:pt x="1477" y="0"/>
                  <a:pt x="1512" y="35"/>
                  <a:pt x="1512" y="78"/>
                </a:cubicBezTo>
                <a:cubicBezTo>
                  <a:pt x="1512" y="120"/>
                  <a:pt x="1477" y="155"/>
                  <a:pt x="1434" y="155"/>
                </a:cubicBezTo>
                <a:cubicBezTo>
                  <a:pt x="1392" y="155"/>
                  <a:pt x="1357" y="120"/>
                  <a:pt x="1357" y="78"/>
                </a:cubicBezTo>
                <a:close/>
                <a:moveTo>
                  <a:pt x="1696" y="78"/>
                </a:moveTo>
                <a:cubicBezTo>
                  <a:pt x="1696" y="35"/>
                  <a:pt x="1731" y="0"/>
                  <a:pt x="1774" y="0"/>
                </a:cubicBezTo>
                <a:cubicBezTo>
                  <a:pt x="1816" y="0"/>
                  <a:pt x="1851" y="35"/>
                  <a:pt x="1851" y="78"/>
                </a:cubicBezTo>
                <a:cubicBezTo>
                  <a:pt x="1851" y="120"/>
                  <a:pt x="1816" y="155"/>
                  <a:pt x="1774" y="155"/>
                </a:cubicBezTo>
                <a:cubicBezTo>
                  <a:pt x="1731" y="155"/>
                  <a:pt x="1696" y="120"/>
                  <a:pt x="1696" y="78"/>
                </a:cubicBezTo>
                <a:close/>
                <a:moveTo>
                  <a:pt x="0" y="391"/>
                </a:moveTo>
                <a:cubicBezTo>
                  <a:pt x="0" y="348"/>
                  <a:pt x="35" y="313"/>
                  <a:pt x="78" y="313"/>
                </a:cubicBezTo>
                <a:cubicBezTo>
                  <a:pt x="120" y="313"/>
                  <a:pt x="155" y="348"/>
                  <a:pt x="155" y="391"/>
                </a:cubicBezTo>
                <a:cubicBezTo>
                  <a:pt x="155" y="433"/>
                  <a:pt x="120" y="468"/>
                  <a:pt x="78" y="468"/>
                </a:cubicBezTo>
                <a:cubicBezTo>
                  <a:pt x="35" y="468"/>
                  <a:pt x="0" y="433"/>
                  <a:pt x="0" y="391"/>
                </a:cubicBezTo>
                <a:close/>
                <a:moveTo>
                  <a:pt x="339" y="391"/>
                </a:moveTo>
                <a:cubicBezTo>
                  <a:pt x="339" y="348"/>
                  <a:pt x="374" y="313"/>
                  <a:pt x="417" y="313"/>
                </a:cubicBezTo>
                <a:cubicBezTo>
                  <a:pt x="459" y="313"/>
                  <a:pt x="494" y="348"/>
                  <a:pt x="494" y="391"/>
                </a:cubicBezTo>
                <a:cubicBezTo>
                  <a:pt x="494" y="433"/>
                  <a:pt x="459" y="468"/>
                  <a:pt x="417" y="468"/>
                </a:cubicBezTo>
                <a:cubicBezTo>
                  <a:pt x="374" y="468"/>
                  <a:pt x="339" y="433"/>
                  <a:pt x="339" y="391"/>
                </a:cubicBezTo>
                <a:close/>
                <a:moveTo>
                  <a:pt x="678" y="391"/>
                </a:moveTo>
                <a:cubicBezTo>
                  <a:pt x="678" y="348"/>
                  <a:pt x="713" y="313"/>
                  <a:pt x="756" y="313"/>
                </a:cubicBezTo>
                <a:cubicBezTo>
                  <a:pt x="798" y="313"/>
                  <a:pt x="833" y="348"/>
                  <a:pt x="833" y="391"/>
                </a:cubicBezTo>
                <a:cubicBezTo>
                  <a:pt x="833" y="433"/>
                  <a:pt x="798" y="468"/>
                  <a:pt x="756" y="468"/>
                </a:cubicBezTo>
                <a:cubicBezTo>
                  <a:pt x="713" y="468"/>
                  <a:pt x="678" y="433"/>
                  <a:pt x="678" y="391"/>
                </a:cubicBezTo>
                <a:close/>
                <a:moveTo>
                  <a:pt x="1018" y="391"/>
                </a:moveTo>
                <a:cubicBezTo>
                  <a:pt x="1018" y="348"/>
                  <a:pt x="1053" y="313"/>
                  <a:pt x="1096" y="313"/>
                </a:cubicBezTo>
                <a:cubicBezTo>
                  <a:pt x="1138" y="313"/>
                  <a:pt x="1173" y="348"/>
                  <a:pt x="1173" y="391"/>
                </a:cubicBezTo>
                <a:cubicBezTo>
                  <a:pt x="1173" y="433"/>
                  <a:pt x="1138" y="468"/>
                  <a:pt x="1096" y="468"/>
                </a:cubicBezTo>
                <a:cubicBezTo>
                  <a:pt x="1053" y="468"/>
                  <a:pt x="1018" y="433"/>
                  <a:pt x="1018" y="391"/>
                </a:cubicBezTo>
                <a:close/>
                <a:moveTo>
                  <a:pt x="1357" y="391"/>
                </a:moveTo>
                <a:cubicBezTo>
                  <a:pt x="1357" y="348"/>
                  <a:pt x="1392" y="313"/>
                  <a:pt x="1435" y="313"/>
                </a:cubicBezTo>
                <a:cubicBezTo>
                  <a:pt x="1477" y="313"/>
                  <a:pt x="1512" y="348"/>
                  <a:pt x="1512" y="391"/>
                </a:cubicBezTo>
                <a:cubicBezTo>
                  <a:pt x="1512" y="433"/>
                  <a:pt x="1477" y="468"/>
                  <a:pt x="1435" y="468"/>
                </a:cubicBezTo>
                <a:cubicBezTo>
                  <a:pt x="1392" y="468"/>
                  <a:pt x="1357" y="433"/>
                  <a:pt x="1357" y="391"/>
                </a:cubicBezTo>
                <a:close/>
                <a:moveTo>
                  <a:pt x="1696" y="391"/>
                </a:moveTo>
                <a:cubicBezTo>
                  <a:pt x="1696" y="348"/>
                  <a:pt x="1731" y="313"/>
                  <a:pt x="1774" y="313"/>
                </a:cubicBezTo>
                <a:cubicBezTo>
                  <a:pt x="1816" y="313"/>
                  <a:pt x="1851" y="348"/>
                  <a:pt x="1851" y="391"/>
                </a:cubicBezTo>
                <a:cubicBezTo>
                  <a:pt x="1851" y="433"/>
                  <a:pt x="1816" y="468"/>
                  <a:pt x="1774" y="468"/>
                </a:cubicBezTo>
                <a:cubicBezTo>
                  <a:pt x="1731" y="468"/>
                  <a:pt x="1696" y="433"/>
                  <a:pt x="1696" y="391"/>
                </a:cubicBezTo>
                <a:close/>
                <a:moveTo>
                  <a:pt x="0" y="704"/>
                </a:moveTo>
                <a:cubicBezTo>
                  <a:pt x="0" y="661"/>
                  <a:pt x="35" y="626"/>
                  <a:pt x="78" y="626"/>
                </a:cubicBezTo>
                <a:cubicBezTo>
                  <a:pt x="120" y="626"/>
                  <a:pt x="155" y="661"/>
                  <a:pt x="155" y="704"/>
                </a:cubicBezTo>
                <a:cubicBezTo>
                  <a:pt x="155" y="746"/>
                  <a:pt x="120" y="781"/>
                  <a:pt x="78" y="781"/>
                </a:cubicBezTo>
                <a:cubicBezTo>
                  <a:pt x="35" y="781"/>
                  <a:pt x="0" y="746"/>
                  <a:pt x="0" y="704"/>
                </a:cubicBezTo>
                <a:close/>
                <a:moveTo>
                  <a:pt x="339" y="704"/>
                </a:moveTo>
                <a:cubicBezTo>
                  <a:pt x="339" y="661"/>
                  <a:pt x="374" y="626"/>
                  <a:pt x="417" y="626"/>
                </a:cubicBezTo>
                <a:cubicBezTo>
                  <a:pt x="459" y="626"/>
                  <a:pt x="494" y="661"/>
                  <a:pt x="494" y="704"/>
                </a:cubicBezTo>
                <a:cubicBezTo>
                  <a:pt x="494" y="746"/>
                  <a:pt x="459" y="781"/>
                  <a:pt x="417" y="781"/>
                </a:cubicBezTo>
                <a:cubicBezTo>
                  <a:pt x="374" y="781"/>
                  <a:pt x="339" y="746"/>
                  <a:pt x="339" y="704"/>
                </a:cubicBezTo>
                <a:close/>
                <a:moveTo>
                  <a:pt x="678" y="704"/>
                </a:moveTo>
                <a:cubicBezTo>
                  <a:pt x="678" y="661"/>
                  <a:pt x="713" y="626"/>
                  <a:pt x="756" y="626"/>
                </a:cubicBezTo>
                <a:cubicBezTo>
                  <a:pt x="798" y="626"/>
                  <a:pt x="833" y="661"/>
                  <a:pt x="833" y="704"/>
                </a:cubicBezTo>
                <a:cubicBezTo>
                  <a:pt x="833" y="746"/>
                  <a:pt x="798" y="781"/>
                  <a:pt x="756" y="781"/>
                </a:cubicBezTo>
                <a:cubicBezTo>
                  <a:pt x="713" y="781"/>
                  <a:pt x="678" y="746"/>
                  <a:pt x="678" y="704"/>
                </a:cubicBezTo>
                <a:close/>
                <a:moveTo>
                  <a:pt x="1018" y="704"/>
                </a:moveTo>
                <a:cubicBezTo>
                  <a:pt x="1018" y="661"/>
                  <a:pt x="1053" y="626"/>
                  <a:pt x="1096" y="626"/>
                </a:cubicBezTo>
                <a:cubicBezTo>
                  <a:pt x="1138" y="626"/>
                  <a:pt x="1173" y="661"/>
                  <a:pt x="1173" y="704"/>
                </a:cubicBezTo>
                <a:cubicBezTo>
                  <a:pt x="1173" y="746"/>
                  <a:pt x="1138" y="781"/>
                  <a:pt x="1096" y="781"/>
                </a:cubicBezTo>
                <a:cubicBezTo>
                  <a:pt x="1053" y="781"/>
                  <a:pt x="1018" y="746"/>
                  <a:pt x="1018" y="704"/>
                </a:cubicBezTo>
                <a:close/>
                <a:moveTo>
                  <a:pt x="1357" y="704"/>
                </a:moveTo>
                <a:cubicBezTo>
                  <a:pt x="1357" y="661"/>
                  <a:pt x="1392" y="626"/>
                  <a:pt x="1435" y="626"/>
                </a:cubicBezTo>
                <a:cubicBezTo>
                  <a:pt x="1477" y="626"/>
                  <a:pt x="1512" y="661"/>
                  <a:pt x="1512" y="704"/>
                </a:cubicBezTo>
                <a:cubicBezTo>
                  <a:pt x="1512" y="746"/>
                  <a:pt x="1477" y="781"/>
                  <a:pt x="1435" y="781"/>
                </a:cubicBezTo>
                <a:cubicBezTo>
                  <a:pt x="1392" y="781"/>
                  <a:pt x="1357" y="746"/>
                  <a:pt x="1357" y="704"/>
                </a:cubicBezTo>
                <a:close/>
                <a:moveTo>
                  <a:pt x="1696" y="704"/>
                </a:moveTo>
                <a:cubicBezTo>
                  <a:pt x="1696" y="661"/>
                  <a:pt x="1731" y="626"/>
                  <a:pt x="1774" y="626"/>
                </a:cubicBezTo>
                <a:cubicBezTo>
                  <a:pt x="1816" y="626"/>
                  <a:pt x="1851" y="661"/>
                  <a:pt x="1851" y="704"/>
                </a:cubicBezTo>
                <a:cubicBezTo>
                  <a:pt x="1851" y="746"/>
                  <a:pt x="1816" y="781"/>
                  <a:pt x="1774" y="781"/>
                </a:cubicBezTo>
                <a:cubicBezTo>
                  <a:pt x="1731" y="781"/>
                  <a:pt x="1696" y="746"/>
                  <a:pt x="1696" y="704"/>
                </a:cubicBezTo>
                <a:close/>
                <a:moveTo>
                  <a:pt x="0" y="1017"/>
                </a:moveTo>
                <a:cubicBezTo>
                  <a:pt x="0" y="974"/>
                  <a:pt x="35" y="939"/>
                  <a:pt x="78" y="939"/>
                </a:cubicBezTo>
                <a:cubicBezTo>
                  <a:pt x="120" y="939"/>
                  <a:pt x="155" y="974"/>
                  <a:pt x="155" y="1017"/>
                </a:cubicBezTo>
                <a:cubicBezTo>
                  <a:pt x="155" y="1059"/>
                  <a:pt x="120" y="1094"/>
                  <a:pt x="78" y="1094"/>
                </a:cubicBezTo>
                <a:cubicBezTo>
                  <a:pt x="35" y="1094"/>
                  <a:pt x="0" y="1059"/>
                  <a:pt x="0" y="1017"/>
                </a:cubicBezTo>
                <a:close/>
                <a:moveTo>
                  <a:pt x="339" y="1017"/>
                </a:moveTo>
                <a:cubicBezTo>
                  <a:pt x="339" y="974"/>
                  <a:pt x="374" y="939"/>
                  <a:pt x="417" y="939"/>
                </a:cubicBezTo>
                <a:cubicBezTo>
                  <a:pt x="459" y="939"/>
                  <a:pt x="494" y="974"/>
                  <a:pt x="494" y="1017"/>
                </a:cubicBezTo>
                <a:cubicBezTo>
                  <a:pt x="494" y="1059"/>
                  <a:pt x="459" y="1094"/>
                  <a:pt x="417" y="1094"/>
                </a:cubicBezTo>
                <a:cubicBezTo>
                  <a:pt x="374" y="1094"/>
                  <a:pt x="339" y="1059"/>
                  <a:pt x="339" y="1017"/>
                </a:cubicBezTo>
                <a:close/>
                <a:moveTo>
                  <a:pt x="678" y="1017"/>
                </a:moveTo>
                <a:cubicBezTo>
                  <a:pt x="678" y="974"/>
                  <a:pt x="713" y="939"/>
                  <a:pt x="756" y="939"/>
                </a:cubicBezTo>
                <a:cubicBezTo>
                  <a:pt x="798" y="939"/>
                  <a:pt x="833" y="974"/>
                  <a:pt x="833" y="1017"/>
                </a:cubicBezTo>
                <a:cubicBezTo>
                  <a:pt x="833" y="1059"/>
                  <a:pt x="798" y="1094"/>
                  <a:pt x="756" y="1094"/>
                </a:cubicBezTo>
                <a:cubicBezTo>
                  <a:pt x="713" y="1094"/>
                  <a:pt x="678" y="1059"/>
                  <a:pt x="678" y="1017"/>
                </a:cubicBezTo>
                <a:close/>
                <a:moveTo>
                  <a:pt x="1018" y="1017"/>
                </a:moveTo>
                <a:cubicBezTo>
                  <a:pt x="1018" y="974"/>
                  <a:pt x="1053" y="939"/>
                  <a:pt x="1096" y="939"/>
                </a:cubicBezTo>
                <a:cubicBezTo>
                  <a:pt x="1138" y="939"/>
                  <a:pt x="1173" y="974"/>
                  <a:pt x="1173" y="1017"/>
                </a:cubicBezTo>
                <a:cubicBezTo>
                  <a:pt x="1173" y="1059"/>
                  <a:pt x="1138" y="1094"/>
                  <a:pt x="1096" y="1094"/>
                </a:cubicBezTo>
                <a:cubicBezTo>
                  <a:pt x="1053" y="1094"/>
                  <a:pt x="1018" y="1059"/>
                  <a:pt x="1018" y="1017"/>
                </a:cubicBezTo>
                <a:close/>
                <a:moveTo>
                  <a:pt x="1357" y="1017"/>
                </a:moveTo>
                <a:cubicBezTo>
                  <a:pt x="1357" y="974"/>
                  <a:pt x="1392" y="939"/>
                  <a:pt x="1435" y="939"/>
                </a:cubicBezTo>
                <a:cubicBezTo>
                  <a:pt x="1477" y="939"/>
                  <a:pt x="1512" y="974"/>
                  <a:pt x="1512" y="1017"/>
                </a:cubicBezTo>
                <a:cubicBezTo>
                  <a:pt x="1512" y="1059"/>
                  <a:pt x="1477" y="1094"/>
                  <a:pt x="1435" y="1094"/>
                </a:cubicBezTo>
                <a:cubicBezTo>
                  <a:pt x="1392" y="1094"/>
                  <a:pt x="1357" y="1059"/>
                  <a:pt x="1357" y="1017"/>
                </a:cubicBezTo>
                <a:close/>
                <a:moveTo>
                  <a:pt x="1696" y="1017"/>
                </a:moveTo>
                <a:cubicBezTo>
                  <a:pt x="1696" y="974"/>
                  <a:pt x="1731" y="939"/>
                  <a:pt x="1774" y="939"/>
                </a:cubicBezTo>
                <a:cubicBezTo>
                  <a:pt x="1816" y="939"/>
                  <a:pt x="1851" y="974"/>
                  <a:pt x="1851" y="1017"/>
                </a:cubicBezTo>
                <a:cubicBezTo>
                  <a:pt x="1851" y="1059"/>
                  <a:pt x="1816" y="1094"/>
                  <a:pt x="1774" y="1094"/>
                </a:cubicBezTo>
                <a:cubicBezTo>
                  <a:pt x="1731" y="1094"/>
                  <a:pt x="1696" y="1059"/>
                  <a:pt x="1696" y="1017"/>
                </a:cubicBezTo>
                <a:close/>
                <a:moveTo>
                  <a:pt x="0" y="1330"/>
                </a:moveTo>
                <a:cubicBezTo>
                  <a:pt x="0" y="1287"/>
                  <a:pt x="35" y="1252"/>
                  <a:pt x="78" y="1252"/>
                </a:cubicBezTo>
                <a:cubicBezTo>
                  <a:pt x="120" y="1252"/>
                  <a:pt x="155" y="1287"/>
                  <a:pt x="155" y="1330"/>
                </a:cubicBezTo>
                <a:cubicBezTo>
                  <a:pt x="155" y="1372"/>
                  <a:pt x="120" y="1407"/>
                  <a:pt x="78" y="1407"/>
                </a:cubicBezTo>
                <a:cubicBezTo>
                  <a:pt x="35" y="1407"/>
                  <a:pt x="0" y="1372"/>
                  <a:pt x="0" y="1330"/>
                </a:cubicBezTo>
                <a:close/>
                <a:moveTo>
                  <a:pt x="339" y="1330"/>
                </a:moveTo>
                <a:cubicBezTo>
                  <a:pt x="339" y="1287"/>
                  <a:pt x="374" y="1252"/>
                  <a:pt x="417" y="1252"/>
                </a:cubicBezTo>
                <a:cubicBezTo>
                  <a:pt x="459" y="1252"/>
                  <a:pt x="494" y="1287"/>
                  <a:pt x="494" y="1330"/>
                </a:cubicBezTo>
                <a:cubicBezTo>
                  <a:pt x="494" y="1372"/>
                  <a:pt x="459" y="1407"/>
                  <a:pt x="417" y="1407"/>
                </a:cubicBezTo>
                <a:cubicBezTo>
                  <a:pt x="374" y="1407"/>
                  <a:pt x="339" y="1372"/>
                  <a:pt x="339" y="1330"/>
                </a:cubicBezTo>
                <a:close/>
                <a:moveTo>
                  <a:pt x="678" y="1330"/>
                </a:moveTo>
                <a:cubicBezTo>
                  <a:pt x="678" y="1287"/>
                  <a:pt x="713" y="1252"/>
                  <a:pt x="756" y="1252"/>
                </a:cubicBezTo>
                <a:cubicBezTo>
                  <a:pt x="798" y="1252"/>
                  <a:pt x="833" y="1287"/>
                  <a:pt x="833" y="1330"/>
                </a:cubicBezTo>
                <a:cubicBezTo>
                  <a:pt x="833" y="1372"/>
                  <a:pt x="798" y="1407"/>
                  <a:pt x="756" y="1407"/>
                </a:cubicBezTo>
                <a:cubicBezTo>
                  <a:pt x="713" y="1407"/>
                  <a:pt x="678" y="1372"/>
                  <a:pt x="678" y="1330"/>
                </a:cubicBezTo>
                <a:close/>
                <a:moveTo>
                  <a:pt x="1018" y="1330"/>
                </a:moveTo>
                <a:cubicBezTo>
                  <a:pt x="1018" y="1287"/>
                  <a:pt x="1053" y="1252"/>
                  <a:pt x="1096" y="1252"/>
                </a:cubicBezTo>
                <a:cubicBezTo>
                  <a:pt x="1138" y="1252"/>
                  <a:pt x="1173" y="1287"/>
                  <a:pt x="1173" y="1330"/>
                </a:cubicBezTo>
                <a:cubicBezTo>
                  <a:pt x="1173" y="1372"/>
                  <a:pt x="1138" y="1407"/>
                  <a:pt x="1096" y="1407"/>
                </a:cubicBezTo>
                <a:cubicBezTo>
                  <a:pt x="1053" y="1407"/>
                  <a:pt x="1018" y="1372"/>
                  <a:pt x="1018" y="1330"/>
                </a:cubicBezTo>
                <a:close/>
                <a:moveTo>
                  <a:pt x="1357" y="1330"/>
                </a:moveTo>
                <a:cubicBezTo>
                  <a:pt x="1357" y="1287"/>
                  <a:pt x="1392" y="1252"/>
                  <a:pt x="1435" y="1252"/>
                </a:cubicBezTo>
                <a:cubicBezTo>
                  <a:pt x="1477" y="1252"/>
                  <a:pt x="1512" y="1287"/>
                  <a:pt x="1512" y="1330"/>
                </a:cubicBezTo>
                <a:cubicBezTo>
                  <a:pt x="1512" y="1372"/>
                  <a:pt x="1477" y="1407"/>
                  <a:pt x="1435" y="1407"/>
                </a:cubicBezTo>
                <a:cubicBezTo>
                  <a:pt x="1392" y="1407"/>
                  <a:pt x="1357" y="1372"/>
                  <a:pt x="1357" y="1330"/>
                </a:cubicBezTo>
                <a:close/>
                <a:moveTo>
                  <a:pt x="1696" y="1330"/>
                </a:moveTo>
                <a:cubicBezTo>
                  <a:pt x="1696" y="1287"/>
                  <a:pt x="1731" y="1252"/>
                  <a:pt x="1774" y="1252"/>
                </a:cubicBezTo>
                <a:cubicBezTo>
                  <a:pt x="1816" y="1252"/>
                  <a:pt x="1851" y="1287"/>
                  <a:pt x="1851" y="1330"/>
                </a:cubicBezTo>
                <a:cubicBezTo>
                  <a:pt x="1851" y="1372"/>
                  <a:pt x="1816" y="1407"/>
                  <a:pt x="1774" y="1407"/>
                </a:cubicBezTo>
                <a:cubicBezTo>
                  <a:pt x="1731" y="1407"/>
                  <a:pt x="1696" y="1372"/>
                  <a:pt x="1696" y="1330"/>
                </a:cubicBezTo>
                <a:close/>
              </a:path>
            </a:pathLst>
          </a:custGeom>
          <a:solidFill>
            <a:srgbClr val="F3AD1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44" name="图片 43" descr="C:\Users\zhuangyuxia.ECNUP\Desktop\图片1.png图片1"/>
          <p:cNvPicPr>
            <a:picLocks noChangeAspect="1"/>
          </p:cNvPicPr>
          <p:nvPr/>
        </p:nvPicPr>
        <p:blipFill>
          <a:blip r:embed="rId13"/>
          <a:srcRect/>
          <a:stretch>
            <a:fillRect/>
          </a:stretch>
        </p:blipFill>
        <p:spPr>
          <a:xfrm>
            <a:off x="0" y="1707515"/>
            <a:ext cx="4175760" cy="5149215"/>
          </a:xfrm>
          <a:prstGeom prst="rect">
            <a:avLst/>
          </a:prstGeom>
        </p:spPr>
      </p:pic>
      <p:sp>
        <p:nvSpPr>
          <p:cNvPr id="52" name="文本框 51"/>
          <p:cNvSpPr txBox="1"/>
          <p:nvPr/>
        </p:nvSpPr>
        <p:spPr>
          <a:xfrm>
            <a:off x="3547745" y="2375535"/>
            <a:ext cx="7649845" cy="1115695"/>
          </a:xfrm>
          <a:prstGeom prst="rect">
            <a:avLst/>
          </a:prstGeom>
          <a:noFill/>
        </p:spPr>
        <p:txBody>
          <a:bodyPr wrap="square">
            <a:spAutoFit/>
          </a:bodyPr>
          <a:lstStyle/>
          <a:p>
            <a:pPr algn="ctr">
              <a:lnSpc>
                <a:spcPct val="90000"/>
              </a:lnSpc>
            </a:pPr>
            <a:r>
              <a:rPr lang="zh-CN" altLang="en-US" sz="7400" dirty="0">
                <a:ln w="228600">
                  <a:solidFill>
                    <a:schemeClr val="bg1"/>
                  </a:solidFill>
                </a:ln>
                <a:noFill/>
                <a:effectLst>
                  <a:outerShdw blurRad="50800" dist="38100" dir="5400000" algn="t" rotWithShape="0">
                    <a:prstClr val="black">
                      <a:alpha val="40000"/>
                    </a:prstClr>
                  </a:outerShdw>
                </a:effectLst>
                <a:latin typeface="庞门正道标题体" panose="02010600030101010101" charset="-122"/>
                <a:ea typeface="庞门正道标题体" panose="02010600030101010101" charset="-122"/>
                <a:cs typeface="微软雅黑" panose="020B0503020204020204" charset="-122"/>
              </a:rPr>
              <a:t>劳动教育与实践</a:t>
            </a:r>
          </a:p>
        </p:txBody>
      </p:sp>
      <p:sp>
        <p:nvSpPr>
          <p:cNvPr id="53" name="文本框 52"/>
          <p:cNvSpPr txBox="1"/>
          <p:nvPr/>
        </p:nvSpPr>
        <p:spPr>
          <a:xfrm>
            <a:off x="3547745" y="2375535"/>
            <a:ext cx="7649845" cy="1115695"/>
          </a:xfrm>
          <a:prstGeom prst="rect">
            <a:avLst/>
          </a:prstGeom>
          <a:noFill/>
        </p:spPr>
        <p:txBody>
          <a:bodyPr wrap="square">
            <a:spAutoFit/>
          </a:bodyPr>
          <a:lstStyle/>
          <a:p>
            <a:pPr algn="ctr">
              <a:lnSpc>
                <a:spcPct val="90000"/>
              </a:lnSpc>
            </a:pPr>
            <a:r>
              <a:rPr lang="zh-CN" altLang="en-US" sz="7400" dirty="0">
                <a:ln w="127000">
                  <a:solidFill>
                    <a:srgbClr val="5D3317"/>
                  </a:solidFill>
                </a:ln>
                <a:solidFill>
                  <a:srgbClr val="F3AD1F"/>
                </a:solidFill>
                <a:effectLst>
                  <a:outerShdw blurRad="50800" dist="38100" dir="5400000" algn="t" rotWithShape="0">
                    <a:prstClr val="black">
                      <a:alpha val="40000"/>
                    </a:prstClr>
                  </a:outerShdw>
                </a:effectLst>
                <a:latin typeface="庞门正道标题体" panose="02010600030101010101" charset="-122"/>
                <a:ea typeface="庞门正道标题体" panose="02010600030101010101" charset="-122"/>
                <a:cs typeface="微软雅黑" panose="020B0503020204020204" charset="-122"/>
              </a:rPr>
              <a:t>劳动教育与实践</a:t>
            </a:r>
          </a:p>
        </p:txBody>
      </p:sp>
      <p:sp>
        <p:nvSpPr>
          <p:cNvPr id="54" name="文本框 53"/>
          <p:cNvSpPr txBox="1"/>
          <p:nvPr/>
        </p:nvSpPr>
        <p:spPr>
          <a:xfrm>
            <a:off x="3547745" y="2375535"/>
            <a:ext cx="7649845" cy="1115695"/>
          </a:xfrm>
          <a:prstGeom prst="rect">
            <a:avLst/>
          </a:prstGeom>
          <a:noFill/>
        </p:spPr>
        <p:txBody>
          <a:bodyPr wrap="square">
            <a:spAutoFit/>
          </a:bodyPr>
          <a:lstStyle/>
          <a:p>
            <a:pPr algn="ctr">
              <a:lnSpc>
                <a:spcPct val="90000"/>
              </a:lnSpc>
            </a:pPr>
            <a:r>
              <a:rPr lang="zh-CN" altLang="en-US" sz="7400" dirty="0">
                <a:ln w="12700">
                  <a:noFill/>
                </a:ln>
                <a:solidFill>
                  <a:srgbClr val="F3AD1F"/>
                </a:solidFill>
                <a:effectLst/>
                <a:latin typeface="庞门正道标题体" panose="02010600030101010101" charset="-122"/>
                <a:ea typeface="庞门正道标题体" panose="02010600030101010101" charset="-122"/>
                <a:cs typeface="微软雅黑" panose="020B0503020204020204" charset="-122"/>
              </a:rPr>
              <a:t>劳动教育与实践</a:t>
            </a:r>
          </a:p>
        </p:txBody>
      </p:sp>
      <p:sp>
        <p:nvSpPr>
          <p:cNvPr id="56" name="文本框 36"/>
          <p:cNvSpPr txBox="1"/>
          <p:nvPr>
            <p:custDataLst>
              <p:tags r:id="rId1"/>
            </p:custDataLst>
          </p:nvPr>
        </p:nvSpPr>
        <p:spPr>
          <a:xfrm>
            <a:off x="5883275" y="3614420"/>
            <a:ext cx="2897505" cy="403860"/>
          </a:xfrm>
          <a:prstGeom prst="roundRect">
            <a:avLst>
              <a:gd name="adj" fmla="val 50000"/>
            </a:avLst>
          </a:prstGeom>
          <a:solidFill>
            <a:srgbClr val="F3AD1F"/>
          </a:solidFill>
          <a:ln w="38100">
            <a:solidFill>
              <a:schemeClr val="bg1"/>
            </a:solidFill>
          </a:ln>
          <a:effectLst>
            <a:outerShdw blurRad="50800" dist="38100" dir="5400000" algn="t" rotWithShape="0">
              <a:prstClr val="black">
                <a:alpha val="40000"/>
              </a:prstClr>
            </a:outerShdw>
          </a:effectLst>
        </p:spPr>
        <p:txBody>
          <a:bodyPr wrap="square" rtlCol="0">
            <a:noAutofit/>
            <a:scene3d>
              <a:camera prst="orthographicFront"/>
              <a:lightRig rig="threePt" dir="t"/>
            </a:scene3d>
            <a:sp3d contourW="12700"/>
          </a:bodyPr>
          <a:lstStyle/>
          <a:p>
            <a:pPr algn="ctr">
              <a:lnSpc>
                <a:spcPct val="90000"/>
              </a:lnSpc>
            </a:pPr>
            <a:r>
              <a:rPr lang="zh-CN" sz="1700" b="1" dirty="0">
                <a:solidFill>
                  <a:srgbClr val="5D3317"/>
                </a:solidFill>
                <a:latin typeface="微软雅黑" panose="020B0503020204020204" charset="-122"/>
                <a:ea typeface="微软雅黑" panose="020B0503020204020204" charset="-122"/>
                <a:cs typeface="+mn-ea"/>
                <a:sym typeface="+mn-lt"/>
              </a:rPr>
              <a:t>主编◎班建武</a:t>
            </a:r>
            <a:r>
              <a:rPr lang="en-US" altLang="zh-CN" sz="1700" b="1" dirty="0">
                <a:solidFill>
                  <a:srgbClr val="5D3317"/>
                </a:solidFill>
                <a:latin typeface="微软雅黑" panose="020B0503020204020204" charset="-122"/>
                <a:ea typeface="微软雅黑" panose="020B0503020204020204" charset="-122"/>
                <a:cs typeface="+mn-ea"/>
                <a:sym typeface="+mn-lt"/>
              </a:rPr>
              <a:t>    </a:t>
            </a:r>
            <a:r>
              <a:rPr lang="zh-CN" sz="1700" b="1" dirty="0">
                <a:solidFill>
                  <a:srgbClr val="5D3317"/>
                </a:solidFill>
                <a:latin typeface="微软雅黑" panose="020B0503020204020204" charset="-122"/>
                <a:ea typeface="微软雅黑" panose="020B0503020204020204" charset="-122"/>
                <a:cs typeface="+mn-ea"/>
                <a:sym typeface="+mn-lt"/>
              </a:rPr>
              <a:t>关月梅</a:t>
            </a:r>
            <a:r>
              <a:rPr lang="en-US" altLang="zh-CN" sz="1700" b="1" dirty="0">
                <a:solidFill>
                  <a:srgbClr val="5D3317"/>
                </a:solidFill>
                <a:latin typeface="微软雅黑" panose="020B0503020204020204" charset="-122"/>
                <a:ea typeface="微软雅黑" panose="020B0503020204020204" charset="-122"/>
                <a:cs typeface="+mn-ea"/>
                <a:sym typeface="+mn-lt"/>
              </a:rPr>
              <a:t> </a:t>
            </a:r>
          </a:p>
        </p:txBody>
      </p:sp>
      <p:grpSp>
        <p:nvGrpSpPr>
          <p:cNvPr id="57" name="组合 56"/>
          <p:cNvGrpSpPr/>
          <p:nvPr/>
        </p:nvGrpSpPr>
        <p:grpSpPr>
          <a:xfrm>
            <a:off x="5222240" y="4993640"/>
            <a:ext cx="4229735" cy="381000"/>
            <a:chOff x="6044" y="6525"/>
            <a:chExt cx="6661" cy="600"/>
          </a:xfrm>
        </p:grpSpPr>
        <p:grpSp>
          <p:nvGrpSpPr>
            <p:cNvPr id="58" name="组合 57"/>
            <p:cNvGrpSpPr/>
            <p:nvPr/>
          </p:nvGrpSpPr>
          <p:grpSpPr>
            <a:xfrm>
              <a:off x="6044" y="6525"/>
              <a:ext cx="4061" cy="600"/>
              <a:chOff x="4836447" y="5737073"/>
              <a:chExt cx="2578987" cy="381000"/>
            </a:xfrm>
          </p:grpSpPr>
          <p:grpSp>
            <p:nvGrpSpPr>
              <p:cNvPr id="61" name="组合 60"/>
              <p:cNvGrpSpPr/>
              <p:nvPr/>
            </p:nvGrpSpPr>
            <p:grpSpPr>
              <a:xfrm>
                <a:off x="7034434" y="5737073"/>
                <a:ext cx="381000" cy="381000"/>
                <a:chOff x="7029450" y="5727700"/>
                <a:chExt cx="381000" cy="381000"/>
              </a:xfrm>
            </p:grpSpPr>
            <p:sp>
              <p:nvSpPr>
                <p:cNvPr id="62" name="椭圆 61"/>
                <p:cNvSpPr/>
                <p:nvPr>
                  <p:custDataLst>
                    <p:tags r:id="rId6"/>
                  </p:custDataLst>
                </p:nvPr>
              </p:nvSpPr>
              <p:spPr>
                <a:xfrm>
                  <a:off x="7029450" y="5727700"/>
                  <a:ext cx="381000" cy="381000"/>
                </a:xfrm>
                <a:prstGeom prst="ellipse">
                  <a:avLst/>
                </a:prstGeom>
                <a:solidFill>
                  <a:srgbClr val="F3AD1F"/>
                </a:solidFill>
                <a:ln w="254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ln w="38100">
                      <a:solidFill>
                        <a:schemeClr val="bg1"/>
                      </a:solidFill>
                    </a:ln>
                    <a:solidFill>
                      <a:srgbClr val="5D3317"/>
                    </a:solidFill>
                    <a:latin typeface="微软雅黑" panose="020B0503020204020204" charset="-122"/>
                    <a:ea typeface="微软雅黑" panose="020B0503020204020204" charset="-122"/>
                    <a:cs typeface="微软雅黑" panose="020B0503020204020204" charset="-122"/>
                  </a:endParaRPr>
                </a:p>
              </p:txBody>
            </p:sp>
            <p:sp>
              <p:nvSpPr>
                <p:cNvPr id="63" name="Freeform 87"/>
                <p:cNvSpPr>
                  <a:spLocks noChangeArrowheads="1"/>
                </p:cNvSpPr>
                <p:nvPr>
                  <p:custDataLst>
                    <p:tags r:id="rId7"/>
                  </p:custDataLst>
                </p:nvPr>
              </p:nvSpPr>
              <p:spPr bwMode="auto">
                <a:xfrm>
                  <a:off x="7119940" y="5817460"/>
                  <a:ext cx="200020" cy="201480"/>
                </a:xfrm>
                <a:custGeom>
                  <a:avLst/>
                  <a:gdLst>
                    <a:gd name="T0" fmla="*/ 2147483646 w 602"/>
                    <a:gd name="T1" fmla="*/ 2147483646 h 609"/>
                    <a:gd name="T2" fmla="*/ 2147483646 w 602"/>
                    <a:gd name="T3" fmla="*/ 2147483646 h 609"/>
                    <a:gd name="T4" fmla="*/ 0 w 602"/>
                    <a:gd name="T5" fmla="*/ 2147483646 h 609"/>
                    <a:gd name="T6" fmla="*/ 2147483646 w 602"/>
                    <a:gd name="T7" fmla="*/ 0 h 609"/>
                    <a:gd name="T8" fmla="*/ 2147483646 w 602"/>
                    <a:gd name="T9" fmla="*/ 2147483646 h 609"/>
                    <a:gd name="T10" fmla="*/ 2147483646 w 602"/>
                    <a:gd name="T11" fmla="*/ 2147483646 h 609"/>
                    <a:gd name="T12" fmla="*/ 2147483646 w 602"/>
                    <a:gd name="T13" fmla="*/ 2147483646 h 609"/>
                    <a:gd name="T14" fmla="*/ 2147483646 w 602"/>
                    <a:gd name="T15" fmla="*/ 2147483646 h 609"/>
                    <a:gd name="T16" fmla="*/ 2147483646 w 602"/>
                    <a:gd name="T17" fmla="*/ 2147483646 h 609"/>
                    <a:gd name="T18" fmla="*/ 2147483646 w 602"/>
                    <a:gd name="T19" fmla="*/ 2147483646 h 609"/>
                    <a:gd name="T20" fmla="*/ 2147483646 w 602"/>
                    <a:gd name="T21" fmla="*/ 2147483646 h 609"/>
                    <a:gd name="T22" fmla="*/ 2147483646 w 602"/>
                    <a:gd name="T23" fmla="*/ 2147483646 h 609"/>
                    <a:gd name="T24" fmla="*/ 2147483646 w 602"/>
                    <a:gd name="T25" fmla="*/ 2147483646 h 609"/>
                    <a:gd name="T26" fmla="*/ 2147483646 w 602"/>
                    <a:gd name="T27" fmla="*/ 2147483646 h 609"/>
                    <a:gd name="T28" fmla="*/ 2147483646 w 602"/>
                    <a:gd name="T29" fmla="*/ 2147483646 h 609"/>
                    <a:gd name="T30" fmla="*/ 2147483646 w 602"/>
                    <a:gd name="T31" fmla="*/ 2147483646 h 609"/>
                    <a:gd name="T32" fmla="*/ 2147483646 w 602"/>
                    <a:gd name="T33" fmla="*/ 2147483646 h 609"/>
                    <a:gd name="T34" fmla="*/ 2147483646 w 602"/>
                    <a:gd name="T35" fmla="*/ 2147483646 h 609"/>
                    <a:gd name="T36" fmla="*/ 2147483646 w 602"/>
                    <a:gd name="T37" fmla="*/ 2147483646 h 609"/>
                    <a:gd name="T38" fmla="*/ 2147483646 w 602"/>
                    <a:gd name="T39" fmla="*/ 2147483646 h 609"/>
                    <a:gd name="T40" fmla="*/ 2147483646 w 602"/>
                    <a:gd name="T41" fmla="*/ 2147483646 h 609"/>
                    <a:gd name="T42" fmla="*/ 2147483646 w 602"/>
                    <a:gd name="T43" fmla="*/ 2147483646 h 609"/>
                    <a:gd name="T44" fmla="*/ 2147483646 w 602"/>
                    <a:gd name="T45" fmla="*/ 2147483646 h 609"/>
                    <a:gd name="T46" fmla="*/ 2147483646 w 602"/>
                    <a:gd name="T47" fmla="*/ 2147483646 h 609"/>
                    <a:gd name="T48" fmla="*/ 2147483646 w 602"/>
                    <a:gd name="T49" fmla="*/ 2147483646 h 609"/>
                    <a:gd name="T50" fmla="*/ 2147483646 w 602"/>
                    <a:gd name="T51" fmla="*/ 2147483646 h 609"/>
                    <a:gd name="T52" fmla="*/ 2147483646 w 602"/>
                    <a:gd name="T53" fmla="*/ 2147483646 h 60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602" h="609">
                      <a:moveTo>
                        <a:pt x="304" y="608"/>
                      </a:moveTo>
                      <a:lnTo>
                        <a:pt x="304" y="608"/>
                      </a:lnTo>
                      <a:cubicBezTo>
                        <a:pt x="134" y="608"/>
                        <a:pt x="0" y="474"/>
                        <a:pt x="0" y="304"/>
                      </a:cubicBezTo>
                      <a:cubicBezTo>
                        <a:pt x="0" y="135"/>
                        <a:pt x="134" y="0"/>
                        <a:pt x="304" y="0"/>
                      </a:cubicBezTo>
                      <a:cubicBezTo>
                        <a:pt x="466" y="0"/>
                        <a:pt x="601" y="135"/>
                        <a:pt x="601" y="304"/>
                      </a:cubicBezTo>
                      <a:cubicBezTo>
                        <a:pt x="601" y="474"/>
                        <a:pt x="466" y="608"/>
                        <a:pt x="304" y="608"/>
                      </a:cubicBezTo>
                      <a:close/>
                      <a:moveTo>
                        <a:pt x="304" y="57"/>
                      </a:moveTo>
                      <a:lnTo>
                        <a:pt x="304" y="57"/>
                      </a:lnTo>
                      <a:cubicBezTo>
                        <a:pt x="169" y="57"/>
                        <a:pt x="56" y="170"/>
                        <a:pt x="56" y="304"/>
                      </a:cubicBezTo>
                      <a:cubicBezTo>
                        <a:pt x="56" y="439"/>
                        <a:pt x="169" y="552"/>
                        <a:pt x="304" y="552"/>
                      </a:cubicBezTo>
                      <a:cubicBezTo>
                        <a:pt x="438" y="552"/>
                        <a:pt x="544" y="439"/>
                        <a:pt x="544" y="304"/>
                      </a:cubicBezTo>
                      <a:cubicBezTo>
                        <a:pt x="544" y="170"/>
                        <a:pt x="438" y="57"/>
                        <a:pt x="304" y="57"/>
                      </a:cubicBezTo>
                      <a:close/>
                      <a:moveTo>
                        <a:pt x="424" y="333"/>
                      </a:moveTo>
                      <a:lnTo>
                        <a:pt x="424" y="333"/>
                      </a:lnTo>
                      <a:cubicBezTo>
                        <a:pt x="367" y="333"/>
                        <a:pt x="367" y="333"/>
                        <a:pt x="367" y="333"/>
                      </a:cubicBezTo>
                      <a:cubicBezTo>
                        <a:pt x="332" y="333"/>
                        <a:pt x="332" y="333"/>
                        <a:pt x="332" y="333"/>
                      </a:cubicBezTo>
                      <a:cubicBezTo>
                        <a:pt x="304" y="333"/>
                        <a:pt x="304" y="333"/>
                        <a:pt x="304" y="333"/>
                      </a:cubicBezTo>
                      <a:cubicBezTo>
                        <a:pt x="283" y="333"/>
                        <a:pt x="276" y="319"/>
                        <a:pt x="276" y="304"/>
                      </a:cubicBezTo>
                      <a:cubicBezTo>
                        <a:pt x="276" y="135"/>
                        <a:pt x="276" y="135"/>
                        <a:pt x="276" y="135"/>
                      </a:cubicBezTo>
                      <a:cubicBezTo>
                        <a:pt x="276" y="121"/>
                        <a:pt x="283" y="107"/>
                        <a:pt x="304" y="107"/>
                      </a:cubicBezTo>
                      <a:cubicBezTo>
                        <a:pt x="318" y="107"/>
                        <a:pt x="332" y="121"/>
                        <a:pt x="332" y="135"/>
                      </a:cubicBezTo>
                      <a:cubicBezTo>
                        <a:pt x="332" y="276"/>
                        <a:pt x="332" y="276"/>
                        <a:pt x="332" y="276"/>
                      </a:cubicBezTo>
                      <a:cubicBezTo>
                        <a:pt x="367" y="276"/>
                        <a:pt x="367" y="276"/>
                        <a:pt x="367" y="276"/>
                      </a:cubicBezTo>
                      <a:cubicBezTo>
                        <a:pt x="424" y="276"/>
                        <a:pt x="424" y="276"/>
                        <a:pt x="424" y="276"/>
                      </a:cubicBezTo>
                      <a:cubicBezTo>
                        <a:pt x="438" y="276"/>
                        <a:pt x="452" y="290"/>
                        <a:pt x="452" y="304"/>
                      </a:cubicBezTo>
                      <a:cubicBezTo>
                        <a:pt x="452" y="319"/>
                        <a:pt x="438" y="333"/>
                        <a:pt x="424" y="33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a:endParaRPr lang="zh-CN" altLang="en-US" sz="2000">
                    <a:ln w="38100">
                      <a:solidFill>
                        <a:schemeClr val="bg1"/>
                      </a:solidFill>
                    </a:ln>
                    <a:solidFill>
                      <a:srgbClr val="5D3317"/>
                    </a:solidFill>
                    <a:latin typeface="微软雅黑" panose="020B0503020204020204" charset="-122"/>
                    <a:ea typeface="微软雅黑" panose="020B0503020204020204" charset="-122"/>
                    <a:cs typeface="+mn-ea"/>
                    <a:sym typeface="微软雅黑" panose="020B0503020204020204" charset="-122"/>
                  </a:endParaRPr>
                </a:p>
              </p:txBody>
            </p:sp>
          </p:grpSp>
          <p:grpSp>
            <p:nvGrpSpPr>
              <p:cNvPr id="64" name="组合 63"/>
              <p:cNvGrpSpPr/>
              <p:nvPr/>
            </p:nvGrpSpPr>
            <p:grpSpPr>
              <a:xfrm>
                <a:off x="4836447" y="5737073"/>
                <a:ext cx="381000" cy="381000"/>
                <a:chOff x="5111750" y="5727700"/>
                <a:chExt cx="381000" cy="381000"/>
              </a:xfrm>
            </p:grpSpPr>
            <p:sp>
              <p:nvSpPr>
                <p:cNvPr id="65" name="椭圆 64"/>
                <p:cNvSpPr/>
                <p:nvPr>
                  <p:custDataLst>
                    <p:tags r:id="rId4"/>
                  </p:custDataLst>
                </p:nvPr>
              </p:nvSpPr>
              <p:spPr>
                <a:xfrm>
                  <a:off x="5111750" y="5727700"/>
                  <a:ext cx="381000" cy="381000"/>
                </a:xfrm>
                <a:prstGeom prst="ellipse">
                  <a:avLst/>
                </a:prstGeom>
                <a:solidFill>
                  <a:srgbClr val="F3AD1F"/>
                </a:solidFill>
                <a:ln w="254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ln w="38100">
                      <a:solidFill>
                        <a:schemeClr val="bg1"/>
                      </a:solidFill>
                    </a:ln>
                    <a:solidFill>
                      <a:srgbClr val="5D3317"/>
                    </a:solidFill>
                    <a:latin typeface="微软雅黑" panose="020B0503020204020204" charset="-122"/>
                    <a:ea typeface="微软雅黑" panose="020B0503020204020204" charset="-122"/>
                    <a:cs typeface="微软雅黑" panose="020B0503020204020204" charset="-122"/>
                  </a:endParaRPr>
                </a:p>
              </p:txBody>
            </p:sp>
            <p:sp>
              <p:nvSpPr>
                <p:cNvPr id="66" name="Freeform 88"/>
                <p:cNvSpPr>
                  <a:spLocks noChangeArrowheads="1"/>
                </p:cNvSpPr>
                <p:nvPr>
                  <p:custDataLst>
                    <p:tags r:id="rId5"/>
                  </p:custDataLst>
                </p:nvPr>
              </p:nvSpPr>
              <p:spPr bwMode="auto">
                <a:xfrm>
                  <a:off x="5202970" y="5817460"/>
                  <a:ext cx="198560" cy="201480"/>
                </a:xfrm>
                <a:custGeom>
                  <a:avLst/>
                  <a:gdLst>
                    <a:gd name="T0" fmla="*/ 2147483646 w 601"/>
                    <a:gd name="T1" fmla="*/ 2147483646 h 609"/>
                    <a:gd name="T2" fmla="*/ 2147483646 w 601"/>
                    <a:gd name="T3" fmla="*/ 2147483646 h 609"/>
                    <a:gd name="T4" fmla="*/ 0 w 601"/>
                    <a:gd name="T5" fmla="*/ 2147483646 h 609"/>
                    <a:gd name="T6" fmla="*/ 2147483646 w 601"/>
                    <a:gd name="T7" fmla="*/ 0 h 609"/>
                    <a:gd name="T8" fmla="*/ 2147483646 w 601"/>
                    <a:gd name="T9" fmla="*/ 2147483646 h 609"/>
                    <a:gd name="T10" fmla="*/ 2147483646 w 601"/>
                    <a:gd name="T11" fmla="*/ 2147483646 h 609"/>
                    <a:gd name="T12" fmla="*/ 2147483646 w 601"/>
                    <a:gd name="T13" fmla="*/ 2147483646 h 609"/>
                    <a:gd name="T14" fmla="*/ 2147483646 w 601"/>
                    <a:gd name="T15" fmla="*/ 2147483646 h 609"/>
                    <a:gd name="T16" fmla="*/ 2147483646 w 601"/>
                    <a:gd name="T17" fmla="*/ 2147483646 h 609"/>
                    <a:gd name="T18" fmla="*/ 2147483646 w 601"/>
                    <a:gd name="T19" fmla="*/ 2147483646 h 609"/>
                    <a:gd name="T20" fmla="*/ 2147483646 w 601"/>
                    <a:gd name="T21" fmla="*/ 2147483646 h 609"/>
                    <a:gd name="T22" fmla="*/ 2147483646 w 601"/>
                    <a:gd name="T23" fmla="*/ 2147483646 h 609"/>
                    <a:gd name="T24" fmla="*/ 2147483646 w 601"/>
                    <a:gd name="T25" fmla="*/ 2147483646 h 609"/>
                    <a:gd name="T26" fmla="*/ 2147483646 w 601"/>
                    <a:gd name="T27" fmla="*/ 2147483646 h 609"/>
                    <a:gd name="T28" fmla="*/ 2147483646 w 601"/>
                    <a:gd name="T29" fmla="*/ 2147483646 h 609"/>
                    <a:gd name="T30" fmla="*/ 2147483646 w 601"/>
                    <a:gd name="T31" fmla="*/ 2147483646 h 609"/>
                    <a:gd name="T32" fmla="*/ 2147483646 w 601"/>
                    <a:gd name="T33" fmla="*/ 2147483646 h 609"/>
                    <a:gd name="T34" fmla="*/ 2147483646 w 601"/>
                    <a:gd name="T35" fmla="*/ 2147483646 h 609"/>
                    <a:gd name="T36" fmla="*/ 2147483646 w 601"/>
                    <a:gd name="T37" fmla="*/ 2147483646 h 609"/>
                    <a:gd name="T38" fmla="*/ 2147483646 w 601"/>
                    <a:gd name="T39" fmla="*/ 2147483646 h 609"/>
                    <a:gd name="T40" fmla="*/ 2147483646 w 601"/>
                    <a:gd name="T41" fmla="*/ 2147483646 h 609"/>
                    <a:gd name="T42" fmla="*/ 2147483646 w 601"/>
                    <a:gd name="T43" fmla="*/ 2147483646 h 609"/>
                    <a:gd name="T44" fmla="*/ 2147483646 w 601"/>
                    <a:gd name="T45" fmla="*/ 2147483646 h 609"/>
                    <a:gd name="T46" fmla="*/ 2147483646 w 601"/>
                    <a:gd name="T47" fmla="*/ 2147483646 h 609"/>
                    <a:gd name="T48" fmla="*/ 2147483646 w 601"/>
                    <a:gd name="T49" fmla="*/ 2147483646 h 609"/>
                    <a:gd name="T50" fmla="*/ 2147483646 w 601"/>
                    <a:gd name="T51" fmla="*/ 2147483646 h 609"/>
                    <a:gd name="T52" fmla="*/ 2147483646 w 601"/>
                    <a:gd name="T53" fmla="*/ 2147483646 h 609"/>
                    <a:gd name="T54" fmla="*/ 2147483646 w 601"/>
                    <a:gd name="T55" fmla="*/ 2147483646 h 60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01" h="609">
                      <a:moveTo>
                        <a:pt x="297" y="608"/>
                      </a:moveTo>
                      <a:lnTo>
                        <a:pt x="297" y="608"/>
                      </a:lnTo>
                      <a:cubicBezTo>
                        <a:pt x="134" y="608"/>
                        <a:pt x="0" y="474"/>
                        <a:pt x="0" y="304"/>
                      </a:cubicBezTo>
                      <a:cubicBezTo>
                        <a:pt x="0" y="135"/>
                        <a:pt x="134" y="0"/>
                        <a:pt x="297" y="0"/>
                      </a:cubicBezTo>
                      <a:cubicBezTo>
                        <a:pt x="466" y="0"/>
                        <a:pt x="600" y="135"/>
                        <a:pt x="600" y="304"/>
                      </a:cubicBezTo>
                      <a:cubicBezTo>
                        <a:pt x="600" y="474"/>
                        <a:pt x="466" y="608"/>
                        <a:pt x="297" y="608"/>
                      </a:cubicBezTo>
                      <a:close/>
                      <a:moveTo>
                        <a:pt x="297" y="57"/>
                      </a:moveTo>
                      <a:lnTo>
                        <a:pt x="297" y="57"/>
                      </a:lnTo>
                      <a:cubicBezTo>
                        <a:pt x="162" y="57"/>
                        <a:pt x="56" y="170"/>
                        <a:pt x="56" y="304"/>
                      </a:cubicBezTo>
                      <a:cubicBezTo>
                        <a:pt x="56" y="368"/>
                        <a:pt x="78" y="425"/>
                        <a:pt x="120" y="467"/>
                      </a:cubicBezTo>
                      <a:cubicBezTo>
                        <a:pt x="155" y="453"/>
                        <a:pt x="141" y="467"/>
                        <a:pt x="183" y="446"/>
                      </a:cubicBezTo>
                      <a:cubicBezTo>
                        <a:pt x="233" y="425"/>
                        <a:pt x="247" y="418"/>
                        <a:pt x="247" y="418"/>
                      </a:cubicBezTo>
                      <a:cubicBezTo>
                        <a:pt x="247" y="375"/>
                        <a:pt x="247" y="375"/>
                        <a:pt x="247" y="375"/>
                      </a:cubicBezTo>
                      <a:cubicBezTo>
                        <a:pt x="247" y="375"/>
                        <a:pt x="226" y="361"/>
                        <a:pt x="219" y="319"/>
                      </a:cubicBezTo>
                      <a:cubicBezTo>
                        <a:pt x="212" y="326"/>
                        <a:pt x="205" y="304"/>
                        <a:pt x="205" y="297"/>
                      </a:cubicBezTo>
                      <a:cubicBezTo>
                        <a:pt x="205" y="283"/>
                        <a:pt x="198" y="255"/>
                        <a:pt x="212" y="255"/>
                      </a:cubicBezTo>
                      <a:cubicBezTo>
                        <a:pt x="212" y="234"/>
                        <a:pt x="212" y="220"/>
                        <a:pt x="212" y="205"/>
                      </a:cubicBezTo>
                      <a:cubicBezTo>
                        <a:pt x="212" y="177"/>
                        <a:pt x="247" y="135"/>
                        <a:pt x="297" y="135"/>
                      </a:cubicBezTo>
                      <a:cubicBezTo>
                        <a:pt x="360" y="135"/>
                        <a:pt x="381" y="177"/>
                        <a:pt x="389" y="205"/>
                      </a:cubicBezTo>
                      <a:cubicBezTo>
                        <a:pt x="389" y="220"/>
                        <a:pt x="389" y="234"/>
                        <a:pt x="381" y="255"/>
                      </a:cubicBezTo>
                      <a:cubicBezTo>
                        <a:pt x="396" y="255"/>
                        <a:pt x="389" y="283"/>
                        <a:pt x="389" y="297"/>
                      </a:cubicBezTo>
                      <a:cubicBezTo>
                        <a:pt x="389" y="304"/>
                        <a:pt x="389" y="326"/>
                        <a:pt x="374" y="319"/>
                      </a:cubicBezTo>
                      <a:cubicBezTo>
                        <a:pt x="367" y="361"/>
                        <a:pt x="353" y="375"/>
                        <a:pt x="353" y="375"/>
                      </a:cubicBezTo>
                      <a:cubicBezTo>
                        <a:pt x="353" y="418"/>
                        <a:pt x="353" y="418"/>
                        <a:pt x="353" y="418"/>
                      </a:cubicBezTo>
                      <a:cubicBezTo>
                        <a:pt x="353" y="418"/>
                        <a:pt x="367" y="425"/>
                        <a:pt x="410" y="446"/>
                      </a:cubicBezTo>
                      <a:cubicBezTo>
                        <a:pt x="459" y="467"/>
                        <a:pt x="445" y="453"/>
                        <a:pt x="480" y="467"/>
                      </a:cubicBezTo>
                      <a:cubicBezTo>
                        <a:pt x="523" y="425"/>
                        <a:pt x="544" y="368"/>
                        <a:pt x="544" y="304"/>
                      </a:cubicBezTo>
                      <a:cubicBezTo>
                        <a:pt x="544" y="170"/>
                        <a:pt x="431" y="57"/>
                        <a:pt x="297" y="5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a:endParaRPr lang="zh-CN" altLang="en-US" sz="2000">
                    <a:ln w="38100">
                      <a:solidFill>
                        <a:schemeClr val="bg1"/>
                      </a:solidFill>
                    </a:ln>
                    <a:solidFill>
                      <a:srgbClr val="5D3317"/>
                    </a:solidFill>
                    <a:latin typeface="微软雅黑" panose="020B0503020204020204" charset="-122"/>
                    <a:ea typeface="微软雅黑" panose="020B0503020204020204" charset="-122"/>
                    <a:cs typeface="+mn-ea"/>
                    <a:sym typeface="微软雅黑" panose="020B0503020204020204" charset="-122"/>
                  </a:endParaRPr>
                </a:p>
              </p:txBody>
            </p:sp>
          </p:grpSp>
        </p:grpSp>
        <p:sp>
          <p:nvSpPr>
            <p:cNvPr id="67" name="文本框 66"/>
            <p:cNvSpPr txBox="1"/>
            <p:nvPr>
              <p:custDataLst>
                <p:tags r:id="rId2"/>
              </p:custDataLst>
            </p:nvPr>
          </p:nvSpPr>
          <p:spPr>
            <a:xfrm>
              <a:off x="6696" y="6561"/>
              <a:ext cx="2459" cy="531"/>
            </a:xfrm>
            <a:prstGeom prst="rect">
              <a:avLst/>
            </a:prstGeom>
            <a:noFill/>
          </p:spPr>
          <p:txBody>
            <a:bodyPr wrap="square" rtlCol="0">
              <a:spAutoFit/>
            </a:bodyPr>
            <a:lstStyle/>
            <a:p>
              <a:pPr algn="l"/>
              <a:r>
                <a:rPr kumimoji="1" lang="zh-CN" altLang="en-US" sz="1600" b="1" dirty="0">
                  <a:ln w="15875">
                    <a:noFill/>
                  </a:ln>
                  <a:solidFill>
                    <a:srgbClr val="5D3317"/>
                  </a:solidFill>
                  <a:latin typeface="微软雅黑" panose="020B0503020204020204" charset="-122"/>
                  <a:ea typeface="微软雅黑" panose="020B0503020204020204" charset="-122"/>
                  <a:cs typeface="微软雅黑" panose="020B0503020204020204" charset="-122"/>
                </a:rPr>
                <a:t>主讲人：</a:t>
              </a:r>
              <a:r>
                <a:rPr kumimoji="1" lang="en-US" altLang="zh-CN" sz="1600" b="1" dirty="0">
                  <a:ln w="15875">
                    <a:noFill/>
                  </a:ln>
                  <a:solidFill>
                    <a:srgbClr val="5D3317"/>
                  </a:solidFill>
                  <a:latin typeface="微软雅黑" panose="020B0503020204020204" charset="-122"/>
                  <a:ea typeface="微软雅黑" panose="020B0503020204020204" charset="-122"/>
                  <a:cs typeface="微软雅黑" panose="020B0503020204020204" charset="-122"/>
                </a:rPr>
                <a:t>XXX</a:t>
              </a:r>
            </a:p>
          </p:txBody>
        </p:sp>
        <p:sp>
          <p:nvSpPr>
            <p:cNvPr id="68" name="文本框 67"/>
            <p:cNvSpPr txBox="1"/>
            <p:nvPr>
              <p:custDataLst>
                <p:tags r:id="rId3"/>
              </p:custDataLst>
            </p:nvPr>
          </p:nvSpPr>
          <p:spPr>
            <a:xfrm>
              <a:off x="10167" y="6561"/>
              <a:ext cx="2538" cy="531"/>
            </a:xfrm>
            <a:prstGeom prst="rect">
              <a:avLst/>
            </a:prstGeom>
            <a:noFill/>
          </p:spPr>
          <p:txBody>
            <a:bodyPr wrap="square" rtlCol="0">
              <a:spAutoFit/>
            </a:bodyPr>
            <a:lstStyle/>
            <a:p>
              <a:pPr algn="l">
                <a:buClrTx/>
                <a:buSzTx/>
                <a:buFontTx/>
              </a:pPr>
              <a:r>
                <a:rPr kumimoji="1" lang="zh-CN" altLang="en-US" sz="1600" b="1" dirty="0">
                  <a:ln w="15875">
                    <a:noFill/>
                  </a:ln>
                  <a:solidFill>
                    <a:srgbClr val="5D3317"/>
                  </a:solidFill>
                  <a:latin typeface="微软雅黑" panose="020B0503020204020204" charset="-122"/>
                  <a:ea typeface="微软雅黑" panose="020B0503020204020204" charset="-122"/>
                  <a:cs typeface="微软雅黑" panose="020B0503020204020204" charset="-122"/>
                </a:rPr>
                <a:t>时间：202X.X</a:t>
              </a:r>
            </a:p>
          </p:txBody>
        </p:sp>
      </p:grpSp>
      <p:pic>
        <p:nvPicPr>
          <p:cNvPr id="9" name="图片 8" descr="C:/Users/ZHUANG~1.ECN/AppData/Local/Temp/picturecompress_20201225163102/output_1.pngoutput_1"/>
          <p:cNvPicPr>
            <a:picLocks noChangeAspect="1"/>
          </p:cNvPicPr>
          <p:nvPr/>
        </p:nvPicPr>
        <p:blipFill>
          <a:blip r:embed="rId14"/>
          <a:stretch>
            <a:fillRect/>
          </a:stretch>
        </p:blipFill>
        <p:spPr>
          <a:xfrm>
            <a:off x="6053773" y="6081395"/>
            <a:ext cx="2555875" cy="39751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fill="hold"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41730" y="1221740"/>
            <a:ext cx="9907270" cy="3161030"/>
          </a:xfrm>
          <a:prstGeom prst="rect">
            <a:avLst/>
          </a:prstGeom>
          <a:noFill/>
          <a:ln w="9525">
            <a:noFill/>
          </a:ln>
        </p:spPr>
        <p:txBody>
          <a:bodyPr wrap="square">
            <a:spAutoFit/>
          </a:bodyPr>
          <a:lstStyle/>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2. 公益劳动是一种非营利性的劳动</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公益劳动不是一种用以谋生或营利的职业，而是个体出于奉献社会的意愿开展的社会服务，是一种非营利性的劳动。</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虽然公益劳动不追求经济报酬，但这并不意味着公益组织的运转不需要资金方面的支持。但公益劳动组织和机构不能违背志愿精神的本质，不能以营利为目的，更不能向自己的服务对象收取经济方面的回报。</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41730" y="1221740"/>
            <a:ext cx="9907270" cy="2649855"/>
          </a:xfrm>
          <a:prstGeom prst="rect">
            <a:avLst/>
          </a:prstGeom>
          <a:noFill/>
          <a:ln w="9525">
            <a:noFill/>
          </a:ln>
        </p:spPr>
        <p:txBody>
          <a:bodyPr wrap="square">
            <a:spAutoFit/>
          </a:bodyPr>
          <a:lstStyle/>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3. 公益劳动是一种有组织的社会劳动</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公益劳动不仅仅是一种做好事和助人为乐的简单活动，还是一种系统地、有组织地、自愿地开展的社会劳动。</a:t>
            </a:r>
          </a:p>
          <a:p>
            <a:pPr indent="457200" algn="just" fontAlgn="auto">
              <a:lnSpc>
                <a:spcPct val="175000"/>
              </a:lnSpc>
              <a:buClrTx/>
              <a:buSzTx/>
              <a:buFontTx/>
            </a:pPr>
            <a:r>
              <a:rPr lang="zh-CN" altLang="en-US" sz="1900" b="1" dirty="0">
                <a:solidFill>
                  <a:srgbClr val="F3AD1F"/>
                </a:solidFill>
                <a:effectLst/>
                <a:latin typeface="微软雅黑" panose="020B0503020204020204" charset="-122"/>
                <a:ea typeface="微软雅黑" panose="020B0503020204020204" charset="-122"/>
              </a:rPr>
              <a:t>公益劳动</a:t>
            </a:r>
            <a:r>
              <a:rPr lang="zh-CN" altLang="en-US" sz="1900" dirty="0">
                <a:solidFill>
                  <a:schemeClr val="tx1">
                    <a:lumMod val="85000"/>
                    <a:lumOff val="15000"/>
                  </a:schemeClr>
                </a:solidFill>
                <a:latin typeface="微软雅黑" panose="020B0503020204020204" charset="-122"/>
                <a:ea typeface="微软雅黑" panose="020B0503020204020204" charset="-122"/>
              </a:rPr>
              <a:t>是由内在志愿精神所支撑，自愿自觉的内部动机所指引，利用个体知识、技能、体能或财富服务社会，不计外在报酬、奖励的一种非营利、公益性劳动。</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141730" y="1221740"/>
            <a:ext cx="9907270" cy="656590"/>
          </a:xfrm>
          <a:prstGeom prst="rect">
            <a:avLst/>
          </a:prstGeom>
          <a:noFill/>
          <a:ln w="9525">
            <a:noFill/>
          </a:ln>
        </p:spPr>
        <p:txBody>
          <a:bodyPr wrap="square">
            <a:spAutoFit/>
          </a:bodyPr>
          <a:lstStyle/>
          <a:p>
            <a:pPr indent="457200" algn="just" fontAlgn="auto">
              <a:lnSpc>
                <a:spcPct val="175000"/>
              </a:lnSpc>
              <a:buClrTx/>
              <a:buSzTx/>
              <a:buFontTx/>
            </a:pPr>
            <a:r>
              <a:rPr lang="zh-CN" altLang="en-US" sz="2100" b="1" dirty="0">
                <a:solidFill>
                  <a:srgbClr val="5A8BC1"/>
                </a:solidFill>
                <a:latin typeface="微软雅黑" panose="020B0503020204020204" charset="-122"/>
                <a:ea typeface="微软雅黑" panose="020B0503020204020204" charset="-122"/>
              </a:rPr>
              <a:t>（三）公益劳动的基本特征</a:t>
            </a:r>
            <a:endParaRPr lang="zh-CN" altLang="en-US" sz="1900" dirty="0">
              <a:solidFill>
                <a:schemeClr val="tx1">
                  <a:lumMod val="85000"/>
                  <a:lumOff val="15000"/>
                </a:schemeClr>
              </a:solidFill>
              <a:latin typeface="微软雅黑" panose="020B0503020204020204" charset="-122"/>
              <a:ea typeface="微软雅黑" panose="020B0503020204020204" charset="-122"/>
            </a:endParaRPr>
          </a:p>
        </p:txBody>
      </p:sp>
      <p:grpSp>
        <p:nvGrpSpPr>
          <p:cNvPr id="25" name="组合 24"/>
          <p:cNvGrpSpPr/>
          <p:nvPr/>
        </p:nvGrpSpPr>
        <p:grpSpPr>
          <a:xfrm>
            <a:off x="3376169" y="2639568"/>
            <a:ext cx="2194558" cy="4218432"/>
            <a:chOff x="3767329" y="2639568"/>
            <a:chExt cx="2194558" cy="4218432"/>
          </a:xfrm>
          <a:solidFill>
            <a:schemeClr val="accent4">
              <a:lumMod val="60000"/>
              <a:lumOff val="40000"/>
            </a:schemeClr>
          </a:solidFill>
        </p:grpSpPr>
        <p:grpSp>
          <p:nvGrpSpPr>
            <p:cNvPr id="18" name="组合 17"/>
            <p:cNvGrpSpPr/>
            <p:nvPr/>
          </p:nvGrpSpPr>
          <p:grpSpPr>
            <a:xfrm>
              <a:off x="3767329" y="2639568"/>
              <a:ext cx="2194558" cy="4218432"/>
              <a:chOff x="3346706" y="4041648"/>
              <a:chExt cx="2194558" cy="4218432"/>
            </a:xfrm>
            <a:grpFill/>
          </p:grpSpPr>
          <p:cxnSp>
            <p:nvCxnSpPr>
              <p:cNvPr id="19" name="直接箭头连接符 18"/>
              <p:cNvCxnSpPr/>
              <p:nvPr>
                <p:custDataLst>
                  <p:tags r:id="rId13"/>
                </p:custDataLst>
              </p:nvPr>
            </p:nvCxnSpPr>
            <p:spPr>
              <a:xfrm flipV="1">
                <a:off x="5541264" y="4041648"/>
                <a:ext cx="0" cy="4218432"/>
              </a:xfrm>
              <a:prstGeom prst="straightConnector1">
                <a:avLst/>
              </a:prstGeom>
              <a:grpFill/>
              <a:ln w="25400">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箭头: 五边形 19"/>
              <p:cNvSpPr/>
              <p:nvPr>
                <p:custDataLst>
                  <p:tags r:id="rId14"/>
                </p:custDataLst>
              </p:nvPr>
            </p:nvSpPr>
            <p:spPr>
              <a:xfrm flipH="1">
                <a:off x="3346706" y="4681728"/>
                <a:ext cx="2194557" cy="622905"/>
              </a:xfrm>
              <a:prstGeom prst="homePlate">
                <a:avLst>
                  <a:gd name="adj" fmla="val 64706"/>
                </a:avLst>
              </a:prstGeom>
              <a:grp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custDataLst>
                <p:tags r:id="rId12"/>
              </p:custDataLst>
            </p:nvPr>
          </p:nvSpPr>
          <p:spPr>
            <a:xfrm>
              <a:off x="3998980" y="3395508"/>
              <a:ext cx="1555913" cy="398780"/>
            </a:xfrm>
            <a:prstGeom prst="rect">
              <a:avLst/>
            </a:prstGeom>
            <a:grpFill/>
            <a:ln>
              <a:solidFill>
                <a:schemeClr val="accent4">
                  <a:lumMod val="60000"/>
                  <a:lumOff val="40000"/>
                </a:schemeClr>
              </a:solidFill>
            </a:ln>
          </p:spPr>
          <p:txBody>
            <a:bodyPr wrap="square">
              <a:spAutoFit/>
            </a:bodyPr>
            <a:lstStyle/>
            <a:p>
              <a:pPr algn="r"/>
              <a:r>
                <a:rPr lang="zh-CN" altLang="en-US" sz="2000" b="1" i="0">
                  <a:solidFill>
                    <a:schemeClr val="tx1">
                      <a:lumMod val="75000"/>
                      <a:lumOff val="25000"/>
                    </a:schemeClr>
                  </a:solidFill>
                  <a:effectLst/>
                  <a:latin typeface="微软雅黑" panose="020B0503020204020204" charset="-122"/>
                  <a:ea typeface="微软雅黑" panose="020B0503020204020204" charset="-122"/>
                </a:rPr>
                <a:t>志愿性</a:t>
              </a:r>
            </a:p>
          </p:txBody>
        </p:sp>
      </p:grpSp>
      <p:grpSp>
        <p:nvGrpSpPr>
          <p:cNvPr id="31" name="组合 30"/>
          <p:cNvGrpSpPr/>
          <p:nvPr/>
        </p:nvGrpSpPr>
        <p:grpSpPr>
          <a:xfrm>
            <a:off x="5704840" y="1985010"/>
            <a:ext cx="2194558" cy="4872990"/>
            <a:chOff x="6096000" y="1985010"/>
            <a:chExt cx="2194558" cy="4872990"/>
          </a:xfrm>
          <a:solidFill>
            <a:srgbClr val="F3AD1F"/>
          </a:solidFill>
        </p:grpSpPr>
        <p:grpSp>
          <p:nvGrpSpPr>
            <p:cNvPr id="21" name="组合 20"/>
            <p:cNvGrpSpPr/>
            <p:nvPr/>
          </p:nvGrpSpPr>
          <p:grpSpPr>
            <a:xfrm flipH="1">
              <a:off x="6096000" y="1985010"/>
              <a:ext cx="2194558" cy="4872990"/>
              <a:chOff x="3346706" y="4310634"/>
              <a:chExt cx="2194558" cy="4872990"/>
            </a:xfrm>
            <a:grpFill/>
          </p:grpSpPr>
          <p:cxnSp>
            <p:nvCxnSpPr>
              <p:cNvPr id="22" name="直接箭头连接符 21"/>
              <p:cNvCxnSpPr/>
              <p:nvPr>
                <p:custDataLst>
                  <p:tags r:id="rId10"/>
                </p:custDataLst>
              </p:nvPr>
            </p:nvCxnSpPr>
            <p:spPr>
              <a:xfrm flipV="1">
                <a:off x="5541264" y="4310634"/>
                <a:ext cx="0" cy="4872990"/>
              </a:xfrm>
              <a:prstGeom prst="straightConnector1">
                <a:avLst/>
              </a:prstGeom>
              <a:grpFill/>
              <a:ln w="25400">
                <a:solidFill>
                  <a:srgbClr val="F3AD1F"/>
                </a:solidFill>
                <a:tailEnd type="triangle"/>
              </a:ln>
            </p:spPr>
            <p:style>
              <a:lnRef idx="1">
                <a:schemeClr val="accent1"/>
              </a:lnRef>
              <a:fillRef idx="0">
                <a:schemeClr val="accent1"/>
              </a:fillRef>
              <a:effectRef idx="0">
                <a:schemeClr val="accent1"/>
              </a:effectRef>
              <a:fontRef idx="minor">
                <a:schemeClr val="tx1"/>
              </a:fontRef>
            </p:style>
          </p:cxnSp>
          <p:sp>
            <p:nvSpPr>
              <p:cNvPr id="23" name="箭头: 五边形 22"/>
              <p:cNvSpPr/>
              <p:nvPr>
                <p:custDataLst>
                  <p:tags r:id="rId11"/>
                </p:custDataLst>
              </p:nvPr>
            </p:nvSpPr>
            <p:spPr>
              <a:xfrm flipH="1">
                <a:off x="3346706" y="4681728"/>
                <a:ext cx="2194557" cy="622905"/>
              </a:xfrm>
              <a:prstGeom prst="homePlate">
                <a:avLst>
                  <a:gd name="adj" fmla="val 64706"/>
                </a:avLst>
              </a:prstGeom>
              <a:grpFill/>
              <a:ln>
                <a:solidFill>
                  <a:srgbClr val="F3AD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p:cNvSpPr txBox="1"/>
            <p:nvPr>
              <p:custDataLst>
                <p:tags r:id="rId9"/>
              </p:custDataLst>
            </p:nvPr>
          </p:nvSpPr>
          <p:spPr>
            <a:xfrm>
              <a:off x="6187438" y="2484968"/>
              <a:ext cx="1555913" cy="398780"/>
            </a:xfrm>
            <a:prstGeom prst="rect">
              <a:avLst/>
            </a:prstGeom>
            <a:grpFill/>
            <a:ln>
              <a:solidFill>
                <a:srgbClr val="F3AD1F"/>
              </a:solidFill>
            </a:ln>
          </p:spPr>
          <p:txBody>
            <a:bodyPr wrap="square">
              <a:spAutoFit/>
            </a:bodyPr>
            <a:lstStyle/>
            <a:p>
              <a:pPr algn="ctr"/>
              <a:r>
                <a:rPr lang="zh-CN" altLang="en-US" sz="2000" b="1" i="0">
                  <a:solidFill>
                    <a:schemeClr val="bg1"/>
                  </a:solidFill>
                  <a:effectLst/>
                  <a:latin typeface="微软雅黑" panose="020B0503020204020204" charset="-122"/>
                  <a:ea typeface="微软雅黑" panose="020B0503020204020204" charset="-122"/>
                </a:rPr>
                <a:t>无偿性</a:t>
              </a:r>
            </a:p>
          </p:txBody>
        </p:sp>
      </p:grpSp>
      <p:grpSp>
        <p:nvGrpSpPr>
          <p:cNvPr id="33" name="组合 32"/>
          <p:cNvGrpSpPr/>
          <p:nvPr/>
        </p:nvGrpSpPr>
        <p:grpSpPr>
          <a:xfrm>
            <a:off x="3455418" y="4041648"/>
            <a:ext cx="2194558" cy="2816352"/>
            <a:chOff x="3846578" y="4041648"/>
            <a:chExt cx="2194558" cy="2816352"/>
          </a:xfrm>
          <a:solidFill>
            <a:srgbClr val="F3AD1F"/>
          </a:solidFill>
        </p:grpSpPr>
        <p:grpSp>
          <p:nvGrpSpPr>
            <p:cNvPr id="7" name="组合 6"/>
            <p:cNvGrpSpPr/>
            <p:nvPr/>
          </p:nvGrpSpPr>
          <p:grpSpPr>
            <a:xfrm>
              <a:off x="3846578" y="4041648"/>
              <a:ext cx="2194558" cy="2816352"/>
              <a:chOff x="3346706" y="4041648"/>
              <a:chExt cx="2194558" cy="2816352"/>
            </a:xfrm>
            <a:grpFill/>
          </p:grpSpPr>
          <p:cxnSp>
            <p:nvCxnSpPr>
              <p:cNvPr id="4" name="直接箭头连接符 3"/>
              <p:cNvCxnSpPr/>
              <p:nvPr>
                <p:custDataLst>
                  <p:tags r:id="rId7"/>
                </p:custDataLst>
              </p:nvPr>
            </p:nvCxnSpPr>
            <p:spPr>
              <a:xfrm flipV="1">
                <a:off x="5541264" y="4041648"/>
                <a:ext cx="0" cy="2816352"/>
              </a:xfrm>
              <a:prstGeom prst="straightConnector1">
                <a:avLst/>
              </a:prstGeom>
              <a:grpFill/>
              <a:ln w="25400">
                <a:solidFill>
                  <a:srgbClr val="F3AD1F"/>
                </a:solidFill>
                <a:tailEnd type="triangle"/>
              </a:ln>
            </p:spPr>
            <p:style>
              <a:lnRef idx="1">
                <a:schemeClr val="accent1"/>
              </a:lnRef>
              <a:fillRef idx="0">
                <a:schemeClr val="accent1"/>
              </a:fillRef>
              <a:effectRef idx="0">
                <a:schemeClr val="accent1"/>
              </a:effectRef>
              <a:fontRef idx="minor">
                <a:schemeClr val="tx1"/>
              </a:fontRef>
            </p:style>
          </p:cxnSp>
          <p:sp>
            <p:nvSpPr>
              <p:cNvPr id="6" name="箭头: 五边形 5"/>
              <p:cNvSpPr/>
              <p:nvPr>
                <p:custDataLst>
                  <p:tags r:id="rId8"/>
                </p:custDataLst>
              </p:nvPr>
            </p:nvSpPr>
            <p:spPr>
              <a:xfrm flipH="1">
                <a:off x="3346706" y="4681728"/>
                <a:ext cx="2194557" cy="622905"/>
              </a:xfrm>
              <a:prstGeom prst="homePlate">
                <a:avLst>
                  <a:gd name="adj" fmla="val 64706"/>
                </a:avLst>
              </a:prstGeom>
              <a:grpFill/>
              <a:ln>
                <a:solidFill>
                  <a:srgbClr val="F3AD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p:cNvSpPr txBox="1"/>
            <p:nvPr>
              <p:custDataLst>
                <p:tags r:id="rId6"/>
              </p:custDataLst>
            </p:nvPr>
          </p:nvSpPr>
          <p:spPr>
            <a:xfrm>
              <a:off x="4149049" y="4786763"/>
              <a:ext cx="1555913" cy="398780"/>
            </a:xfrm>
            <a:prstGeom prst="rect">
              <a:avLst/>
            </a:prstGeom>
            <a:grpFill/>
            <a:ln>
              <a:solidFill>
                <a:srgbClr val="F3AD1F"/>
              </a:solidFill>
            </a:ln>
          </p:spPr>
          <p:txBody>
            <a:bodyPr wrap="square">
              <a:spAutoFit/>
            </a:bodyPr>
            <a:lstStyle/>
            <a:p>
              <a:pPr algn="ctr">
                <a:buClrTx/>
                <a:buSzTx/>
                <a:buFontTx/>
              </a:pPr>
              <a:r>
                <a:rPr lang="zh-CN" altLang="en-US" sz="2000" b="1" i="0">
                  <a:solidFill>
                    <a:schemeClr val="bg1"/>
                  </a:solidFill>
                  <a:effectLst/>
                  <a:latin typeface="微软雅黑" panose="020B0503020204020204" charset="-122"/>
                  <a:ea typeface="微软雅黑" panose="020B0503020204020204" charset="-122"/>
                </a:rPr>
                <a:t>公益性</a:t>
              </a:r>
            </a:p>
          </p:txBody>
        </p:sp>
      </p:grpSp>
      <p:grpSp>
        <p:nvGrpSpPr>
          <p:cNvPr id="24" name="组合 23"/>
          <p:cNvGrpSpPr/>
          <p:nvPr/>
        </p:nvGrpSpPr>
        <p:grpSpPr>
          <a:xfrm>
            <a:off x="5796278" y="3072384"/>
            <a:ext cx="2200658" cy="3785616"/>
            <a:chOff x="6187438" y="3072384"/>
            <a:chExt cx="2200658" cy="3785616"/>
          </a:xfrm>
          <a:solidFill>
            <a:schemeClr val="accent4">
              <a:lumMod val="60000"/>
              <a:lumOff val="40000"/>
            </a:schemeClr>
          </a:solidFill>
        </p:grpSpPr>
        <p:grpSp>
          <p:nvGrpSpPr>
            <p:cNvPr id="14" name="组合 13"/>
            <p:cNvGrpSpPr/>
            <p:nvPr/>
          </p:nvGrpSpPr>
          <p:grpSpPr>
            <a:xfrm flipH="1">
              <a:off x="6193538" y="3072384"/>
              <a:ext cx="2194558" cy="3785616"/>
              <a:chOff x="3346706" y="4041648"/>
              <a:chExt cx="2194558" cy="3785616"/>
            </a:xfrm>
            <a:grpFill/>
          </p:grpSpPr>
          <p:cxnSp>
            <p:nvCxnSpPr>
              <p:cNvPr id="15" name="直接箭头连接符 14"/>
              <p:cNvCxnSpPr/>
              <p:nvPr>
                <p:custDataLst>
                  <p:tags r:id="rId4"/>
                </p:custDataLst>
              </p:nvPr>
            </p:nvCxnSpPr>
            <p:spPr>
              <a:xfrm flipH="1" flipV="1">
                <a:off x="5541264" y="4041648"/>
                <a:ext cx="0" cy="3785616"/>
              </a:xfrm>
              <a:prstGeom prst="straightConnector1">
                <a:avLst/>
              </a:prstGeom>
              <a:grpFill/>
              <a:ln w="25400">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6" name="箭头: 五边形 15"/>
              <p:cNvSpPr/>
              <p:nvPr>
                <p:custDataLst>
                  <p:tags r:id="rId5"/>
                </p:custDataLst>
              </p:nvPr>
            </p:nvSpPr>
            <p:spPr>
              <a:xfrm flipH="1">
                <a:off x="3346706" y="4681728"/>
                <a:ext cx="2194557" cy="622905"/>
              </a:xfrm>
              <a:prstGeom prst="homePlate">
                <a:avLst>
                  <a:gd name="adj" fmla="val 64706"/>
                </a:avLst>
              </a:prstGeom>
              <a:grp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p:cNvSpPr txBox="1"/>
            <p:nvPr>
              <p:custDataLst>
                <p:tags r:id="rId3"/>
              </p:custDataLst>
            </p:nvPr>
          </p:nvSpPr>
          <p:spPr>
            <a:xfrm>
              <a:off x="6187438" y="3840213"/>
              <a:ext cx="1555913" cy="398780"/>
            </a:xfrm>
            <a:prstGeom prst="rect">
              <a:avLst/>
            </a:prstGeom>
            <a:grpFill/>
            <a:ln>
              <a:solidFill>
                <a:schemeClr val="accent4">
                  <a:lumMod val="60000"/>
                  <a:lumOff val="40000"/>
                </a:schemeClr>
              </a:solidFill>
            </a:ln>
          </p:spPr>
          <p:txBody>
            <a:bodyPr wrap="square">
              <a:spAutoFit/>
            </a:bodyPr>
            <a:lstStyle/>
            <a:p>
              <a:pPr algn="r">
                <a:buClrTx/>
                <a:buSzTx/>
                <a:buFontTx/>
              </a:pPr>
              <a:r>
                <a:rPr lang="zh-CN" altLang="en-US" sz="2000" b="1" i="0">
                  <a:solidFill>
                    <a:schemeClr val="tx1">
                      <a:lumMod val="75000"/>
                      <a:lumOff val="25000"/>
                    </a:schemeClr>
                  </a:solidFill>
                  <a:effectLst/>
                  <a:latin typeface="微软雅黑" panose="020B0503020204020204" charset="-122"/>
                  <a:ea typeface="微软雅黑" panose="020B0503020204020204" charset="-122"/>
                </a:rPr>
                <a:t>组织性</a:t>
              </a:r>
            </a:p>
          </p:txBody>
        </p:sp>
      </p:grpSp>
      <p:pic>
        <p:nvPicPr>
          <p:cNvPr id="2" name="图片 1"/>
          <p:cNvPicPr>
            <a:picLocks noChangeAspect="1"/>
          </p:cNvPicPr>
          <p:nvPr>
            <p:custDataLst>
              <p:tags r:id="rId2"/>
            </p:custDataLst>
          </p:nvPr>
        </p:nvPicPr>
        <p:blipFill>
          <a:blip r:embed="rId16">
            <a:clrChange>
              <a:clrFrom>
                <a:srgbClr val="FFFFFF">
                  <a:alpha val="100000"/>
                </a:srgbClr>
              </a:clrFrom>
              <a:clrTo>
                <a:srgbClr val="FFFFFF">
                  <a:alpha val="100000"/>
                  <a:alpha val="0"/>
                </a:srgbClr>
              </a:clrTo>
            </a:clrChange>
          </a:blip>
          <a:stretch>
            <a:fillRect/>
          </a:stretch>
        </p:blipFill>
        <p:spPr>
          <a:xfrm>
            <a:off x="9103995" y="2639695"/>
            <a:ext cx="1664335" cy="256095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anim calcmode="lin" valueType="num">
                                      <p:cBhvr>
                                        <p:cTn id="8" dur="500" fill="hold"/>
                                        <p:tgtEl>
                                          <p:spTgt spid="25"/>
                                        </p:tgtEl>
                                        <p:attrNameLst>
                                          <p:attrName>ppt_x</p:attrName>
                                        </p:attrNameLst>
                                      </p:cBhvr>
                                      <p:tavLst>
                                        <p:tav tm="0">
                                          <p:val>
                                            <p:strVal val="#ppt_x"/>
                                          </p:val>
                                        </p:tav>
                                        <p:tav tm="100000">
                                          <p:val>
                                            <p:strVal val="#ppt_x"/>
                                          </p:val>
                                        </p:tav>
                                      </p:tavLst>
                                    </p:anim>
                                    <p:anim calcmode="lin" valueType="num">
                                      <p:cBhvr>
                                        <p:cTn id="9" dur="5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anim calcmode="lin" valueType="num">
                                      <p:cBhvr>
                                        <p:cTn id="14" dur="500" fill="hold"/>
                                        <p:tgtEl>
                                          <p:spTgt spid="24"/>
                                        </p:tgtEl>
                                        <p:attrNameLst>
                                          <p:attrName>ppt_x</p:attrName>
                                        </p:attrNameLst>
                                      </p:cBhvr>
                                      <p:tavLst>
                                        <p:tav tm="0">
                                          <p:val>
                                            <p:strVal val="#ppt_x"/>
                                          </p:val>
                                        </p:tav>
                                        <p:tav tm="100000">
                                          <p:val>
                                            <p:strVal val="#ppt_x"/>
                                          </p:val>
                                        </p:tav>
                                      </p:tavLst>
                                    </p:anim>
                                    <p:anim calcmode="lin" valueType="num">
                                      <p:cBhvr>
                                        <p:cTn id="15" dur="500" fill="hold"/>
                                        <p:tgtEl>
                                          <p:spTgt spid="2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anim calcmode="lin" valueType="num">
                                      <p:cBhvr>
                                        <p:cTn id="20" dur="500" fill="hold"/>
                                        <p:tgtEl>
                                          <p:spTgt spid="31"/>
                                        </p:tgtEl>
                                        <p:attrNameLst>
                                          <p:attrName>ppt_x</p:attrName>
                                        </p:attrNameLst>
                                      </p:cBhvr>
                                      <p:tavLst>
                                        <p:tav tm="0">
                                          <p:val>
                                            <p:strVal val="#ppt_x"/>
                                          </p:val>
                                        </p:tav>
                                        <p:tav tm="100000">
                                          <p:val>
                                            <p:strVal val="#ppt_x"/>
                                          </p:val>
                                        </p:tav>
                                      </p:tavLst>
                                    </p:anim>
                                    <p:anim calcmode="lin" valueType="num">
                                      <p:cBhvr>
                                        <p:cTn id="21" dur="500" fill="hold"/>
                                        <p:tgtEl>
                                          <p:spTgt spid="31"/>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anim calcmode="lin" valueType="num">
                                      <p:cBhvr>
                                        <p:cTn id="26" dur="500" fill="hold"/>
                                        <p:tgtEl>
                                          <p:spTgt spid="33"/>
                                        </p:tgtEl>
                                        <p:attrNameLst>
                                          <p:attrName>ppt_x</p:attrName>
                                        </p:attrNameLst>
                                      </p:cBhvr>
                                      <p:tavLst>
                                        <p:tav tm="0">
                                          <p:val>
                                            <p:strVal val="#ppt_x"/>
                                          </p:val>
                                        </p:tav>
                                        <p:tav tm="100000">
                                          <p:val>
                                            <p:strVal val="#ppt_x"/>
                                          </p:val>
                                        </p:tav>
                                      </p:tavLst>
                                    </p:anim>
                                    <p:anim calcmode="lin" valueType="num">
                                      <p:cBhvr>
                                        <p:cTn id="27" dur="5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41730" y="1221740"/>
            <a:ext cx="9907270" cy="3161030"/>
          </a:xfrm>
          <a:prstGeom prst="rect">
            <a:avLst/>
          </a:prstGeom>
          <a:noFill/>
          <a:ln w="9525">
            <a:noFill/>
          </a:ln>
        </p:spPr>
        <p:txBody>
          <a:bodyPr wrap="square">
            <a:spAutoFit/>
          </a:bodyPr>
          <a:lstStyle/>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1. 志愿性</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公益劳动必须是</a:t>
            </a:r>
            <a:r>
              <a:rPr lang="zh-CN" altLang="en-US" sz="1900" b="1" dirty="0">
                <a:solidFill>
                  <a:srgbClr val="F3AD1F"/>
                </a:solidFill>
                <a:latin typeface="微软雅黑" panose="020B0503020204020204" charset="-122"/>
                <a:ea typeface="微软雅黑" panose="020B0503020204020204" charset="-122"/>
              </a:rPr>
              <a:t>个人自愿</a:t>
            </a:r>
            <a:r>
              <a:rPr lang="zh-CN" altLang="en-US" sz="1900" dirty="0">
                <a:solidFill>
                  <a:schemeClr val="tx1">
                    <a:lumMod val="85000"/>
                    <a:lumOff val="15000"/>
                  </a:schemeClr>
                </a:solidFill>
                <a:latin typeface="微软雅黑" panose="020B0503020204020204" charset="-122"/>
                <a:ea typeface="微软雅黑" panose="020B0503020204020204" charset="-122"/>
              </a:rPr>
              <a:t>参加的。这个自愿是主动的而不是被动的，是自觉的而不是被迫的。相关组织可以通过各种方式动员志愿者，但应该让每个志愿者都在没有任何压力的情况下自愿投入公益劳动。</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强制参与、强制“奉献”、募集摊派或变相摊派、对志愿者进行单位化管理等，都不符合公益劳动的志愿性原则。</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41730" y="1221740"/>
            <a:ext cx="9907270" cy="2138045"/>
          </a:xfrm>
          <a:prstGeom prst="rect">
            <a:avLst/>
          </a:prstGeom>
          <a:noFill/>
          <a:ln w="9525">
            <a:noFill/>
          </a:ln>
        </p:spPr>
        <p:txBody>
          <a:bodyPr wrap="square">
            <a:spAutoFit/>
          </a:bodyPr>
          <a:lstStyle/>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2. 无偿性</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无偿性指公益劳动属于无偿行为。公益劳动的提供者从事公益劳动行为，不得向公益劳动对象收取或者变相收取报酬，包括金钱、物质交换或礼物馈赠等形式的报酬。</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但是，公益劳动组织为志愿者提供交通补贴和午餐补贴等并不影响公益劳动的无偿性。</a:t>
            </a:r>
          </a:p>
        </p:txBody>
      </p:sp>
      <p:pic>
        <p:nvPicPr>
          <p:cNvPr id="101" name="图片 100"/>
          <p:cNvPicPr/>
          <p:nvPr>
            <p:custDataLst>
              <p:tags r:id="rId1"/>
            </p:custDataLst>
          </p:nvPr>
        </p:nvPicPr>
        <p:blipFill>
          <a:blip r:embed="rId3">
            <a:clrChange>
              <a:clrFrom>
                <a:srgbClr val="FFFDFF">
                  <a:alpha val="100000"/>
                </a:srgbClr>
              </a:clrFrom>
              <a:clrTo>
                <a:srgbClr val="FFFDFF">
                  <a:alpha val="100000"/>
                  <a:alpha val="0"/>
                </a:srgbClr>
              </a:clrTo>
            </a:clrChange>
          </a:blip>
          <a:stretch>
            <a:fillRect/>
          </a:stretch>
        </p:blipFill>
        <p:spPr>
          <a:xfrm>
            <a:off x="7285990" y="3916045"/>
            <a:ext cx="3600450" cy="2614295"/>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41730" y="1221740"/>
            <a:ext cx="9907270" cy="2138045"/>
          </a:xfrm>
          <a:prstGeom prst="rect">
            <a:avLst/>
          </a:prstGeom>
          <a:noFill/>
          <a:ln w="9525">
            <a:noFill/>
          </a:ln>
        </p:spPr>
        <p:txBody>
          <a:bodyPr wrap="square">
            <a:spAutoFit/>
          </a:bodyPr>
          <a:lstStyle/>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3. 公益性</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公益性指公益劳动必须指向公共利益。根据公益劳动的公益性，营利行为不属于公益劳动，偶发的帮助行为、基于家庭或友谊的帮助行为、仅仅针对特定个人的帮助行为和互益互助的行为也不属于公益劳动。</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41730" y="1221740"/>
            <a:ext cx="9907270" cy="2138045"/>
          </a:xfrm>
          <a:prstGeom prst="rect">
            <a:avLst/>
          </a:prstGeom>
          <a:noFill/>
          <a:ln w="9525">
            <a:noFill/>
          </a:ln>
        </p:spPr>
        <p:txBody>
          <a:bodyPr wrap="square">
            <a:spAutoFit/>
          </a:bodyPr>
          <a:lstStyle/>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4. 组织性</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仅凭孤立的热情、爱心、体力，我们往往无法回应复杂的社会需求。公益劳动具有组织性，可以采取社会团体、社会服务机构、基金会等组织形式开展公益劳动。</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公益劳动组织可通过反映行业诉求、推动行业交流，促进公益劳动事业发展。</a:t>
            </a:r>
          </a:p>
        </p:txBody>
      </p:sp>
      <p:pic>
        <p:nvPicPr>
          <p:cNvPr id="2" name="图片 1" descr="公益劳动"/>
          <p:cNvPicPr>
            <a:picLocks noChangeAspect="1"/>
          </p:cNvPicPr>
          <p:nvPr>
            <p:custDataLst>
              <p:tags r:id="rId1"/>
            </p:custDataLst>
          </p:nvPr>
        </p:nvPicPr>
        <p:blipFill>
          <a:blip r:embed="rId3"/>
          <a:stretch>
            <a:fillRect/>
          </a:stretch>
        </p:blipFill>
        <p:spPr>
          <a:xfrm>
            <a:off x="7002780" y="3683000"/>
            <a:ext cx="4046220" cy="285178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141730" y="1221740"/>
            <a:ext cx="9907270" cy="656590"/>
          </a:xfrm>
          <a:prstGeom prst="rect">
            <a:avLst/>
          </a:prstGeom>
          <a:noFill/>
          <a:ln w="9525">
            <a:noFill/>
          </a:ln>
        </p:spPr>
        <p:txBody>
          <a:bodyPr wrap="square">
            <a:spAutoFit/>
          </a:bodyPr>
          <a:lstStyle/>
          <a:p>
            <a:pPr indent="457200" algn="just" fontAlgn="auto">
              <a:lnSpc>
                <a:spcPct val="175000"/>
              </a:lnSpc>
              <a:buClrTx/>
              <a:buSzTx/>
              <a:buFontTx/>
            </a:pPr>
            <a:r>
              <a:rPr lang="zh-CN" altLang="en-US" sz="2100" b="1" dirty="0">
                <a:solidFill>
                  <a:srgbClr val="5A8BC1"/>
                </a:solidFill>
                <a:latin typeface="微软雅黑" panose="020B0503020204020204" charset="-122"/>
                <a:ea typeface="微软雅黑" panose="020B0503020204020204" charset="-122"/>
              </a:rPr>
              <a:t>（四）公益劳动的类型</a:t>
            </a:r>
            <a:endParaRPr lang="zh-CN" altLang="en-US" sz="1900" dirty="0">
              <a:solidFill>
                <a:schemeClr val="tx1">
                  <a:lumMod val="85000"/>
                  <a:lumOff val="15000"/>
                </a:schemeClr>
              </a:solidFill>
              <a:latin typeface="微软雅黑" panose="020B0503020204020204" charset="-122"/>
              <a:ea typeface="微软雅黑" panose="020B0503020204020204" charset="-122"/>
            </a:endParaRPr>
          </a:p>
        </p:txBody>
      </p:sp>
      <p:pic>
        <p:nvPicPr>
          <p:cNvPr id="2" name="图片 1"/>
          <p:cNvPicPr>
            <a:picLocks noChangeAspect="1"/>
          </p:cNvPicPr>
          <p:nvPr>
            <p:custDataLst>
              <p:tags r:id="rId2"/>
            </p:custDataLst>
          </p:nvPr>
        </p:nvPicPr>
        <p:blipFill>
          <a:blip r:embed="rId4">
            <a:clrChange>
              <a:clrFrom>
                <a:srgbClr val="FFFFFF">
                  <a:alpha val="100000"/>
                </a:srgbClr>
              </a:clrFrom>
              <a:clrTo>
                <a:srgbClr val="FFFFFF">
                  <a:alpha val="100000"/>
                  <a:alpha val="0"/>
                </a:srgbClr>
              </a:clrTo>
            </a:clrChange>
          </a:blip>
          <a:stretch>
            <a:fillRect/>
          </a:stretch>
        </p:blipFill>
        <p:spPr>
          <a:xfrm>
            <a:off x="1762760" y="2019300"/>
            <a:ext cx="8997315" cy="327088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41730" y="1221740"/>
            <a:ext cx="9907270" cy="2138045"/>
          </a:xfrm>
          <a:prstGeom prst="rect">
            <a:avLst/>
          </a:prstGeom>
          <a:noFill/>
          <a:ln w="9525">
            <a:noFill/>
          </a:ln>
        </p:spPr>
        <p:txBody>
          <a:bodyPr wrap="square">
            <a:spAutoFit/>
          </a:bodyPr>
          <a:lstStyle/>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1. 常见的社会公益劳动</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常见的社会公益劳动主要有</a:t>
            </a:r>
            <a:r>
              <a:rPr lang="zh-CN" altLang="en-US" sz="1900" b="1" dirty="0">
                <a:solidFill>
                  <a:srgbClr val="F3AD1F"/>
                </a:solidFill>
                <a:latin typeface="微软雅黑" panose="020B0503020204020204" charset="-122"/>
                <a:ea typeface="微软雅黑" panose="020B0503020204020204" charset="-122"/>
              </a:rPr>
              <a:t>春播秋收、植树造林、帮助军烈属和残疾人、社区服务、环境保护、知识传播、公共福利、社会援助、社会治安、紧急援助、慈善事业、社团活动、文化艺术活动、国际合作等。</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8843645" y="2549525"/>
            <a:ext cx="2552065" cy="3511550"/>
          </a:xfrm>
          <a:prstGeom prst="roundRect">
            <a:avLst>
              <a:gd name="adj" fmla="val 7041"/>
            </a:avLst>
          </a:prstGeom>
          <a:noFill/>
          <a:ln w="28575">
            <a:solidFill>
              <a:srgbClr val="F3AD1F"/>
            </a:solidFill>
          </a:ln>
          <a:extLst>
            <a:ext uri="{909E8E84-426E-40DD-AFC4-6F175D3DCCD1}">
              <a14:hiddenFill xmlns:a14="http://schemas.microsoft.com/office/drawing/2010/main">
                <a:solidFill>
                  <a:srgbClr val="FDF0D7"/>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custDataLst>
              <p:tags r:id="rId2"/>
            </p:custDataLst>
          </p:nvPr>
        </p:nvSpPr>
        <p:spPr>
          <a:xfrm>
            <a:off x="3681095" y="2549525"/>
            <a:ext cx="4891405" cy="3511550"/>
          </a:xfrm>
          <a:prstGeom prst="roundRect">
            <a:avLst>
              <a:gd name="adj" fmla="val 6166"/>
            </a:avLst>
          </a:prstGeom>
          <a:noFill/>
          <a:ln w="28575">
            <a:solidFill>
              <a:srgbClr val="F3AD1F"/>
            </a:solidFill>
          </a:ln>
          <a:extLst>
            <a:ext uri="{909E8E84-426E-40DD-AFC4-6F175D3DCCD1}">
              <a14:hiddenFill xmlns:a14="http://schemas.microsoft.com/office/drawing/2010/main">
                <a:solidFill>
                  <a:srgbClr val="FDF0D7"/>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20000"/>
                  <a:lumOff val="80000"/>
                </a:schemeClr>
              </a:solidFill>
            </a:endParaRPr>
          </a:p>
        </p:txBody>
      </p:sp>
      <p:sp>
        <p:nvSpPr>
          <p:cNvPr id="4" name="文本框 3"/>
          <p:cNvSpPr txBox="1"/>
          <p:nvPr/>
        </p:nvSpPr>
        <p:spPr>
          <a:xfrm>
            <a:off x="3908425" y="2670175"/>
            <a:ext cx="4495800" cy="3192780"/>
          </a:xfrm>
          <a:prstGeom prst="rect">
            <a:avLst/>
          </a:prstGeom>
          <a:noFill/>
        </p:spPr>
        <p:txBody>
          <a:bodyPr wrap="square" rtlCol="0" anchor="t">
            <a:spAutoFit/>
          </a:bodyPr>
          <a:lstStyle/>
          <a:p>
            <a:pPr indent="0" algn="just" fontAlgn="auto">
              <a:lnSpc>
                <a:spcPct val="160000"/>
              </a:lnSpc>
              <a:buClrTx/>
              <a:buSzTx/>
              <a:buFontTx/>
            </a:pPr>
            <a:r>
              <a:rPr lang="zh-CN" altLang="en-US" sz="1800" dirty="0">
                <a:solidFill>
                  <a:schemeClr val="tx1">
                    <a:lumMod val="85000"/>
                    <a:lumOff val="15000"/>
                  </a:schemeClr>
                </a:solidFill>
                <a:latin typeface="微软雅黑" panose="020B0503020204020204" charset="-122"/>
                <a:ea typeface="微软雅黑" panose="020B0503020204020204" charset="-122"/>
                <a:sym typeface="+mn-ea"/>
              </a:rPr>
              <a:t>二是社会公益劳动的内容发生变化，随着社会生活需求的日益增长，人们不再满足于开展“扫大街、看老人、做表演”等“老三样”的社会公益劳动，参与社会公益劳动的方式越来越多元化，出现了智慧服务、技术服务、信息服务、资源服务等多样化、灵活性的社会公益劳动类型。</a:t>
            </a:r>
          </a:p>
        </p:txBody>
      </p:sp>
      <p:sp>
        <p:nvSpPr>
          <p:cNvPr id="100" name="文本框 99"/>
          <p:cNvSpPr txBox="1"/>
          <p:nvPr/>
        </p:nvSpPr>
        <p:spPr>
          <a:xfrm>
            <a:off x="1141730" y="1221740"/>
            <a:ext cx="9907270" cy="1114425"/>
          </a:xfrm>
          <a:prstGeom prst="rect">
            <a:avLst/>
          </a:prstGeom>
          <a:noFill/>
          <a:ln w="9525">
            <a:noFill/>
          </a:ln>
        </p:spPr>
        <p:txBody>
          <a:bodyPr wrap="square">
            <a:spAutoFit/>
          </a:bodyPr>
          <a:lstStyle/>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2. 社会公益劳动新形态</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社会公益劳动的变化主要体现在三个方面：</a:t>
            </a:r>
          </a:p>
        </p:txBody>
      </p:sp>
      <p:sp>
        <p:nvSpPr>
          <p:cNvPr id="2" name="圆角矩形 1"/>
          <p:cNvSpPr/>
          <p:nvPr/>
        </p:nvSpPr>
        <p:spPr>
          <a:xfrm>
            <a:off x="862330" y="2549525"/>
            <a:ext cx="2547620" cy="3511550"/>
          </a:xfrm>
          <a:prstGeom prst="roundRect">
            <a:avLst>
              <a:gd name="adj" fmla="val 8499"/>
            </a:avLst>
          </a:prstGeom>
          <a:noFill/>
          <a:ln w="28575">
            <a:solidFill>
              <a:srgbClr val="F3AD1F"/>
            </a:solidFill>
          </a:ln>
          <a:extLst>
            <a:ext uri="{909E8E84-426E-40DD-AFC4-6F175D3DCCD1}">
              <a14:hiddenFill xmlns:a14="http://schemas.microsoft.com/office/drawing/2010/main">
                <a:solidFill>
                  <a:srgbClr val="FDF0D7"/>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995680" y="2670175"/>
            <a:ext cx="2282190" cy="3226435"/>
          </a:xfrm>
          <a:prstGeom prst="rect">
            <a:avLst/>
          </a:prstGeom>
          <a:noFill/>
        </p:spPr>
        <p:txBody>
          <a:bodyPr wrap="square" rtlCol="0" anchor="t">
            <a:noAutofit/>
          </a:bodyPr>
          <a:lstStyle/>
          <a:p>
            <a:pPr algn="just" fontAlgn="auto">
              <a:lnSpc>
                <a:spcPct val="160000"/>
              </a:lnSpc>
              <a:buClrTx/>
              <a:buSzTx/>
              <a:buFontTx/>
            </a:pPr>
            <a:r>
              <a:rPr lang="zh-CN" altLang="en-US" dirty="0">
                <a:solidFill>
                  <a:schemeClr val="tx1">
                    <a:lumMod val="85000"/>
                    <a:lumOff val="15000"/>
                  </a:schemeClr>
                </a:solidFill>
                <a:latin typeface="微软雅黑" panose="020B0503020204020204" charset="-122"/>
                <a:ea typeface="微软雅黑" panose="020B0503020204020204" charset="-122"/>
                <a:sym typeface="+mn-ea"/>
              </a:rPr>
              <a:t>一是参与者从年轻人群扩大到多个年龄段，各个年龄阶段的人群参与其中，社会公益劳动呈现出大众化的趋势。</a:t>
            </a:r>
          </a:p>
        </p:txBody>
      </p:sp>
      <p:sp>
        <p:nvSpPr>
          <p:cNvPr id="5" name="文本框 4"/>
          <p:cNvSpPr txBox="1"/>
          <p:nvPr/>
        </p:nvSpPr>
        <p:spPr>
          <a:xfrm>
            <a:off x="8999855" y="2670175"/>
            <a:ext cx="2249170" cy="1863725"/>
          </a:xfrm>
          <a:prstGeom prst="rect">
            <a:avLst/>
          </a:prstGeom>
          <a:noFill/>
        </p:spPr>
        <p:txBody>
          <a:bodyPr wrap="square" rtlCol="0" anchor="t">
            <a:spAutoFit/>
          </a:bodyPr>
          <a:lstStyle/>
          <a:p>
            <a:pPr algn="just" fontAlgn="auto">
              <a:lnSpc>
                <a:spcPct val="160000"/>
              </a:lnSpc>
              <a:buClrTx/>
              <a:buSzTx/>
              <a:buFontTx/>
            </a:pPr>
            <a:r>
              <a:rPr lang="zh-CN" altLang="en-US" sz="1800" dirty="0">
                <a:solidFill>
                  <a:schemeClr val="tx1">
                    <a:lumMod val="85000"/>
                    <a:lumOff val="15000"/>
                  </a:schemeClr>
                </a:solidFill>
                <a:latin typeface="微软雅黑" panose="020B0503020204020204" charset="-122"/>
                <a:ea typeface="微软雅黑" panose="020B0503020204020204" charset="-122"/>
                <a:sym typeface="+mn-ea"/>
              </a:rPr>
              <a:t>三是社会公益劳动的模式，也从活动化、节日化向日常化、制度化方向转变。</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7C42F"/>
        </a:solidFill>
        <a:effectLst/>
      </p:bgPr>
    </p:bg>
    <p:spTree>
      <p:nvGrpSpPr>
        <p:cNvPr id="1" name=""/>
        <p:cNvGrpSpPr/>
        <p:nvPr/>
      </p:nvGrpSpPr>
      <p:grpSpPr>
        <a:xfrm>
          <a:off x="0" y="0"/>
          <a:ext cx="0" cy="0"/>
          <a:chOff x="0" y="0"/>
          <a:chExt cx="0" cy="0"/>
        </a:xfrm>
      </p:grpSpPr>
      <p:pic>
        <p:nvPicPr>
          <p:cNvPr id="50" name="图片 49" descr="图片4"/>
          <p:cNvPicPr>
            <a:picLocks noChangeAspect="1"/>
          </p:cNvPicPr>
          <p:nvPr/>
        </p:nvPicPr>
        <p:blipFill>
          <a:blip r:embed="rId5"/>
          <a:stretch>
            <a:fillRect/>
          </a:stretch>
        </p:blipFill>
        <p:spPr>
          <a:xfrm>
            <a:off x="2540" y="0"/>
            <a:ext cx="12188825" cy="6858000"/>
          </a:xfrm>
          <a:prstGeom prst="rect">
            <a:avLst/>
          </a:prstGeom>
        </p:spPr>
      </p:pic>
      <p:sp>
        <p:nvSpPr>
          <p:cNvPr id="4" name="圆角矩形 3"/>
          <p:cNvSpPr/>
          <p:nvPr/>
        </p:nvSpPr>
        <p:spPr>
          <a:xfrm>
            <a:off x="997585" y="1049020"/>
            <a:ext cx="10196830" cy="4657725"/>
          </a:xfrm>
          <a:prstGeom prst="roundRect">
            <a:avLst>
              <a:gd name="adj" fmla="val 6612"/>
            </a:avLst>
          </a:prstGeom>
          <a:gradFill>
            <a:gsLst>
              <a:gs pos="0">
                <a:schemeClr val="bg1"/>
              </a:gs>
              <a:gs pos="100000">
                <a:srgbClr val="FFF8E5"/>
              </a:gs>
            </a:gsLst>
            <a:lin ang="5400000" scaled="0"/>
          </a:gradFill>
          <a:ln w="50800">
            <a:solidFill>
              <a:srgbClr val="F3AD1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charset="-122"/>
            </a:endParaRPr>
          </a:p>
        </p:txBody>
      </p:sp>
      <p:sp>
        <p:nvSpPr>
          <p:cNvPr id="47" name="任意多边形 46"/>
          <p:cNvSpPr/>
          <p:nvPr/>
        </p:nvSpPr>
        <p:spPr>
          <a:xfrm>
            <a:off x="4585970" y="1305560"/>
            <a:ext cx="785495" cy="52006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851" h="1407">
                <a:moveTo>
                  <a:pt x="0" y="78"/>
                </a:moveTo>
                <a:cubicBezTo>
                  <a:pt x="0" y="35"/>
                  <a:pt x="35" y="0"/>
                  <a:pt x="77" y="0"/>
                </a:cubicBezTo>
                <a:cubicBezTo>
                  <a:pt x="120" y="0"/>
                  <a:pt x="155" y="35"/>
                  <a:pt x="155" y="78"/>
                </a:cubicBezTo>
                <a:cubicBezTo>
                  <a:pt x="155" y="120"/>
                  <a:pt x="120" y="155"/>
                  <a:pt x="77" y="155"/>
                </a:cubicBezTo>
                <a:cubicBezTo>
                  <a:pt x="35" y="155"/>
                  <a:pt x="0" y="120"/>
                  <a:pt x="0" y="78"/>
                </a:cubicBezTo>
                <a:close/>
                <a:moveTo>
                  <a:pt x="339" y="78"/>
                </a:moveTo>
                <a:cubicBezTo>
                  <a:pt x="339" y="35"/>
                  <a:pt x="374" y="0"/>
                  <a:pt x="417" y="0"/>
                </a:cubicBezTo>
                <a:cubicBezTo>
                  <a:pt x="459" y="0"/>
                  <a:pt x="494" y="35"/>
                  <a:pt x="494" y="78"/>
                </a:cubicBezTo>
                <a:cubicBezTo>
                  <a:pt x="494" y="120"/>
                  <a:pt x="459" y="155"/>
                  <a:pt x="417" y="155"/>
                </a:cubicBezTo>
                <a:cubicBezTo>
                  <a:pt x="374" y="155"/>
                  <a:pt x="339" y="120"/>
                  <a:pt x="339" y="78"/>
                </a:cubicBezTo>
                <a:close/>
                <a:moveTo>
                  <a:pt x="678" y="78"/>
                </a:moveTo>
                <a:cubicBezTo>
                  <a:pt x="678" y="35"/>
                  <a:pt x="713" y="0"/>
                  <a:pt x="756" y="0"/>
                </a:cubicBezTo>
                <a:cubicBezTo>
                  <a:pt x="799" y="0"/>
                  <a:pt x="833" y="35"/>
                  <a:pt x="833" y="78"/>
                </a:cubicBezTo>
                <a:cubicBezTo>
                  <a:pt x="833" y="120"/>
                  <a:pt x="799" y="155"/>
                  <a:pt x="756" y="155"/>
                </a:cubicBezTo>
                <a:cubicBezTo>
                  <a:pt x="713" y="155"/>
                  <a:pt x="678" y="120"/>
                  <a:pt x="678" y="78"/>
                </a:cubicBezTo>
                <a:close/>
                <a:moveTo>
                  <a:pt x="1018" y="78"/>
                </a:moveTo>
                <a:cubicBezTo>
                  <a:pt x="1018" y="35"/>
                  <a:pt x="1052" y="0"/>
                  <a:pt x="1095" y="0"/>
                </a:cubicBezTo>
                <a:cubicBezTo>
                  <a:pt x="1138" y="0"/>
                  <a:pt x="1173" y="35"/>
                  <a:pt x="1173" y="78"/>
                </a:cubicBezTo>
                <a:cubicBezTo>
                  <a:pt x="1173" y="120"/>
                  <a:pt x="1138" y="155"/>
                  <a:pt x="1095" y="155"/>
                </a:cubicBezTo>
                <a:cubicBezTo>
                  <a:pt x="1052" y="155"/>
                  <a:pt x="1018" y="120"/>
                  <a:pt x="1018" y="78"/>
                </a:cubicBezTo>
                <a:close/>
                <a:moveTo>
                  <a:pt x="1357" y="78"/>
                </a:moveTo>
                <a:cubicBezTo>
                  <a:pt x="1357" y="35"/>
                  <a:pt x="1392" y="0"/>
                  <a:pt x="1434" y="0"/>
                </a:cubicBezTo>
                <a:cubicBezTo>
                  <a:pt x="1477" y="0"/>
                  <a:pt x="1512" y="35"/>
                  <a:pt x="1512" y="78"/>
                </a:cubicBezTo>
                <a:cubicBezTo>
                  <a:pt x="1512" y="120"/>
                  <a:pt x="1477" y="155"/>
                  <a:pt x="1434" y="155"/>
                </a:cubicBezTo>
                <a:cubicBezTo>
                  <a:pt x="1392" y="155"/>
                  <a:pt x="1357" y="120"/>
                  <a:pt x="1357" y="78"/>
                </a:cubicBezTo>
                <a:close/>
                <a:moveTo>
                  <a:pt x="1696" y="78"/>
                </a:moveTo>
                <a:cubicBezTo>
                  <a:pt x="1696" y="35"/>
                  <a:pt x="1731" y="0"/>
                  <a:pt x="1774" y="0"/>
                </a:cubicBezTo>
                <a:cubicBezTo>
                  <a:pt x="1816" y="0"/>
                  <a:pt x="1851" y="35"/>
                  <a:pt x="1851" y="78"/>
                </a:cubicBezTo>
                <a:cubicBezTo>
                  <a:pt x="1851" y="120"/>
                  <a:pt x="1816" y="155"/>
                  <a:pt x="1774" y="155"/>
                </a:cubicBezTo>
                <a:cubicBezTo>
                  <a:pt x="1731" y="155"/>
                  <a:pt x="1696" y="120"/>
                  <a:pt x="1696" y="78"/>
                </a:cubicBezTo>
                <a:close/>
                <a:moveTo>
                  <a:pt x="0" y="391"/>
                </a:moveTo>
                <a:cubicBezTo>
                  <a:pt x="0" y="348"/>
                  <a:pt x="35" y="313"/>
                  <a:pt x="78" y="313"/>
                </a:cubicBezTo>
                <a:cubicBezTo>
                  <a:pt x="120" y="313"/>
                  <a:pt x="155" y="348"/>
                  <a:pt x="155" y="391"/>
                </a:cubicBezTo>
                <a:cubicBezTo>
                  <a:pt x="155" y="433"/>
                  <a:pt x="120" y="468"/>
                  <a:pt x="78" y="468"/>
                </a:cubicBezTo>
                <a:cubicBezTo>
                  <a:pt x="35" y="468"/>
                  <a:pt x="0" y="433"/>
                  <a:pt x="0" y="391"/>
                </a:cubicBezTo>
                <a:close/>
                <a:moveTo>
                  <a:pt x="339" y="391"/>
                </a:moveTo>
                <a:cubicBezTo>
                  <a:pt x="339" y="348"/>
                  <a:pt x="374" y="313"/>
                  <a:pt x="417" y="313"/>
                </a:cubicBezTo>
                <a:cubicBezTo>
                  <a:pt x="459" y="313"/>
                  <a:pt x="494" y="348"/>
                  <a:pt x="494" y="391"/>
                </a:cubicBezTo>
                <a:cubicBezTo>
                  <a:pt x="494" y="433"/>
                  <a:pt x="459" y="468"/>
                  <a:pt x="417" y="468"/>
                </a:cubicBezTo>
                <a:cubicBezTo>
                  <a:pt x="374" y="468"/>
                  <a:pt x="339" y="433"/>
                  <a:pt x="339" y="391"/>
                </a:cubicBezTo>
                <a:close/>
                <a:moveTo>
                  <a:pt x="678" y="391"/>
                </a:moveTo>
                <a:cubicBezTo>
                  <a:pt x="678" y="348"/>
                  <a:pt x="713" y="313"/>
                  <a:pt x="756" y="313"/>
                </a:cubicBezTo>
                <a:cubicBezTo>
                  <a:pt x="798" y="313"/>
                  <a:pt x="833" y="348"/>
                  <a:pt x="833" y="391"/>
                </a:cubicBezTo>
                <a:cubicBezTo>
                  <a:pt x="833" y="433"/>
                  <a:pt x="798" y="468"/>
                  <a:pt x="756" y="468"/>
                </a:cubicBezTo>
                <a:cubicBezTo>
                  <a:pt x="713" y="468"/>
                  <a:pt x="678" y="433"/>
                  <a:pt x="678" y="391"/>
                </a:cubicBezTo>
                <a:close/>
                <a:moveTo>
                  <a:pt x="1018" y="391"/>
                </a:moveTo>
                <a:cubicBezTo>
                  <a:pt x="1018" y="348"/>
                  <a:pt x="1053" y="313"/>
                  <a:pt x="1096" y="313"/>
                </a:cubicBezTo>
                <a:cubicBezTo>
                  <a:pt x="1138" y="313"/>
                  <a:pt x="1173" y="348"/>
                  <a:pt x="1173" y="391"/>
                </a:cubicBezTo>
                <a:cubicBezTo>
                  <a:pt x="1173" y="433"/>
                  <a:pt x="1138" y="468"/>
                  <a:pt x="1096" y="468"/>
                </a:cubicBezTo>
                <a:cubicBezTo>
                  <a:pt x="1053" y="468"/>
                  <a:pt x="1018" y="433"/>
                  <a:pt x="1018" y="391"/>
                </a:cubicBezTo>
                <a:close/>
                <a:moveTo>
                  <a:pt x="1357" y="391"/>
                </a:moveTo>
                <a:cubicBezTo>
                  <a:pt x="1357" y="348"/>
                  <a:pt x="1392" y="313"/>
                  <a:pt x="1435" y="313"/>
                </a:cubicBezTo>
                <a:cubicBezTo>
                  <a:pt x="1477" y="313"/>
                  <a:pt x="1512" y="348"/>
                  <a:pt x="1512" y="391"/>
                </a:cubicBezTo>
                <a:cubicBezTo>
                  <a:pt x="1512" y="433"/>
                  <a:pt x="1477" y="468"/>
                  <a:pt x="1435" y="468"/>
                </a:cubicBezTo>
                <a:cubicBezTo>
                  <a:pt x="1392" y="468"/>
                  <a:pt x="1357" y="433"/>
                  <a:pt x="1357" y="391"/>
                </a:cubicBezTo>
                <a:close/>
                <a:moveTo>
                  <a:pt x="1696" y="391"/>
                </a:moveTo>
                <a:cubicBezTo>
                  <a:pt x="1696" y="348"/>
                  <a:pt x="1731" y="313"/>
                  <a:pt x="1774" y="313"/>
                </a:cubicBezTo>
                <a:cubicBezTo>
                  <a:pt x="1816" y="313"/>
                  <a:pt x="1851" y="348"/>
                  <a:pt x="1851" y="391"/>
                </a:cubicBezTo>
                <a:cubicBezTo>
                  <a:pt x="1851" y="433"/>
                  <a:pt x="1816" y="468"/>
                  <a:pt x="1774" y="468"/>
                </a:cubicBezTo>
                <a:cubicBezTo>
                  <a:pt x="1731" y="468"/>
                  <a:pt x="1696" y="433"/>
                  <a:pt x="1696" y="391"/>
                </a:cubicBezTo>
                <a:close/>
                <a:moveTo>
                  <a:pt x="0" y="704"/>
                </a:moveTo>
                <a:cubicBezTo>
                  <a:pt x="0" y="661"/>
                  <a:pt x="35" y="626"/>
                  <a:pt x="78" y="626"/>
                </a:cubicBezTo>
                <a:cubicBezTo>
                  <a:pt x="120" y="626"/>
                  <a:pt x="155" y="661"/>
                  <a:pt x="155" y="704"/>
                </a:cubicBezTo>
                <a:cubicBezTo>
                  <a:pt x="155" y="746"/>
                  <a:pt x="120" y="781"/>
                  <a:pt x="78" y="781"/>
                </a:cubicBezTo>
                <a:cubicBezTo>
                  <a:pt x="35" y="781"/>
                  <a:pt x="0" y="746"/>
                  <a:pt x="0" y="704"/>
                </a:cubicBezTo>
                <a:close/>
                <a:moveTo>
                  <a:pt x="339" y="704"/>
                </a:moveTo>
                <a:cubicBezTo>
                  <a:pt x="339" y="661"/>
                  <a:pt x="374" y="626"/>
                  <a:pt x="417" y="626"/>
                </a:cubicBezTo>
                <a:cubicBezTo>
                  <a:pt x="459" y="626"/>
                  <a:pt x="494" y="661"/>
                  <a:pt x="494" y="704"/>
                </a:cubicBezTo>
                <a:cubicBezTo>
                  <a:pt x="494" y="746"/>
                  <a:pt x="459" y="781"/>
                  <a:pt x="417" y="781"/>
                </a:cubicBezTo>
                <a:cubicBezTo>
                  <a:pt x="374" y="781"/>
                  <a:pt x="339" y="746"/>
                  <a:pt x="339" y="704"/>
                </a:cubicBezTo>
                <a:close/>
                <a:moveTo>
                  <a:pt x="678" y="704"/>
                </a:moveTo>
                <a:cubicBezTo>
                  <a:pt x="678" y="661"/>
                  <a:pt x="713" y="626"/>
                  <a:pt x="756" y="626"/>
                </a:cubicBezTo>
                <a:cubicBezTo>
                  <a:pt x="798" y="626"/>
                  <a:pt x="833" y="661"/>
                  <a:pt x="833" y="704"/>
                </a:cubicBezTo>
                <a:cubicBezTo>
                  <a:pt x="833" y="746"/>
                  <a:pt x="798" y="781"/>
                  <a:pt x="756" y="781"/>
                </a:cubicBezTo>
                <a:cubicBezTo>
                  <a:pt x="713" y="781"/>
                  <a:pt x="678" y="746"/>
                  <a:pt x="678" y="704"/>
                </a:cubicBezTo>
                <a:close/>
                <a:moveTo>
                  <a:pt x="1018" y="704"/>
                </a:moveTo>
                <a:cubicBezTo>
                  <a:pt x="1018" y="661"/>
                  <a:pt x="1053" y="626"/>
                  <a:pt x="1096" y="626"/>
                </a:cubicBezTo>
                <a:cubicBezTo>
                  <a:pt x="1138" y="626"/>
                  <a:pt x="1173" y="661"/>
                  <a:pt x="1173" y="704"/>
                </a:cubicBezTo>
                <a:cubicBezTo>
                  <a:pt x="1173" y="746"/>
                  <a:pt x="1138" y="781"/>
                  <a:pt x="1096" y="781"/>
                </a:cubicBezTo>
                <a:cubicBezTo>
                  <a:pt x="1053" y="781"/>
                  <a:pt x="1018" y="746"/>
                  <a:pt x="1018" y="704"/>
                </a:cubicBezTo>
                <a:close/>
                <a:moveTo>
                  <a:pt x="1357" y="704"/>
                </a:moveTo>
                <a:cubicBezTo>
                  <a:pt x="1357" y="661"/>
                  <a:pt x="1392" y="626"/>
                  <a:pt x="1435" y="626"/>
                </a:cubicBezTo>
                <a:cubicBezTo>
                  <a:pt x="1477" y="626"/>
                  <a:pt x="1512" y="661"/>
                  <a:pt x="1512" y="704"/>
                </a:cubicBezTo>
                <a:cubicBezTo>
                  <a:pt x="1512" y="746"/>
                  <a:pt x="1477" y="781"/>
                  <a:pt x="1435" y="781"/>
                </a:cubicBezTo>
                <a:cubicBezTo>
                  <a:pt x="1392" y="781"/>
                  <a:pt x="1357" y="746"/>
                  <a:pt x="1357" y="704"/>
                </a:cubicBezTo>
                <a:close/>
                <a:moveTo>
                  <a:pt x="1696" y="704"/>
                </a:moveTo>
                <a:cubicBezTo>
                  <a:pt x="1696" y="661"/>
                  <a:pt x="1731" y="626"/>
                  <a:pt x="1774" y="626"/>
                </a:cubicBezTo>
                <a:cubicBezTo>
                  <a:pt x="1816" y="626"/>
                  <a:pt x="1851" y="661"/>
                  <a:pt x="1851" y="704"/>
                </a:cubicBezTo>
                <a:cubicBezTo>
                  <a:pt x="1851" y="746"/>
                  <a:pt x="1816" y="781"/>
                  <a:pt x="1774" y="781"/>
                </a:cubicBezTo>
                <a:cubicBezTo>
                  <a:pt x="1731" y="781"/>
                  <a:pt x="1696" y="746"/>
                  <a:pt x="1696" y="704"/>
                </a:cubicBezTo>
                <a:close/>
                <a:moveTo>
                  <a:pt x="0" y="1017"/>
                </a:moveTo>
                <a:cubicBezTo>
                  <a:pt x="0" y="974"/>
                  <a:pt x="35" y="939"/>
                  <a:pt x="78" y="939"/>
                </a:cubicBezTo>
                <a:cubicBezTo>
                  <a:pt x="120" y="939"/>
                  <a:pt x="155" y="974"/>
                  <a:pt x="155" y="1017"/>
                </a:cubicBezTo>
                <a:cubicBezTo>
                  <a:pt x="155" y="1059"/>
                  <a:pt x="120" y="1094"/>
                  <a:pt x="78" y="1094"/>
                </a:cubicBezTo>
                <a:cubicBezTo>
                  <a:pt x="35" y="1094"/>
                  <a:pt x="0" y="1059"/>
                  <a:pt x="0" y="1017"/>
                </a:cubicBezTo>
                <a:close/>
                <a:moveTo>
                  <a:pt x="339" y="1017"/>
                </a:moveTo>
                <a:cubicBezTo>
                  <a:pt x="339" y="974"/>
                  <a:pt x="374" y="939"/>
                  <a:pt x="417" y="939"/>
                </a:cubicBezTo>
                <a:cubicBezTo>
                  <a:pt x="459" y="939"/>
                  <a:pt x="494" y="974"/>
                  <a:pt x="494" y="1017"/>
                </a:cubicBezTo>
                <a:cubicBezTo>
                  <a:pt x="494" y="1059"/>
                  <a:pt x="459" y="1094"/>
                  <a:pt x="417" y="1094"/>
                </a:cubicBezTo>
                <a:cubicBezTo>
                  <a:pt x="374" y="1094"/>
                  <a:pt x="339" y="1059"/>
                  <a:pt x="339" y="1017"/>
                </a:cubicBezTo>
                <a:close/>
                <a:moveTo>
                  <a:pt x="678" y="1017"/>
                </a:moveTo>
                <a:cubicBezTo>
                  <a:pt x="678" y="974"/>
                  <a:pt x="713" y="939"/>
                  <a:pt x="756" y="939"/>
                </a:cubicBezTo>
                <a:cubicBezTo>
                  <a:pt x="798" y="939"/>
                  <a:pt x="833" y="974"/>
                  <a:pt x="833" y="1017"/>
                </a:cubicBezTo>
                <a:cubicBezTo>
                  <a:pt x="833" y="1059"/>
                  <a:pt x="798" y="1094"/>
                  <a:pt x="756" y="1094"/>
                </a:cubicBezTo>
                <a:cubicBezTo>
                  <a:pt x="713" y="1094"/>
                  <a:pt x="678" y="1059"/>
                  <a:pt x="678" y="1017"/>
                </a:cubicBezTo>
                <a:close/>
                <a:moveTo>
                  <a:pt x="1018" y="1017"/>
                </a:moveTo>
                <a:cubicBezTo>
                  <a:pt x="1018" y="974"/>
                  <a:pt x="1053" y="939"/>
                  <a:pt x="1096" y="939"/>
                </a:cubicBezTo>
                <a:cubicBezTo>
                  <a:pt x="1138" y="939"/>
                  <a:pt x="1173" y="974"/>
                  <a:pt x="1173" y="1017"/>
                </a:cubicBezTo>
                <a:cubicBezTo>
                  <a:pt x="1173" y="1059"/>
                  <a:pt x="1138" y="1094"/>
                  <a:pt x="1096" y="1094"/>
                </a:cubicBezTo>
                <a:cubicBezTo>
                  <a:pt x="1053" y="1094"/>
                  <a:pt x="1018" y="1059"/>
                  <a:pt x="1018" y="1017"/>
                </a:cubicBezTo>
                <a:close/>
                <a:moveTo>
                  <a:pt x="1357" y="1017"/>
                </a:moveTo>
                <a:cubicBezTo>
                  <a:pt x="1357" y="974"/>
                  <a:pt x="1392" y="939"/>
                  <a:pt x="1435" y="939"/>
                </a:cubicBezTo>
                <a:cubicBezTo>
                  <a:pt x="1477" y="939"/>
                  <a:pt x="1512" y="974"/>
                  <a:pt x="1512" y="1017"/>
                </a:cubicBezTo>
                <a:cubicBezTo>
                  <a:pt x="1512" y="1059"/>
                  <a:pt x="1477" y="1094"/>
                  <a:pt x="1435" y="1094"/>
                </a:cubicBezTo>
                <a:cubicBezTo>
                  <a:pt x="1392" y="1094"/>
                  <a:pt x="1357" y="1059"/>
                  <a:pt x="1357" y="1017"/>
                </a:cubicBezTo>
                <a:close/>
                <a:moveTo>
                  <a:pt x="1696" y="1017"/>
                </a:moveTo>
                <a:cubicBezTo>
                  <a:pt x="1696" y="974"/>
                  <a:pt x="1731" y="939"/>
                  <a:pt x="1774" y="939"/>
                </a:cubicBezTo>
                <a:cubicBezTo>
                  <a:pt x="1816" y="939"/>
                  <a:pt x="1851" y="974"/>
                  <a:pt x="1851" y="1017"/>
                </a:cubicBezTo>
                <a:cubicBezTo>
                  <a:pt x="1851" y="1059"/>
                  <a:pt x="1816" y="1094"/>
                  <a:pt x="1774" y="1094"/>
                </a:cubicBezTo>
                <a:cubicBezTo>
                  <a:pt x="1731" y="1094"/>
                  <a:pt x="1696" y="1059"/>
                  <a:pt x="1696" y="1017"/>
                </a:cubicBezTo>
                <a:close/>
                <a:moveTo>
                  <a:pt x="0" y="1330"/>
                </a:moveTo>
                <a:cubicBezTo>
                  <a:pt x="0" y="1287"/>
                  <a:pt x="35" y="1252"/>
                  <a:pt x="78" y="1252"/>
                </a:cubicBezTo>
                <a:cubicBezTo>
                  <a:pt x="120" y="1252"/>
                  <a:pt x="155" y="1287"/>
                  <a:pt x="155" y="1330"/>
                </a:cubicBezTo>
                <a:cubicBezTo>
                  <a:pt x="155" y="1372"/>
                  <a:pt x="120" y="1407"/>
                  <a:pt x="78" y="1407"/>
                </a:cubicBezTo>
                <a:cubicBezTo>
                  <a:pt x="35" y="1407"/>
                  <a:pt x="0" y="1372"/>
                  <a:pt x="0" y="1330"/>
                </a:cubicBezTo>
                <a:close/>
                <a:moveTo>
                  <a:pt x="339" y="1330"/>
                </a:moveTo>
                <a:cubicBezTo>
                  <a:pt x="339" y="1287"/>
                  <a:pt x="374" y="1252"/>
                  <a:pt x="417" y="1252"/>
                </a:cubicBezTo>
                <a:cubicBezTo>
                  <a:pt x="459" y="1252"/>
                  <a:pt x="494" y="1287"/>
                  <a:pt x="494" y="1330"/>
                </a:cubicBezTo>
                <a:cubicBezTo>
                  <a:pt x="494" y="1372"/>
                  <a:pt x="459" y="1407"/>
                  <a:pt x="417" y="1407"/>
                </a:cubicBezTo>
                <a:cubicBezTo>
                  <a:pt x="374" y="1407"/>
                  <a:pt x="339" y="1372"/>
                  <a:pt x="339" y="1330"/>
                </a:cubicBezTo>
                <a:close/>
                <a:moveTo>
                  <a:pt x="678" y="1330"/>
                </a:moveTo>
                <a:cubicBezTo>
                  <a:pt x="678" y="1287"/>
                  <a:pt x="713" y="1252"/>
                  <a:pt x="756" y="1252"/>
                </a:cubicBezTo>
                <a:cubicBezTo>
                  <a:pt x="798" y="1252"/>
                  <a:pt x="833" y="1287"/>
                  <a:pt x="833" y="1330"/>
                </a:cubicBezTo>
                <a:cubicBezTo>
                  <a:pt x="833" y="1372"/>
                  <a:pt x="798" y="1407"/>
                  <a:pt x="756" y="1407"/>
                </a:cubicBezTo>
                <a:cubicBezTo>
                  <a:pt x="713" y="1407"/>
                  <a:pt x="678" y="1372"/>
                  <a:pt x="678" y="1330"/>
                </a:cubicBezTo>
                <a:close/>
                <a:moveTo>
                  <a:pt x="1018" y="1330"/>
                </a:moveTo>
                <a:cubicBezTo>
                  <a:pt x="1018" y="1287"/>
                  <a:pt x="1053" y="1252"/>
                  <a:pt x="1096" y="1252"/>
                </a:cubicBezTo>
                <a:cubicBezTo>
                  <a:pt x="1138" y="1252"/>
                  <a:pt x="1173" y="1287"/>
                  <a:pt x="1173" y="1330"/>
                </a:cubicBezTo>
                <a:cubicBezTo>
                  <a:pt x="1173" y="1372"/>
                  <a:pt x="1138" y="1407"/>
                  <a:pt x="1096" y="1407"/>
                </a:cubicBezTo>
                <a:cubicBezTo>
                  <a:pt x="1053" y="1407"/>
                  <a:pt x="1018" y="1372"/>
                  <a:pt x="1018" y="1330"/>
                </a:cubicBezTo>
                <a:close/>
                <a:moveTo>
                  <a:pt x="1357" y="1330"/>
                </a:moveTo>
                <a:cubicBezTo>
                  <a:pt x="1357" y="1287"/>
                  <a:pt x="1392" y="1252"/>
                  <a:pt x="1435" y="1252"/>
                </a:cubicBezTo>
                <a:cubicBezTo>
                  <a:pt x="1477" y="1252"/>
                  <a:pt x="1512" y="1287"/>
                  <a:pt x="1512" y="1330"/>
                </a:cubicBezTo>
                <a:cubicBezTo>
                  <a:pt x="1512" y="1372"/>
                  <a:pt x="1477" y="1407"/>
                  <a:pt x="1435" y="1407"/>
                </a:cubicBezTo>
                <a:cubicBezTo>
                  <a:pt x="1392" y="1407"/>
                  <a:pt x="1357" y="1372"/>
                  <a:pt x="1357" y="1330"/>
                </a:cubicBezTo>
                <a:close/>
                <a:moveTo>
                  <a:pt x="1696" y="1330"/>
                </a:moveTo>
                <a:cubicBezTo>
                  <a:pt x="1696" y="1287"/>
                  <a:pt x="1731" y="1252"/>
                  <a:pt x="1774" y="1252"/>
                </a:cubicBezTo>
                <a:cubicBezTo>
                  <a:pt x="1816" y="1252"/>
                  <a:pt x="1851" y="1287"/>
                  <a:pt x="1851" y="1330"/>
                </a:cubicBezTo>
                <a:cubicBezTo>
                  <a:pt x="1851" y="1372"/>
                  <a:pt x="1816" y="1407"/>
                  <a:pt x="1774" y="1407"/>
                </a:cubicBezTo>
                <a:cubicBezTo>
                  <a:pt x="1731" y="1407"/>
                  <a:pt x="1696" y="1372"/>
                  <a:pt x="1696" y="1330"/>
                </a:cubicBezTo>
                <a:close/>
              </a:path>
            </a:pathLst>
          </a:custGeom>
          <a:solidFill>
            <a:srgbClr val="F3AD1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8" name="任意多边形 47"/>
          <p:cNvSpPr/>
          <p:nvPr/>
        </p:nvSpPr>
        <p:spPr>
          <a:xfrm>
            <a:off x="4585970" y="4930775"/>
            <a:ext cx="785495" cy="52006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851" h="1407">
                <a:moveTo>
                  <a:pt x="0" y="78"/>
                </a:moveTo>
                <a:cubicBezTo>
                  <a:pt x="0" y="35"/>
                  <a:pt x="35" y="0"/>
                  <a:pt x="77" y="0"/>
                </a:cubicBezTo>
                <a:cubicBezTo>
                  <a:pt x="120" y="0"/>
                  <a:pt x="155" y="35"/>
                  <a:pt x="155" y="78"/>
                </a:cubicBezTo>
                <a:cubicBezTo>
                  <a:pt x="155" y="120"/>
                  <a:pt x="120" y="155"/>
                  <a:pt x="77" y="155"/>
                </a:cubicBezTo>
                <a:cubicBezTo>
                  <a:pt x="35" y="155"/>
                  <a:pt x="0" y="120"/>
                  <a:pt x="0" y="78"/>
                </a:cubicBezTo>
                <a:close/>
                <a:moveTo>
                  <a:pt x="339" y="78"/>
                </a:moveTo>
                <a:cubicBezTo>
                  <a:pt x="339" y="35"/>
                  <a:pt x="374" y="0"/>
                  <a:pt x="417" y="0"/>
                </a:cubicBezTo>
                <a:cubicBezTo>
                  <a:pt x="459" y="0"/>
                  <a:pt x="494" y="35"/>
                  <a:pt x="494" y="78"/>
                </a:cubicBezTo>
                <a:cubicBezTo>
                  <a:pt x="494" y="120"/>
                  <a:pt x="459" y="155"/>
                  <a:pt x="417" y="155"/>
                </a:cubicBezTo>
                <a:cubicBezTo>
                  <a:pt x="374" y="155"/>
                  <a:pt x="339" y="120"/>
                  <a:pt x="339" y="78"/>
                </a:cubicBezTo>
                <a:close/>
                <a:moveTo>
                  <a:pt x="678" y="78"/>
                </a:moveTo>
                <a:cubicBezTo>
                  <a:pt x="678" y="35"/>
                  <a:pt x="713" y="0"/>
                  <a:pt x="756" y="0"/>
                </a:cubicBezTo>
                <a:cubicBezTo>
                  <a:pt x="799" y="0"/>
                  <a:pt x="833" y="35"/>
                  <a:pt x="833" y="78"/>
                </a:cubicBezTo>
                <a:cubicBezTo>
                  <a:pt x="833" y="120"/>
                  <a:pt x="799" y="155"/>
                  <a:pt x="756" y="155"/>
                </a:cubicBezTo>
                <a:cubicBezTo>
                  <a:pt x="713" y="155"/>
                  <a:pt x="678" y="120"/>
                  <a:pt x="678" y="78"/>
                </a:cubicBezTo>
                <a:close/>
                <a:moveTo>
                  <a:pt x="1018" y="78"/>
                </a:moveTo>
                <a:cubicBezTo>
                  <a:pt x="1018" y="35"/>
                  <a:pt x="1052" y="0"/>
                  <a:pt x="1095" y="0"/>
                </a:cubicBezTo>
                <a:cubicBezTo>
                  <a:pt x="1138" y="0"/>
                  <a:pt x="1173" y="35"/>
                  <a:pt x="1173" y="78"/>
                </a:cubicBezTo>
                <a:cubicBezTo>
                  <a:pt x="1173" y="120"/>
                  <a:pt x="1138" y="155"/>
                  <a:pt x="1095" y="155"/>
                </a:cubicBezTo>
                <a:cubicBezTo>
                  <a:pt x="1052" y="155"/>
                  <a:pt x="1018" y="120"/>
                  <a:pt x="1018" y="78"/>
                </a:cubicBezTo>
                <a:close/>
                <a:moveTo>
                  <a:pt x="1357" y="78"/>
                </a:moveTo>
                <a:cubicBezTo>
                  <a:pt x="1357" y="35"/>
                  <a:pt x="1392" y="0"/>
                  <a:pt x="1434" y="0"/>
                </a:cubicBezTo>
                <a:cubicBezTo>
                  <a:pt x="1477" y="0"/>
                  <a:pt x="1512" y="35"/>
                  <a:pt x="1512" y="78"/>
                </a:cubicBezTo>
                <a:cubicBezTo>
                  <a:pt x="1512" y="120"/>
                  <a:pt x="1477" y="155"/>
                  <a:pt x="1434" y="155"/>
                </a:cubicBezTo>
                <a:cubicBezTo>
                  <a:pt x="1392" y="155"/>
                  <a:pt x="1357" y="120"/>
                  <a:pt x="1357" y="78"/>
                </a:cubicBezTo>
                <a:close/>
                <a:moveTo>
                  <a:pt x="1696" y="78"/>
                </a:moveTo>
                <a:cubicBezTo>
                  <a:pt x="1696" y="35"/>
                  <a:pt x="1731" y="0"/>
                  <a:pt x="1774" y="0"/>
                </a:cubicBezTo>
                <a:cubicBezTo>
                  <a:pt x="1816" y="0"/>
                  <a:pt x="1851" y="35"/>
                  <a:pt x="1851" y="78"/>
                </a:cubicBezTo>
                <a:cubicBezTo>
                  <a:pt x="1851" y="120"/>
                  <a:pt x="1816" y="155"/>
                  <a:pt x="1774" y="155"/>
                </a:cubicBezTo>
                <a:cubicBezTo>
                  <a:pt x="1731" y="155"/>
                  <a:pt x="1696" y="120"/>
                  <a:pt x="1696" y="78"/>
                </a:cubicBezTo>
                <a:close/>
                <a:moveTo>
                  <a:pt x="0" y="391"/>
                </a:moveTo>
                <a:cubicBezTo>
                  <a:pt x="0" y="348"/>
                  <a:pt x="35" y="313"/>
                  <a:pt x="78" y="313"/>
                </a:cubicBezTo>
                <a:cubicBezTo>
                  <a:pt x="120" y="313"/>
                  <a:pt x="155" y="348"/>
                  <a:pt x="155" y="391"/>
                </a:cubicBezTo>
                <a:cubicBezTo>
                  <a:pt x="155" y="433"/>
                  <a:pt x="120" y="468"/>
                  <a:pt x="78" y="468"/>
                </a:cubicBezTo>
                <a:cubicBezTo>
                  <a:pt x="35" y="468"/>
                  <a:pt x="0" y="433"/>
                  <a:pt x="0" y="391"/>
                </a:cubicBezTo>
                <a:close/>
                <a:moveTo>
                  <a:pt x="339" y="391"/>
                </a:moveTo>
                <a:cubicBezTo>
                  <a:pt x="339" y="348"/>
                  <a:pt x="374" y="313"/>
                  <a:pt x="417" y="313"/>
                </a:cubicBezTo>
                <a:cubicBezTo>
                  <a:pt x="459" y="313"/>
                  <a:pt x="494" y="348"/>
                  <a:pt x="494" y="391"/>
                </a:cubicBezTo>
                <a:cubicBezTo>
                  <a:pt x="494" y="433"/>
                  <a:pt x="459" y="468"/>
                  <a:pt x="417" y="468"/>
                </a:cubicBezTo>
                <a:cubicBezTo>
                  <a:pt x="374" y="468"/>
                  <a:pt x="339" y="433"/>
                  <a:pt x="339" y="391"/>
                </a:cubicBezTo>
                <a:close/>
                <a:moveTo>
                  <a:pt x="678" y="391"/>
                </a:moveTo>
                <a:cubicBezTo>
                  <a:pt x="678" y="348"/>
                  <a:pt x="713" y="313"/>
                  <a:pt x="756" y="313"/>
                </a:cubicBezTo>
                <a:cubicBezTo>
                  <a:pt x="798" y="313"/>
                  <a:pt x="833" y="348"/>
                  <a:pt x="833" y="391"/>
                </a:cubicBezTo>
                <a:cubicBezTo>
                  <a:pt x="833" y="433"/>
                  <a:pt x="798" y="468"/>
                  <a:pt x="756" y="468"/>
                </a:cubicBezTo>
                <a:cubicBezTo>
                  <a:pt x="713" y="468"/>
                  <a:pt x="678" y="433"/>
                  <a:pt x="678" y="391"/>
                </a:cubicBezTo>
                <a:close/>
                <a:moveTo>
                  <a:pt x="1018" y="391"/>
                </a:moveTo>
                <a:cubicBezTo>
                  <a:pt x="1018" y="348"/>
                  <a:pt x="1053" y="313"/>
                  <a:pt x="1096" y="313"/>
                </a:cubicBezTo>
                <a:cubicBezTo>
                  <a:pt x="1138" y="313"/>
                  <a:pt x="1173" y="348"/>
                  <a:pt x="1173" y="391"/>
                </a:cubicBezTo>
                <a:cubicBezTo>
                  <a:pt x="1173" y="433"/>
                  <a:pt x="1138" y="468"/>
                  <a:pt x="1096" y="468"/>
                </a:cubicBezTo>
                <a:cubicBezTo>
                  <a:pt x="1053" y="468"/>
                  <a:pt x="1018" y="433"/>
                  <a:pt x="1018" y="391"/>
                </a:cubicBezTo>
                <a:close/>
                <a:moveTo>
                  <a:pt x="1357" y="391"/>
                </a:moveTo>
                <a:cubicBezTo>
                  <a:pt x="1357" y="348"/>
                  <a:pt x="1392" y="313"/>
                  <a:pt x="1435" y="313"/>
                </a:cubicBezTo>
                <a:cubicBezTo>
                  <a:pt x="1477" y="313"/>
                  <a:pt x="1512" y="348"/>
                  <a:pt x="1512" y="391"/>
                </a:cubicBezTo>
                <a:cubicBezTo>
                  <a:pt x="1512" y="433"/>
                  <a:pt x="1477" y="468"/>
                  <a:pt x="1435" y="468"/>
                </a:cubicBezTo>
                <a:cubicBezTo>
                  <a:pt x="1392" y="468"/>
                  <a:pt x="1357" y="433"/>
                  <a:pt x="1357" y="391"/>
                </a:cubicBezTo>
                <a:close/>
                <a:moveTo>
                  <a:pt x="1696" y="391"/>
                </a:moveTo>
                <a:cubicBezTo>
                  <a:pt x="1696" y="348"/>
                  <a:pt x="1731" y="313"/>
                  <a:pt x="1774" y="313"/>
                </a:cubicBezTo>
                <a:cubicBezTo>
                  <a:pt x="1816" y="313"/>
                  <a:pt x="1851" y="348"/>
                  <a:pt x="1851" y="391"/>
                </a:cubicBezTo>
                <a:cubicBezTo>
                  <a:pt x="1851" y="433"/>
                  <a:pt x="1816" y="468"/>
                  <a:pt x="1774" y="468"/>
                </a:cubicBezTo>
                <a:cubicBezTo>
                  <a:pt x="1731" y="468"/>
                  <a:pt x="1696" y="433"/>
                  <a:pt x="1696" y="391"/>
                </a:cubicBezTo>
                <a:close/>
                <a:moveTo>
                  <a:pt x="0" y="704"/>
                </a:moveTo>
                <a:cubicBezTo>
                  <a:pt x="0" y="661"/>
                  <a:pt x="35" y="626"/>
                  <a:pt x="78" y="626"/>
                </a:cubicBezTo>
                <a:cubicBezTo>
                  <a:pt x="120" y="626"/>
                  <a:pt x="155" y="661"/>
                  <a:pt x="155" y="704"/>
                </a:cubicBezTo>
                <a:cubicBezTo>
                  <a:pt x="155" y="746"/>
                  <a:pt x="120" y="781"/>
                  <a:pt x="78" y="781"/>
                </a:cubicBezTo>
                <a:cubicBezTo>
                  <a:pt x="35" y="781"/>
                  <a:pt x="0" y="746"/>
                  <a:pt x="0" y="704"/>
                </a:cubicBezTo>
                <a:close/>
                <a:moveTo>
                  <a:pt x="339" y="704"/>
                </a:moveTo>
                <a:cubicBezTo>
                  <a:pt x="339" y="661"/>
                  <a:pt x="374" y="626"/>
                  <a:pt x="417" y="626"/>
                </a:cubicBezTo>
                <a:cubicBezTo>
                  <a:pt x="459" y="626"/>
                  <a:pt x="494" y="661"/>
                  <a:pt x="494" y="704"/>
                </a:cubicBezTo>
                <a:cubicBezTo>
                  <a:pt x="494" y="746"/>
                  <a:pt x="459" y="781"/>
                  <a:pt x="417" y="781"/>
                </a:cubicBezTo>
                <a:cubicBezTo>
                  <a:pt x="374" y="781"/>
                  <a:pt x="339" y="746"/>
                  <a:pt x="339" y="704"/>
                </a:cubicBezTo>
                <a:close/>
                <a:moveTo>
                  <a:pt x="678" y="704"/>
                </a:moveTo>
                <a:cubicBezTo>
                  <a:pt x="678" y="661"/>
                  <a:pt x="713" y="626"/>
                  <a:pt x="756" y="626"/>
                </a:cubicBezTo>
                <a:cubicBezTo>
                  <a:pt x="798" y="626"/>
                  <a:pt x="833" y="661"/>
                  <a:pt x="833" y="704"/>
                </a:cubicBezTo>
                <a:cubicBezTo>
                  <a:pt x="833" y="746"/>
                  <a:pt x="798" y="781"/>
                  <a:pt x="756" y="781"/>
                </a:cubicBezTo>
                <a:cubicBezTo>
                  <a:pt x="713" y="781"/>
                  <a:pt x="678" y="746"/>
                  <a:pt x="678" y="704"/>
                </a:cubicBezTo>
                <a:close/>
                <a:moveTo>
                  <a:pt x="1018" y="704"/>
                </a:moveTo>
                <a:cubicBezTo>
                  <a:pt x="1018" y="661"/>
                  <a:pt x="1053" y="626"/>
                  <a:pt x="1096" y="626"/>
                </a:cubicBezTo>
                <a:cubicBezTo>
                  <a:pt x="1138" y="626"/>
                  <a:pt x="1173" y="661"/>
                  <a:pt x="1173" y="704"/>
                </a:cubicBezTo>
                <a:cubicBezTo>
                  <a:pt x="1173" y="746"/>
                  <a:pt x="1138" y="781"/>
                  <a:pt x="1096" y="781"/>
                </a:cubicBezTo>
                <a:cubicBezTo>
                  <a:pt x="1053" y="781"/>
                  <a:pt x="1018" y="746"/>
                  <a:pt x="1018" y="704"/>
                </a:cubicBezTo>
                <a:close/>
                <a:moveTo>
                  <a:pt x="1357" y="704"/>
                </a:moveTo>
                <a:cubicBezTo>
                  <a:pt x="1357" y="661"/>
                  <a:pt x="1392" y="626"/>
                  <a:pt x="1435" y="626"/>
                </a:cubicBezTo>
                <a:cubicBezTo>
                  <a:pt x="1477" y="626"/>
                  <a:pt x="1512" y="661"/>
                  <a:pt x="1512" y="704"/>
                </a:cubicBezTo>
                <a:cubicBezTo>
                  <a:pt x="1512" y="746"/>
                  <a:pt x="1477" y="781"/>
                  <a:pt x="1435" y="781"/>
                </a:cubicBezTo>
                <a:cubicBezTo>
                  <a:pt x="1392" y="781"/>
                  <a:pt x="1357" y="746"/>
                  <a:pt x="1357" y="704"/>
                </a:cubicBezTo>
                <a:close/>
                <a:moveTo>
                  <a:pt x="1696" y="704"/>
                </a:moveTo>
                <a:cubicBezTo>
                  <a:pt x="1696" y="661"/>
                  <a:pt x="1731" y="626"/>
                  <a:pt x="1774" y="626"/>
                </a:cubicBezTo>
                <a:cubicBezTo>
                  <a:pt x="1816" y="626"/>
                  <a:pt x="1851" y="661"/>
                  <a:pt x="1851" y="704"/>
                </a:cubicBezTo>
                <a:cubicBezTo>
                  <a:pt x="1851" y="746"/>
                  <a:pt x="1816" y="781"/>
                  <a:pt x="1774" y="781"/>
                </a:cubicBezTo>
                <a:cubicBezTo>
                  <a:pt x="1731" y="781"/>
                  <a:pt x="1696" y="746"/>
                  <a:pt x="1696" y="704"/>
                </a:cubicBezTo>
                <a:close/>
                <a:moveTo>
                  <a:pt x="0" y="1017"/>
                </a:moveTo>
                <a:cubicBezTo>
                  <a:pt x="0" y="974"/>
                  <a:pt x="35" y="939"/>
                  <a:pt x="78" y="939"/>
                </a:cubicBezTo>
                <a:cubicBezTo>
                  <a:pt x="120" y="939"/>
                  <a:pt x="155" y="974"/>
                  <a:pt x="155" y="1017"/>
                </a:cubicBezTo>
                <a:cubicBezTo>
                  <a:pt x="155" y="1059"/>
                  <a:pt x="120" y="1094"/>
                  <a:pt x="78" y="1094"/>
                </a:cubicBezTo>
                <a:cubicBezTo>
                  <a:pt x="35" y="1094"/>
                  <a:pt x="0" y="1059"/>
                  <a:pt x="0" y="1017"/>
                </a:cubicBezTo>
                <a:close/>
                <a:moveTo>
                  <a:pt x="339" y="1017"/>
                </a:moveTo>
                <a:cubicBezTo>
                  <a:pt x="339" y="974"/>
                  <a:pt x="374" y="939"/>
                  <a:pt x="417" y="939"/>
                </a:cubicBezTo>
                <a:cubicBezTo>
                  <a:pt x="459" y="939"/>
                  <a:pt x="494" y="974"/>
                  <a:pt x="494" y="1017"/>
                </a:cubicBezTo>
                <a:cubicBezTo>
                  <a:pt x="494" y="1059"/>
                  <a:pt x="459" y="1094"/>
                  <a:pt x="417" y="1094"/>
                </a:cubicBezTo>
                <a:cubicBezTo>
                  <a:pt x="374" y="1094"/>
                  <a:pt x="339" y="1059"/>
                  <a:pt x="339" y="1017"/>
                </a:cubicBezTo>
                <a:close/>
                <a:moveTo>
                  <a:pt x="678" y="1017"/>
                </a:moveTo>
                <a:cubicBezTo>
                  <a:pt x="678" y="974"/>
                  <a:pt x="713" y="939"/>
                  <a:pt x="756" y="939"/>
                </a:cubicBezTo>
                <a:cubicBezTo>
                  <a:pt x="798" y="939"/>
                  <a:pt x="833" y="974"/>
                  <a:pt x="833" y="1017"/>
                </a:cubicBezTo>
                <a:cubicBezTo>
                  <a:pt x="833" y="1059"/>
                  <a:pt x="798" y="1094"/>
                  <a:pt x="756" y="1094"/>
                </a:cubicBezTo>
                <a:cubicBezTo>
                  <a:pt x="713" y="1094"/>
                  <a:pt x="678" y="1059"/>
                  <a:pt x="678" y="1017"/>
                </a:cubicBezTo>
                <a:close/>
                <a:moveTo>
                  <a:pt x="1018" y="1017"/>
                </a:moveTo>
                <a:cubicBezTo>
                  <a:pt x="1018" y="974"/>
                  <a:pt x="1053" y="939"/>
                  <a:pt x="1096" y="939"/>
                </a:cubicBezTo>
                <a:cubicBezTo>
                  <a:pt x="1138" y="939"/>
                  <a:pt x="1173" y="974"/>
                  <a:pt x="1173" y="1017"/>
                </a:cubicBezTo>
                <a:cubicBezTo>
                  <a:pt x="1173" y="1059"/>
                  <a:pt x="1138" y="1094"/>
                  <a:pt x="1096" y="1094"/>
                </a:cubicBezTo>
                <a:cubicBezTo>
                  <a:pt x="1053" y="1094"/>
                  <a:pt x="1018" y="1059"/>
                  <a:pt x="1018" y="1017"/>
                </a:cubicBezTo>
                <a:close/>
                <a:moveTo>
                  <a:pt x="1357" y="1017"/>
                </a:moveTo>
                <a:cubicBezTo>
                  <a:pt x="1357" y="974"/>
                  <a:pt x="1392" y="939"/>
                  <a:pt x="1435" y="939"/>
                </a:cubicBezTo>
                <a:cubicBezTo>
                  <a:pt x="1477" y="939"/>
                  <a:pt x="1512" y="974"/>
                  <a:pt x="1512" y="1017"/>
                </a:cubicBezTo>
                <a:cubicBezTo>
                  <a:pt x="1512" y="1059"/>
                  <a:pt x="1477" y="1094"/>
                  <a:pt x="1435" y="1094"/>
                </a:cubicBezTo>
                <a:cubicBezTo>
                  <a:pt x="1392" y="1094"/>
                  <a:pt x="1357" y="1059"/>
                  <a:pt x="1357" y="1017"/>
                </a:cubicBezTo>
                <a:close/>
                <a:moveTo>
                  <a:pt x="1696" y="1017"/>
                </a:moveTo>
                <a:cubicBezTo>
                  <a:pt x="1696" y="974"/>
                  <a:pt x="1731" y="939"/>
                  <a:pt x="1774" y="939"/>
                </a:cubicBezTo>
                <a:cubicBezTo>
                  <a:pt x="1816" y="939"/>
                  <a:pt x="1851" y="974"/>
                  <a:pt x="1851" y="1017"/>
                </a:cubicBezTo>
                <a:cubicBezTo>
                  <a:pt x="1851" y="1059"/>
                  <a:pt x="1816" y="1094"/>
                  <a:pt x="1774" y="1094"/>
                </a:cubicBezTo>
                <a:cubicBezTo>
                  <a:pt x="1731" y="1094"/>
                  <a:pt x="1696" y="1059"/>
                  <a:pt x="1696" y="1017"/>
                </a:cubicBezTo>
                <a:close/>
                <a:moveTo>
                  <a:pt x="0" y="1330"/>
                </a:moveTo>
                <a:cubicBezTo>
                  <a:pt x="0" y="1287"/>
                  <a:pt x="35" y="1252"/>
                  <a:pt x="78" y="1252"/>
                </a:cubicBezTo>
                <a:cubicBezTo>
                  <a:pt x="120" y="1252"/>
                  <a:pt x="155" y="1287"/>
                  <a:pt x="155" y="1330"/>
                </a:cubicBezTo>
                <a:cubicBezTo>
                  <a:pt x="155" y="1372"/>
                  <a:pt x="120" y="1407"/>
                  <a:pt x="78" y="1407"/>
                </a:cubicBezTo>
                <a:cubicBezTo>
                  <a:pt x="35" y="1407"/>
                  <a:pt x="0" y="1372"/>
                  <a:pt x="0" y="1330"/>
                </a:cubicBezTo>
                <a:close/>
                <a:moveTo>
                  <a:pt x="339" y="1330"/>
                </a:moveTo>
                <a:cubicBezTo>
                  <a:pt x="339" y="1287"/>
                  <a:pt x="374" y="1252"/>
                  <a:pt x="417" y="1252"/>
                </a:cubicBezTo>
                <a:cubicBezTo>
                  <a:pt x="459" y="1252"/>
                  <a:pt x="494" y="1287"/>
                  <a:pt x="494" y="1330"/>
                </a:cubicBezTo>
                <a:cubicBezTo>
                  <a:pt x="494" y="1372"/>
                  <a:pt x="459" y="1407"/>
                  <a:pt x="417" y="1407"/>
                </a:cubicBezTo>
                <a:cubicBezTo>
                  <a:pt x="374" y="1407"/>
                  <a:pt x="339" y="1372"/>
                  <a:pt x="339" y="1330"/>
                </a:cubicBezTo>
                <a:close/>
                <a:moveTo>
                  <a:pt x="678" y="1330"/>
                </a:moveTo>
                <a:cubicBezTo>
                  <a:pt x="678" y="1287"/>
                  <a:pt x="713" y="1252"/>
                  <a:pt x="756" y="1252"/>
                </a:cubicBezTo>
                <a:cubicBezTo>
                  <a:pt x="798" y="1252"/>
                  <a:pt x="833" y="1287"/>
                  <a:pt x="833" y="1330"/>
                </a:cubicBezTo>
                <a:cubicBezTo>
                  <a:pt x="833" y="1372"/>
                  <a:pt x="798" y="1407"/>
                  <a:pt x="756" y="1407"/>
                </a:cubicBezTo>
                <a:cubicBezTo>
                  <a:pt x="713" y="1407"/>
                  <a:pt x="678" y="1372"/>
                  <a:pt x="678" y="1330"/>
                </a:cubicBezTo>
                <a:close/>
                <a:moveTo>
                  <a:pt x="1018" y="1330"/>
                </a:moveTo>
                <a:cubicBezTo>
                  <a:pt x="1018" y="1287"/>
                  <a:pt x="1053" y="1252"/>
                  <a:pt x="1096" y="1252"/>
                </a:cubicBezTo>
                <a:cubicBezTo>
                  <a:pt x="1138" y="1252"/>
                  <a:pt x="1173" y="1287"/>
                  <a:pt x="1173" y="1330"/>
                </a:cubicBezTo>
                <a:cubicBezTo>
                  <a:pt x="1173" y="1372"/>
                  <a:pt x="1138" y="1407"/>
                  <a:pt x="1096" y="1407"/>
                </a:cubicBezTo>
                <a:cubicBezTo>
                  <a:pt x="1053" y="1407"/>
                  <a:pt x="1018" y="1372"/>
                  <a:pt x="1018" y="1330"/>
                </a:cubicBezTo>
                <a:close/>
                <a:moveTo>
                  <a:pt x="1357" y="1330"/>
                </a:moveTo>
                <a:cubicBezTo>
                  <a:pt x="1357" y="1287"/>
                  <a:pt x="1392" y="1252"/>
                  <a:pt x="1435" y="1252"/>
                </a:cubicBezTo>
                <a:cubicBezTo>
                  <a:pt x="1477" y="1252"/>
                  <a:pt x="1512" y="1287"/>
                  <a:pt x="1512" y="1330"/>
                </a:cubicBezTo>
                <a:cubicBezTo>
                  <a:pt x="1512" y="1372"/>
                  <a:pt x="1477" y="1407"/>
                  <a:pt x="1435" y="1407"/>
                </a:cubicBezTo>
                <a:cubicBezTo>
                  <a:pt x="1392" y="1407"/>
                  <a:pt x="1357" y="1372"/>
                  <a:pt x="1357" y="1330"/>
                </a:cubicBezTo>
                <a:close/>
                <a:moveTo>
                  <a:pt x="1696" y="1330"/>
                </a:moveTo>
                <a:cubicBezTo>
                  <a:pt x="1696" y="1287"/>
                  <a:pt x="1731" y="1252"/>
                  <a:pt x="1774" y="1252"/>
                </a:cubicBezTo>
                <a:cubicBezTo>
                  <a:pt x="1816" y="1252"/>
                  <a:pt x="1851" y="1287"/>
                  <a:pt x="1851" y="1330"/>
                </a:cubicBezTo>
                <a:cubicBezTo>
                  <a:pt x="1851" y="1372"/>
                  <a:pt x="1816" y="1407"/>
                  <a:pt x="1774" y="1407"/>
                </a:cubicBezTo>
                <a:cubicBezTo>
                  <a:pt x="1731" y="1407"/>
                  <a:pt x="1696" y="1372"/>
                  <a:pt x="1696" y="1330"/>
                </a:cubicBezTo>
                <a:close/>
              </a:path>
            </a:pathLst>
          </a:custGeom>
          <a:solidFill>
            <a:srgbClr val="F3AD1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4" name="文本框 53"/>
          <p:cNvSpPr txBox="1"/>
          <p:nvPr/>
        </p:nvSpPr>
        <p:spPr>
          <a:xfrm>
            <a:off x="4570730" y="3185795"/>
            <a:ext cx="6623050" cy="1069340"/>
          </a:xfrm>
          <a:prstGeom prst="rect">
            <a:avLst/>
          </a:prstGeom>
          <a:noFill/>
        </p:spPr>
        <p:txBody>
          <a:bodyPr wrap="square">
            <a:spAutoFit/>
          </a:bodyPr>
          <a:lstStyle/>
          <a:p>
            <a:pPr indent="0" algn="l" fontAlgn="auto">
              <a:lnSpc>
                <a:spcPct val="120000"/>
              </a:lnSpc>
            </a:pPr>
            <a:r>
              <a:rPr lang="zh-CN" altLang="en-US" sz="5300" b="1" dirty="0">
                <a:ln w="12700">
                  <a:noFill/>
                </a:ln>
                <a:solidFill>
                  <a:srgbClr val="F3AD1F"/>
                </a:solidFill>
                <a:effectLst/>
                <a:latin typeface="微软雅黑" panose="020B0503020204020204" charset="-122"/>
                <a:ea typeface="微软雅黑" panose="020B0503020204020204" charset="-122"/>
                <a:cs typeface="微软雅黑" panose="020B0503020204020204" charset="-122"/>
              </a:rPr>
              <a:t>劳动创造和谐社会</a:t>
            </a:r>
          </a:p>
        </p:txBody>
      </p:sp>
      <p:sp>
        <p:nvSpPr>
          <p:cNvPr id="17" name="文本框 16"/>
          <p:cNvSpPr txBox="1"/>
          <p:nvPr/>
        </p:nvSpPr>
        <p:spPr>
          <a:xfrm>
            <a:off x="4481830" y="2383790"/>
            <a:ext cx="2777490" cy="743585"/>
          </a:xfrm>
          <a:prstGeom prst="roundRect">
            <a:avLst>
              <a:gd name="adj" fmla="val 29034"/>
            </a:avLst>
          </a:prstGeom>
          <a:solidFill>
            <a:srgbClr val="F3AD1F"/>
          </a:solidFill>
        </p:spPr>
        <p:txBody>
          <a:bodyPr wrap="square" rtlCol="0">
            <a:noAutofit/>
          </a:bodyPr>
          <a:lstStyle/>
          <a:p>
            <a:pPr indent="0" algn="ctr" fontAlgn="auto"/>
            <a:endParaRPr lang="zh-CN" altLang="en-US" sz="4600" dirty="0">
              <a:solidFill>
                <a:srgbClr val="5D3317"/>
              </a:solidFill>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4625211" y="2347578"/>
            <a:ext cx="2669540" cy="829945"/>
          </a:xfrm>
          <a:prstGeom prst="rect">
            <a:avLst/>
          </a:prstGeom>
          <a:noFill/>
        </p:spPr>
        <p:txBody>
          <a:bodyPr wrap="square" rtlCol="0" anchor="t">
            <a:spAutoFit/>
          </a:bodyPr>
          <a:lstStyle/>
          <a:p>
            <a:r>
              <a:rPr lang="zh-CN" sz="4800" b="1" dirty="0">
                <a:ln w="12700">
                  <a:noFill/>
                </a:ln>
                <a:solidFill>
                  <a:srgbClr val="5D3317"/>
                </a:solidFill>
                <a:effectLst/>
                <a:latin typeface="庞门正道标题体" panose="02010600030101010101" charset="-122"/>
                <a:ea typeface="庞门正道标题体" panose="02010600030101010101" charset="-122"/>
                <a:cs typeface="微软雅黑" panose="020B0503020204020204" charset="-122"/>
                <a:sym typeface="+mn-ea"/>
              </a:rPr>
              <a:t>第三单元</a:t>
            </a:r>
          </a:p>
        </p:txBody>
      </p:sp>
      <p:pic>
        <p:nvPicPr>
          <p:cNvPr id="3" name="图片 2" descr="C:\Users\zhuangyuxia.ECNUP\Desktop\图片1.png图片1"/>
          <p:cNvPicPr>
            <a:picLocks noChangeAspect="1"/>
          </p:cNvPicPr>
          <p:nvPr/>
        </p:nvPicPr>
        <p:blipFill>
          <a:blip r:embed="rId6"/>
          <a:srcRect/>
          <a:stretch>
            <a:fillRect/>
          </a:stretch>
        </p:blipFill>
        <p:spPr>
          <a:xfrm>
            <a:off x="0" y="1716405"/>
            <a:ext cx="4175760" cy="5149215"/>
          </a:xfrm>
          <a:prstGeom prst="rect">
            <a:avLst/>
          </a:prstGeom>
        </p:spPr>
      </p:pic>
      <p:grpSp>
        <p:nvGrpSpPr>
          <p:cNvPr id="5" name="组合 4"/>
          <p:cNvGrpSpPr/>
          <p:nvPr/>
        </p:nvGrpSpPr>
        <p:grpSpPr>
          <a:xfrm>
            <a:off x="10435590" y="668655"/>
            <a:ext cx="1038225" cy="1038225"/>
            <a:chOff x="12010" y="1633"/>
            <a:chExt cx="1140" cy="1140"/>
          </a:xfrm>
        </p:grpSpPr>
        <p:sp>
          <p:nvSpPr>
            <p:cNvPr id="6" name="三十二角星 5"/>
            <p:cNvSpPr/>
            <p:nvPr>
              <p:custDataLst>
                <p:tags r:id="rId1"/>
              </p:custDataLst>
            </p:nvPr>
          </p:nvSpPr>
          <p:spPr>
            <a:xfrm>
              <a:off x="12010" y="1633"/>
              <a:ext cx="1140" cy="1140"/>
            </a:xfrm>
            <a:prstGeom prst="star32">
              <a:avLst/>
            </a:prstGeom>
            <a:solidFill>
              <a:srgbClr val="FDE0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custDataLst>
                <p:tags r:id="rId2"/>
              </p:custDataLst>
            </p:nvPr>
          </p:nvSpPr>
          <p:spPr>
            <a:xfrm>
              <a:off x="12190" y="1813"/>
              <a:ext cx="780" cy="780"/>
            </a:xfrm>
            <a:prstGeom prst="ellipse">
              <a:avLst/>
            </a:prstGeom>
            <a:solidFill>
              <a:srgbClr val="FE7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fill="hold"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直接连接符 15"/>
          <p:cNvCxnSpPr/>
          <p:nvPr>
            <p:custDataLst>
              <p:tags r:id="rId1"/>
            </p:custDataLst>
          </p:nvPr>
        </p:nvCxnSpPr>
        <p:spPr>
          <a:xfrm>
            <a:off x="965205" y="1197270"/>
            <a:ext cx="2574925" cy="0"/>
          </a:xfrm>
          <a:prstGeom prst="line">
            <a:avLst/>
          </a:prstGeom>
          <a:ln w="38100">
            <a:solidFill>
              <a:srgbClr val="F3AD1F"/>
            </a:solidFill>
          </a:ln>
        </p:spPr>
        <p:style>
          <a:lnRef idx="1">
            <a:schemeClr val="accent1"/>
          </a:lnRef>
          <a:fillRef idx="0">
            <a:schemeClr val="accent1"/>
          </a:fillRef>
          <a:effectRef idx="0">
            <a:schemeClr val="accent1"/>
          </a:effectRef>
          <a:fontRef idx="minor">
            <a:schemeClr val="tx1"/>
          </a:fontRef>
        </p:style>
      </p:cxnSp>
      <p:sp>
        <p:nvSpPr>
          <p:cNvPr id="4" name="文本框22"/>
          <p:cNvSpPr/>
          <p:nvPr>
            <p:custDataLst>
              <p:tags r:id="rId2"/>
            </p:custDataLst>
          </p:nvPr>
        </p:nvSpPr>
        <p:spPr>
          <a:xfrm>
            <a:off x="898525" y="586740"/>
            <a:ext cx="7181215" cy="534035"/>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buClr>
                <a:srgbClr val="FFC94C"/>
              </a:buClr>
            </a:pPr>
            <a:r>
              <a:rPr lang="zh-CN" altLang="en-US" sz="2400" b="1" dirty="0">
                <a:solidFill>
                  <a:srgbClr val="5D3317"/>
                </a:solidFill>
                <a:latin typeface="微软雅黑" panose="020B0503020204020204" charset="-122"/>
                <a:ea typeface="微软雅黑" panose="020B0503020204020204" charset="-122"/>
                <a:cs typeface="+mn-ea"/>
                <a:sym typeface="+mn-lt"/>
              </a:rPr>
              <a:t>二、走进公益劳动</a:t>
            </a:r>
          </a:p>
        </p:txBody>
      </p:sp>
      <p:sp>
        <p:nvSpPr>
          <p:cNvPr id="100" name="文本框 99"/>
          <p:cNvSpPr txBox="1"/>
          <p:nvPr/>
        </p:nvSpPr>
        <p:spPr>
          <a:xfrm>
            <a:off x="1141730" y="1707515"/>
            <a:ext cx="9907270" cy="3726815"/>
          </a:xfrm>
          <a:prstGeom prst="rect">
            <a:avLst/>
          </a:prstGeom>
          <a:noFill/>
          <a:ln w="9525">
            <a:noFill/>
          </a:ln>
        </p:spPr>
        <p:txBody>
          <a:bodyPr wrap="square">
            <a:spAutoFit/>
          </a:bodyPr>
          <a:lstStyle/>
          <a:p>
            <a:pPr indent="457200" algn="just" fontAlgn="auto">
              <a:lnSpc>
                <a:spcPct val="175000"/>
              </a:lnSpc>
              <a:buClrTx/>
              <a:buSzTx/>
              <a:buFontTx/>
            </a:pPr>
            <a:r>
              <a:rPr lang="zh-CN" altLang="en-US" sz="2100" b="1" dirty="0">
                <a:solidFill>
                  <a:srgbClr val="5A8BC1"/>
                </a:solidFill>
                <a:latin typeface="微软雅黑" panose="020B0503020204020204" charset="-122"/>
                <a:ea typeface="微软雅黑" panose="020B0503020204020204" charset="-122"/>
              </a:rPr>
              <a:t>（一）公益劳动的育人功能</a:t>
            </a:r>
          </a:p>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1. 了解国家民情和增长社会知识</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志愿者通过参与遍布全国的社区服务、环境保护、社会管理、文化建设和国际赛事服务等公益劳动，能够更深入地了解我国的国情、社情和民情，真实感受我国社会发展的巨大成就和不平衡状态，体会中国特色社会主义制度的优越性，增强民族自豪感和对中国特色社会主义的信念。</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同时，公益劳动还能够帮助志愿者积累社会经验，完善自身知识结构。</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141730" y="1221740"/>
            <a:ext cx="9907270" cy="3161030"/>
          </a:xfrm>
          <a:prstGeom prst="rect">
            <a:avLst/>
          </a:prstGeom>
          <a:noFill/>
          <a:ln w="9525">
            <a:noFill/>
          </a:ln>
        </p:spPr>
        <p:txBody>
          <a:bodyPr wrap="square">
            <a:spAutoFit/>
          </a:bodyPr>
          <a:lstStyle/>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2. 培养团结协作和改革创新的精神</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志愿者要想顺利完成劳动任务，必须团结协作，在协作过程中逐步认识到规则、团结、合作的重要性。</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志愿者在劳动过程中能激发潜能、打破思维定式、发扬改革创新精神、产生创造性成果。</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公益劳动结束后，志愿者总结劳动经验和探讨改进建议的过程，又是其进行深入思考和改革创新的过程。</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141730" y="1221740"/>
            <a:ext cx="9907270" cy="2138045"/>
          </a:xfrm>
          <a:prstGeom prst="rect">
            <a:avLst/>
          </a:prstGeom>
          <a:noFill/>
          <a:ln w="9525">
            <a:noFill/>
          </a:ln>
        </p:spPr>
        <p:txBody>
          <a:bodyPr wrap="square">
            <a:spAutoFit/>
          </a:bodyPr>
          <a:lstStyle/>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3. 磨炼意志品质、形成优良品德</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在公益劳动中，志愿者通过奉献自己的时间、精力和技能等帮助他人，能够体会到自我价值实现后的快感。</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志愿者们在攻坚克难的过程中磨砺意志，有利于锤炼出不怕困难、顽强拼搏的意志品质。</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141730" y="1221740"/>
            <a:ext cx="9907270" cy="3672840"/>
          </a:xfrm>
          <a:prstGeom prst="rect">
            <a:avLst/>
          </a:prstGeom>
          <a:noFill/>
          <a:ln w="9525">
            <a:noFill/>
          </a:ln>
        </p:spPr>
        <p:txBody>
          <a:bodyPr wrap="square">
            <a:spAutoFit/>
          </a:bodyPr>
          <a:lstStyle/>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4. 树立崇高理想信念和社会主义核心价值观</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公益劳动对学生树立崇高理想信念和社会主义核心价值观具有重要作用。</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一方面，学生通过公益劳动能够更好地了解我国社会主义现代化建设取得的伟大成就，增强中国特色社会主义道路自信、理论自信、制度自信和文化自信，坚定对中国特色社会主义共同理想和共产主义远大理想的信念。</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另一方面，学生在奉献社会的活动中能够深切体会公益劳动对社会进步的推动作用，加深对奉献精神的理解，形成积极向上的人生态度。</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141730" y="1221740"/>
            <a:ext cx="7408545" cy="3672840"/>
          </a:xfrm>
          <a:prstGeom prst="rect">
            <a:avLst/>
          </a:prstGeom>
          <a:noFill/>
          <a:ln w="9525">
            <a:noFill/>
          </a:ln>
        </p:spPr>
        <p:txBody>
          <a:bodyPr wrap="square">
            <a:spAutoFit/>
          </a:bodyPr>
          <a:lstStyle/>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5. 增强现代社会责任意识和担当意识</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学生参与社会公益劳动，有利于其意识到作为公民自身应担负的社会责任，从而密切关注国家和民族的发展，主动把自己的命运同国家的发展联系起来，展示出现代公民应有的爱国意识和责任意识，尽可能地帮助他人和奉献社会，在奉献中彰显自身价值。</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责任意识还体现为集体主义精神，体现为人际的平等地位以及对公共利益和个人正当利益的维护。</a:t>
            </a:r>
          </a:p>
        </p:txBody>
      </p:sp>
      <p:pic>
        <p:nvPicPr>
          <p:cNvPr id="2" name="图片 1"/>
          <p:cNvPicPr>
            <a:picLocks noChangeAspect="1"/>
          </p:cNvPicPr>
          <p:nvPr>
            <p:custDataLst>
              <p:tags r:id="rId2"/>
            </p:custDataLst>
          </p:nvPr>
        </p:nvPicPr>
        <p:blipFill>
          <a:blip r:embed="rId4">
            <a:clrChange>
              <a:clrFrom>
                <a:srgbClr val="FFFFFF">
                  <a:alpha val="100000"/>
                </a:srgbClr>
              </a:clrFrom>
              <a:clrTo>
                <a:srgbClr val="FFFFFF">
                  <a:alpha val="100000"/>
                  <a:alpha val="0"/>
                </a:srgbClr>
              </a:clrTo>
            </a:clrChange>
          </a:blip>
          <a:stretch>
            <a:fillRect/>
          </a:stretch>
        </p:blipFill>
        <p:spPr>
          <a:xfrm>
            <a:off x="9229090" y="1772920"/>
            <a:ext cx="1826895" cy="30372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574800" y="1874520"/>
            <a:ext cx="9357995" cy="3314700"/>
          </a:xfrm>
          <a:prstGeom prst="roundRect">
            <a:avLst>
              <a:gd name="adj" fmla="val 0"/>
            </a:avLst>
          </a:prstGeom>
          <a:solidFill>
            <a:srgbClr val="FFF6E9"/>
          </a:solidFill>
          <a:ln w="4445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16" name="圆角矩形 15"/>
          <p:cNvSpPr/>
          <p:nvPr>
            <p:custDataLst>
              <p:tags r:id="rId2"/>
            </p:custDataLst>
          </p:nvPr>
        </p:nvSpPr>
        <p:spPr>
          <a:xfrm>
            <a:off x="1435100" y="1734820"/>
            <a:ext cx="9357995" cy="3314700"/>
          </a:xfrm>
          <a:prstGeom prst="roundRect">
            <a:avLst>
              <a:gd name="adj" fmla="val 0"/>
            </a:avLst>
          </a:prstGeom>
          <a:noFill/>
          <a:ln w="44450" cmpd="sng">
            <a:solidFill>
              <a:srgbClr val="F3AD1F"/>
            </a:solidFill>
            <a:prstDash val="solid"/>
          </a:ln>
          <a:extLst>
            <a:ext uri="{909E8E84-426E-40DD-AFC4-6F175D3DCCD1}">
              <a14:hiddenFill xmlns:a14="http://schemas.microsoft.com/office/drawing/2010/main">
                <a:solidFill>
                  <a:srgbClr val="FFFAF3"/>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17" name="文本框 16"/>
          <p:cNvSpPr txBox="1"/>
          <p:nvPr>
            <p:custDataLst>
              <p:tags r:id="rId3"/>
            </p:custDataLst>
          </p:nvPr>
        </p:nvSpPr>
        <p:spPr>
          <a:xfrm>
            <a:off x="1625600" y="1469390"/>
            <a:ext cx="2005965" cy="544095"/>
          </a:xfrm>
          <a:prstGeom prst="roundRect">
            <a:avLst>
              <a:gd name="adj" fmla="val 35831"/>
            </a:avLst>
          </a:prstGeom>
          <a:solidFill>
            <a:srgbClr val="F3AD1F"/>
          </a:solidFill>
          <a:ln w="38100">
            <a:solidFill>
              <a:schemeClr val="accent4">
                <a:lumMod val="40000"/>
                <a:lumOff val="60000"/>
              </a:schemeClr>
            </a:solidFill>
          </a:ln>
        </p:spPr>
        <p:txBody>
          <a:bodyPr wrap="square" rtlCol="0">
            <a:spAutoFit/>
          </a:bodyPr>
          <a:lstStyle/>
          <a:p>
            <a:pPr algn="ctr"/>
            <a:r>
              <a:rPr lang="en-US" altLang="zh-CN" sz="2200" b="1" dirty="0">
                <a:solidFill>
                  <a:schemeClr val="bg1"/>
                </a:solidFill>
                <a:latin typeface="微软雅黑" panose="020B0503020204020204" charset="-122"/>
                <a:ea typeface="微软雅黑" panose="020B0503020204020204" charset="-122"/>
                <a:sym typeface="微软雅黑" panose="020B0503020204020204" charset="-122"/>
              </a:rPr>
              <a:t>      </a:t>
            </a:r>
            <a:r>
              <a:rPr lang="zh-CN" altLang="en-US" sz="2200" b="1" dirty="0">
                <a:solidFill>
                  <a:schemeClr val="bg1"/>
                </a:solidFill>
                <a:latin typeface="微软雅黑" panose="020B0503020204020204" charset="-122"/>
                <a:ea typeface="微软雅黑" panose="020B0503020204020204" charset="-122"/>
                <a:sym typeface="微软雅黑" panose="020B0503020204020204" charset="-122"/>
              </a:rPr>
              <a:t>名人名言</a:t>
            </a:r>
          </a:p>
        </p:txBody>
      </p:sp>
      <p:sp>
        <p:nvSpPr>
          <p:cNvPr id="100" name="文本框 99"/>
          <p:cNvSpPr txBox="1"/>
          <p:nvPr/>
        </p:nvSpPr>
        <p:spPr>
          <a:xfrm>
            <a:off x="2227580" y="2416175"/>
            <a:ext cx="7836535" cy="2168525"/>
          </a:xfrm>
          <a:prstGeom prst="rect">
            <a:avLst/>
          </a:prstGeom>
          <a:noFill/>
          <a:ln w="9525">
            <a:noFill/>
          </a:ln>
        </p:spPr>
        <p:txBody>
          <a:bodyPr wrap="square">
            <a:spAutoFit/>
          </a:bodyPr>
          <a:lstStyle/>
          <a:p>
            <a:pPr indent="457200" algn="just" fontAlgn="auto">
              <a:lnSpc>
                <a:spcPct val="150000"/>
              </a:lnSpc>
            </a:pPr>
            <a:r>
              <a:rPr b="0">
                <a:latin typeface="仿宋" panose="02010609060101010101" charset="-122"/>
                <a:ea typeface="仿宋" panose="02010609060101010101" charset="-122"/>
                <a:cs typeface="仿宋" panose="02010609060101010101" charset="-122"/>
              </a:rPr>
              <a:t>人生价值的大小是按人们对社会贡献的大小来衡量的。</a:t>
            </a:r>
          </a:p>
          <a:p>
            <a:pPr indent="457200" algn="r" fontAlgn="auto">
              <a:lnSpc>
                <a:spcPct val="150000"/>
              </a:lnSpc>
            </a:pPr>
            <a:r>
              <a:rPr b="0">
                <a:latin typeface="仿宋" panose="02010609060101010101" charset="-122"/>
                <a:ea typeface="仿宋" panose="02010609060101010101" charset="-122"/>
                <a:cs typeface="仿宋" panose="02010609060101010101" charset="-122"/>
              </a:rPr>
              <a:t>——向警予</a:t>
            </a:r>
          </a:p>
          <a:p>
            <a:pPr indent="457200" algn="just" fontAlgn="auto">
              <a:lnSpc>
                <a:spcPct val="150000"/>
              </a:lnSpc>
            </a:pPr>
            <a:endParaRPr b="0">
              <a:latin typeface="仿宋" panose="02010609060101010101" charset="-122"/>
              <a:ea typeface="仿宋" panose="02010609060101010101" charset="-122"/>
              <a:cs typeface="仿宋" panose="02010609060101010101" charset="-122"/>
            </a:endParaRPr>
          </a:p>
          <a:p>
            <a:pPr indent="457200" algn="just" fontAlgn="auto">
              <a:lnSpc>
                <a:spcPct val="150000"/>
              </a:lnSpc>
            </a:pPr>
            <a:r>
              <a:rPr b="0">
                <a:latin typeface="仿宋" panose="02010609060101010101" charset="-122"/>
                <a:ea typeface="仿宋" panose="02010609060101010101" charset="-122"/>
                <a:cs typeface="仿宋" panose="02010609060101010101" charset="-122"/>
              </a:rPr>
              <a:t>捧着一颗心来，不带半根草去。</a:t>
            </a:r>
          </a:p>
          <a:p>
            <a:pPr indent="457200" algn="r" fontAlgn="auto">
              <a:lnSpc>
                <a:spcPct val="150000"/>
              </a:lnSpc>
            </a:pPr>
            <a:r>
              <a:rPr b="0">
                <a:latin typeface="仿宋" panose="02010609060101010101" charset="-122"/>
                <a:ea typeface="仿宋" panose="02010609060101010101" charset="-122"/>
                <a:cs typeface="仿宋" panose="02010609060101010101" charset="-122"/>
              </a:rPr>
              <a:t>——陶行知</a:t>
            </a:r>
          </a:p>
        </p:txBody>
      </p:sp>
      <p:pic>
        <p:nvPicPr>
          <p:cNvPr id="4" name="图片 3" descr="未标题-1_画板 1"/>
          <p:cNvPicPr>
            <a:picLocks noChangeAspect="1"/>
          </p:cNvPicPr>
          <p:nvPr/>
        </p:nvPicPr>
        <p:blipFill>
          <a:blip r:embed="rId5"/>
          <a:stretch>
            <a:fillRect/>
          </a:stretch>
        </p:blipFill>
        <p:spPr>
          <a:xfrm>
            <a:off x="1676400" y="1183640"/>
            <a:ext cx="513080" cy="7588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141730" y="1221740"/>
            <a:ext cx="9907270" cy="4238625"/>
          </a:xfrm>
          <a:prstGeom prst="rect">
            <a:avLst/>
          </a:prstGeom>
          <a:noFill/>
          <a:ln w="9525">
            <a:noFill/>
          </a:ln>
        </p:spPr>
        <p:txBody>
          <a:bodyPr wrap="square">
            <a:spAutoFit/>
          </a:bodyPr>
          <a:lstStyle/>
          <a:p>
            <a:pPr indent="457200" algn="just" fontAlgn="auto">
              <a:lnSpc>
                <a:spcPct val="175000"/>
              </a:lnSpc>
              <a:buClrTx/>
              <a:buSzTx/>
              <a:buFontTx/>
            </a:pPr>
            <a:r>
              <a:rPr lang="zh-CN" altLang="en-US" sz="2100" b="1" dirty="0">
                <a:solidFill>
                  <a:srgbClr val="5A8BC1"/>
                </a:solidFill>
                <a:latin typeface="微软雅黑" panose="020B0503020204020204" charset="-122"/>
                <a:ea typeface="微软雅黑" panose="020B0503020204020204" charset="-122"/>
              </a:rPr>
              <a:t>（二）公益劳动的社会意义</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公益劳动对社会治理的完善具有重要的现实意义。公益劳动在社会基层治理中发挥着重要的作用，以群众需求为导向，精心设计的公益服务项目，推动着社会治理的精细化、专业化。同时，公益劳动对于培养参与者全心全意为人民服务、自觉自愿为公共利益而奉献的劳动态度等也有重要的作用。</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社会公益劳动致力于帮助有困难的社会成员，推动社会保障体系的完善；致力于消除贫困和落后，消除公害和环境污染，普及科学知识，促进社会的和谐发展与进步；致力于建立互助友爱的人际关系和良好的社会公德，推进社会主义精神文明建设。</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141730" y="1221740"/>
            <a:ext cx="5534660" cy="3161030"/>
          </a:xfrm>
          <a:prstGeom prst="rect">
            <a:avLst/>
          </a:prstGeom>
          <a:noFill/>
          <a:ln w="9525">
            <a:noFill/>
          </a:ln>
        </p:spPr>
        <p:txBody>
          <a:bodyPr wrap="square">
            <a:spAutoFit/>
          </a:bodyPr>
          <a:lstStyle/>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志愿者们有志于社会公益劳动，在非本职范围内合理运用社会资源，服务于社会公益事业，为有需要的他人提供具有专业性、技能性的服务。</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社会公益劳动利国利民，不仅创造了促进社会发展的物质力量，更创造了满足社会发展的精神文化力量。</a:t>
            </a:r>
          </a:p>
        </p:txBody>
      </p:sp>
      <p:pic>
        <p:nvPicPr>
          <p:cNvPr id="2" name="图片 1"/>
          <p:cNvPicPr>
            <a:picLocks noChangeAspect="1"/>
          </p:cNvPicPr>
          <p:nvPr>
            <p:custDataLst>
              <p:tags r:id="rId2"/>
            </p:custDataLst>
          </p:nvPr>
        </p:nvPicPr>
        <p:blipFill>
          <a:blip r:embed="rId4"/>
          <a:stretch>
            <a:fillRect/>
          </a:stretch>
        </p:blipFill>
        <p:spPr>
          <a:xfrm>
            <a:off x="7193915" y="1483995"/>
            <a:ext cx="3970655" cy="31318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141730" y="1221740"/>
            <a:ext cx="9907270" cy="2192020"/>
          </a:xfrm>
          <a:prstGeom prst="rect">
            <a:avLst/>
          </a:prstGeom>
          <a:noFill/>
          <a:ln w="9525">
            <a:noFill/>
          </a:ln>
        </p:spPr>
        <p:txBody>
          <a:bodyPr wrap="square">
            <a:spAutoFit/>
          </a:bodyPr>
          <a:lstStyle/>
          <a:p>
            <a:pPr indent="457200" algn="just" fontAlgn="auto">
              <a:lnSpc>
                <a:spcPct val="175000"/>
              </a:lnSpc>
              <a:buClrTx/>
              <a:buSzTx/>
              <a:buFontTx/>
            </a:pPr>
            <a:r>
              <a:rPr lang="zh-CN" altLang="en-US" sz="2100" b="1" dirty="0">
                <a:solidFill>
                  <a:srgbClr val="5A8BC1"/>
                </a:solidFill>
                <a:latin typeface="微软雅黑" panose="020B0503020204020204" charset="-122"/>
                <a:ea typeface="微软雅黑" panose="020B0503020204020204" charset="-122"/>
              </a:rPr>
              <a:t>（三）公益劳动的具体实践</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社会公益劳动是广大青年参与社会实践、引领时代风尚的重要载体。</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“社区有我”“车站有我”“会场有我”“西部有我”“基层有我”“海外有我”……社会公益劳动者的身影总是出现在每一个有需要的地方。</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141730" y="1221740"/>
            <a:ext cx="9907270" cy="2138045"/>
          </a:xfrm>
          <a:prstGeom prst="rect">
            <a:avLst/>
          </a:prstGeom>
          <a:noFill/>
          <a:ln w="9525">
            <a:noFill/>
          </a:ln>
        </p:spPr>
        <p:txBody>
          <a:bodyPr wrap="square">
            <a:spAutoFit/>
          </a:bodyPr>
          <a:lstStyle/>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1. 志愿服务</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《学生志愿服务管理暂行办法》第四条规定，学生志愿服务内容主要包括：</a:t>
            </a:r>
            <a:r>
              <a:rPr lang="zh-CN" altLang="en-US" sz="1900" b="1" dirty="0">
                <a:solidFill>
                  <a:srgbClr val="F3AD1F"/>
                </a:solidFill>
                <a:latin typeface="微软雅黑" panose="020B0503020204020204" charset="-122"/>
                <a:ea typeface="微软雅黑" panose="020B0503020204020204" charset="-122"/>
              </a:rPr>
              <a:t>普及文明风尚志愿服务、送温暖献爱心志愿服务、公共秩序和赛会保障志愿服务、应急救援志愿服务</a:t>
            </a:r>
            <a:r>
              <a:rPr lang="zh-CN" altLang="en-US" sz="1900" dirty="0">
                <a:solidFill>
                  <a:schemeClr val="tx1">
                    <a:lumMod val="85000"/>
                    <a:lumOff val="15000"/>
                  </a:schemeClr>
                </a:solidFill>
                <a:latin typeface="微软雅黑" panose="020B0503020204020204" charset="-122"/>
                <a:ea typeface="微软雅黑" panose="020B0503020204020204" charset="-122"/>
              </a:rPr>
              <a:t>以及</a:t>
            </a:r>
            <a:r>
              <a:rPr lang="zh-CN" altLang="en-US" sz="1900" b="1" dirty="0">
                <a:solidFill>
                  <a:srgbClr val="F3AD1F"/>
                </a:solidFill>
                <a:latin typeface="微软雅黑" panose="020B0503020204020204" charset="-122"/>
                <a:ea typeface="微软雅黑" panose="020B0503020204020204" charset="-122"/>
              </a:rPr>
              <a:t>面向特殊群体的志愿服务等</a:t>
            </a:r>
            <a:r>
              <a:rPr lang="zh-CN" altLang="en-US" sz="1900" dirty="0">
                <a:solidFill>
                  <a:schemeClr val="tx1">
                    <a:lumMod val="85000"/>
                    <a:lumOff val="15000"/>
                  </a:schemeClr>
                </a:solidFill>
                <a:latin typeface="微软雅黑" panose="020B0503020204020204" charset="-122"/>
                <a:ea typeface="微软雅黑" panose="020B0503020204020204" charset="-122"/>
              </a:rPr>
              <a:t>。</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7C42F"/>
        </a:solidFill>
        <a:effectLst/>
      </p:bgPr>
    </p:bg>
    <p:spTree>
      <p:nvGrpSpPr>
        <p:cNvPr id="1" name=""/>
        <p:cNvGrpSpPr/>
        <p:nvPr/>
      </p:nvGrpSpPr>
      <p:grpSpPr>
        <a:xfrm>
          <a:off x="0" y="0"/>
          <a:ext cx="0" cy="0"/>
          <a:chOff x="0" y="0"/>
          <a:chExt cx="0" cy="0"/>
        </a:xfrm>
      </p:grpSpPr>
      <p:pic>
        <p:nvPicPr>
          <p:cNvPr id="50" name="图片 49" descr="图片4"/>
          <p:cNvPicPr>
            <a:picLocks noChangeAspect="1"/>
          </p:cNvPicPr>
          <p:nvPr/>
        </p:nvPicPr>
        <p:blipFill>
          <a:blip r:embed="rId15"/>
          <a:stretch>
            <a:fillRect/>
          </a:stretch>
        </p:blipFill>
        <p:spPr>
          <a:xfrm>
            <a:off x="2540" y="0"/>
            <a:ext cx="12186920" cy="6858000"/>
          </a:xfrm>
          <a:prstGeom prst="rect">
            <a:avLst/>
          </a:prstGeom>
        </p:spPr>
      </p:pic>
      <p:sp>
        <p:nvSpPr>
          <p:cNvPr id="4" name="圆角矩形 3"/>
          <p:cNvSpPr/>
          <p:nvPr/>
        </p:nvSpPr>
        <p:spPr>
          <a:xfrm>
            <a:off x="997585" y="1049020"/>
            <a:ext cx="10196830" cy="4657725"/>
          </a:xfrm>
          <a:prstGeom prst="roundRect">
            <a:avLst>
              <a:gd name="adj" fmla="val 6612"/>
            </a:avLst>
          </a:prstGeom>
          <a:gradFill>
            <a:gsLst>
              <a:gs pos="0">
                <a:schemeClr val="bg1"/>
              </a:gs>
              <a:gs pos="100000">
                <a:srgbClr val="FFF8E5"/>
              </a:gs>
            </a:gsLst>
            <a:lin ang="5400000" scaled="0"/>
          </a:gradFill>
          <a:ln w="50800">
            <a:solidFill>
              <a:srgbClr val="F3AD1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charset="-122"/>
            </a:endParaRPr>
          </a:p>
        </p:txBody>
      </p:sp>
      <p:grpSp>
        <p:nvGrpSpPr>
          <p:cNvPr id="20" name="组合 19"/>
          <p:cNvGrpSpPr/>
          <p:nvPr/>
        </p:nvGrpSpPr>
        <p:grpSpPr>
          <a:xfrm>
            <a:off x="4830445" y="1536065"/>
            <a:ext cx="2531110" cy="922020"/>
            <a:chOff x="7607" y="2841"/>
            <a:chExt cx="3986" cy="1452"/>
          </a:xfrm>
        </p:grpSpPr>
        <p:sp>
          <p:nvSpPr>
            <p:cNvPr id="5" name="文本框 4"/>
            <p:cNvSpPr txBox="1"/>
            <p:nvPr>
              <p:custDataLst>
                <p:tags r:id="rId10"/>
              </p:custDataLst>
            </p:nvPr>
          </p:nvSpPr>
          <p:spPr>
            <a:xfrm>
              <a:off x="7607" y="2841"/>
              <a:ext cx="3987" cy="1452"/>
            </a:xfrm>
            <a:prstGeom prst="rect">
              <a:avLst/>
            </a:prstGeom>
            <a:noFill/>
          </p:spPr>
          <p:txBody>
            <a:bodyPr wrap="square">
              <a:spAutoFit/>
            </a:bodyPr>
            <a:lstStyle/>
            <a:p>
              <a:pPr algn="ctr">
                <a:lnSpc>
                  <a:spcPct val="90000"/>
                </a:lnSpc>
              </a:pPr>
              <a:r>
                <a:rPr lang="zh-CN" altLang="en-US" sz="6000" dirty="0">
                  <a:ln w="127000">
                    <a:solidFill>
                      <a:schemeClr val="bg1"/>
                    </a:solidFill>
                  </a:ln>
                  <a:noFill/>
                  <a:effectLst>
                    <a:outerShdw blurRad="50800" dist="38100" dir="5400000" algn="t" rotWithShape="0">
                      <a:prstClr val="black">
                        <a:alpha val="40000"/>
                      </a:prstClr>
                    </a:outerShdw>
                  </a:effectLst>
                  <a:latin typeface="庞门正道标题体" panose="02010600030101010101" charset="-122"/>
                  <a:ea typeface="庞门正道标题体" panose="02010600030101010101" charset="-122"/>
                  <a:cs typeface="微软雅黑" panose="020B0503020204020204" charset="-122"/>
                </a:rPr>
                <a:t>目</a:t>
              </a:r>
              <a:r>
                <a:rPr lang="en-US" altLang="zh-CN" sz="6000" dirty="0">
                  <a:ln w="127000">
                    <a:solidFill>
                      <a:schemeClr val="bg1"/>
                    </a:solidFill>
                  </a:ln>
                  <a:noFill/>
                  <a:effectLst>
                    <a:outerShdw blurRad="50800" dist="38100" dir="5400000" algn="t" rotWithShape="0">
                      <a:prstClr val="black">
                        <a:alpha val="40000"/>
                      </a:prstClr>
                    </a:outerShdw>
                  </a:effectLst>
                  <a:latin typeface="庞门正道标题体" panose="02010600030101010101" charset="-122"/>
                  <a:ea typeface="庞门正道标题体" panose="02010600030101010101" charset="-122"/>
                  <a:cs typeface="微软雅黑" panose="020B0503020204020204" charset="-122"/>
                </a:rPr>
                <a:t> </a:t>
              </a:r>
              <a:r>
                <a:rPr lang="zh-CN" altLang="en-US" sz="6000" dirty="0">
                  <a:ln w="127000">
                    <a:solidFill>
                      <a:schemeClr val="bg1"/>
                    </a:solidFill>
                  </a:ln>
                  <a:noFill/>
                  <a:effectLst>
                    <a:outerShdw blurRad="50800" dist="38100" dir="5400000" algn="t" rotWithShape="0">
                      <a:prstClr val="black">
                        <a:alpha val="40000"/>
                      </a:prstClr>
                    </a:outerShdw>
                  </a:effectLst>
                  <a:latin typeface="庞门正道标题体" panose="02010600030101010101" charset="-122"/>
                  <a:ea typeface="庞门正道标题体" panose="02010600030101010101" charset="-122"/>
                  <a:cs typeface="微软雅黑" panose="020B0503020204020204" charset="-122"/>
                </a:rPr>
                <a:t>录</a:t>
              </a:r>
            </a:p>
          </p:txBody>
        </p:sp>
        <p:sp>
          <p:nvSpPr>
            <p:cNvPr id="6" name="文本框 5"/>
            <p:cNvSpPr txBox="1"/>
            <p:nvPr>
              <p:custDataLst>
                <p:tags r:id="rId11"/>
              </p:custDataLst>
            </p:nvPr>
          </p:nvSpPr>
          <p:spPr>
            <a:xfrm>
              <a:off x="7607" y="2841"/>
              <a:ext cx="3987" cy="1452"/>
            </a:xfrm>
            <a:prstGeom prst="rect">
              <a:avLst/>
            </a:prstGeom>
            <a:noFill/>
          </p:spPr>
          <p:txBody>
            <a:bodyPr wrap="square">
              <a:spAutoFit/>
            </a:bodyPr>
            <a:lstStyle/>
            <a:p>
              <a:pPr algn="ctr">
                <a:lnSpc>
                  <a:spcPct val="90000"/>
                </a:lnSpc>
              </a:pPr>
              <a:r>
                <a:rPr lang="zh-CN" altLang="en-US" sz="6000" dirty="0">
                  <a:ln w="76200">
                    <a:solidFill>
                      <a:srgbClr val="5D3317"/>
                    </a:solidFill>
                  </a:ln>
                  <a:solidFill>
                    <a:srgbClr val="F3AD1F"/>
                  </a:solidFill>
                  <a:effectLst>
                    <a:outerShdw blurRad="50800" dist="38100" dir="5400000" algn="t" rotWithShape="0">
                      <a:prstClr val="black">
                        <a:alpha val="40000"/>
                      </a:prstClr>
                    </a:outerShdw>
                  </a:effectLst>
                  <a:latin typeface="庞门正道标题体" panose="02010600030101010101" charset="-122"/>
                  <a:ea typeface="庞门正道标题体" panose="02010600030101010101" charset="-122"/>
                  <a:cs typeface="微软雅黑" panose="020B0503020204020204" charset="-122"/>
                </a:rPr>
                <a:t>目</a:t>
              </a:r>
              <a:r>
                <a:rPr lang="en-US" altLang="zh-CN" sz="6000" dirty="0">
                  <a:ln w="76200">
                    <a:solidFill>
                      <a:srgbClr val="5D3317"/>
                    </a:solidFill>
                  </a:ln>
                  <a:solidFill>
                    <a:srgbClr val="F3AD1F"/>
                  </a:solidFill>
                  <a:effectLst>
                    <a:outerShdw blurRad="50800" dist="38100" dir="5400000" algn="t" rotWithShape="0">
                      <a:prstClr val="black">
                        <a:alpha val="40000"/>
                      </a:prstClr>
                    </a:outerShdw>
                  </a:effectLst>
                  <a:latin typeface="庞门正道标题体" panose="02010600030101010101" charset="-122"/>
                  <a:ea typeface="庞门正道标题体" panose="02010600030101010101" charset="-122"/>
                  <a:cs typeface="微软雅黑" panose="020B0503020204020204" charset="-122"/>
                </a:rPr>
                <a:t> </a:t>
              </a:r>
              <a:r>
                <a:rPr lang="zh-CN" altLang="en-US" sz="6000" dirty="0">
                  <a:ln w="76200">
                    <a:solidFill>
                      <a:srgbClr val="5D3317"/>
                    </a:solidFill>
                  </a:ln>
                  <a:solidFill>
                    <a:srgbClr val="F3AD1F"/>
                  </a:solidFill>
                  <a:effectLst>
                    <a:outerShdw blurRad="50800" dist="38100" dir="5400000" algn="t" rotWithShape="0">
                      <a:prstClr val="black">
                        <a:alpha val="40000"/>
                      </a:prstClr>
                    </a:outerShdw>
                  </a:effectLst>
                  <a:latin typeface="庞门正道标题体" panose="02010600030101010101" charset="-122"/>
                  <a:ea typeface="庞门正道标题体" panose="02010600030101010101" charset="-122"/>
                  <a:cs typeface="微软雅黑" panose="020B0503020204020204" charset="-122"/>
                </a:rPr>
                <a:t>录</a:t>
              </a:r>
            </a:p>
          </p:txBody>
        </p:sp>
        <p:sp>
          <p:nvSpPr>
            <p:cNvPr id="7" name="文本框 6"/>
            <p:cNvSpPr txBox="1"/>
            <p:nvPr>
              <p:custDataLst>
                <p:tags r:id="rId12"/>
              </p:custDataLst>
            </p:nvPr>
          </p:nvSpPr>
          <p:spPr>
            <a:xfrm>
              <a:off x="7607" y="2841"/>
              <a:ext cx="3987" cy="1452"/>
            </a:xfrm>
            <a:prstGeom prst="rect">
              <a:avLst/>
            </a:prstGeom>
            <a:noFill/>
          </p:spPr>
          <p:txBody>
            <a:bodyPr wrap="square">
              <a:spAutoFit/>
            </a:bodyPr>
            <a:lstStyle/>
            <a:p>
              <a:pPr algn="ctr">
                <a:lnSpc>
                  <a:spcPct val="90000"/>
                </a:lnSpc>
              </a:pPr>
              <a:r>
                <a:rPr lang="zh-CN" sz="6000" dirty="0">
                  <a:ln w="12700">
                    <a:noFill/>
                  </a:ln>
                  <a:solidFill>
                    <a:srgbClr val="F3AD1F"/>
                  </a:solidFill>
                  <a:effectLst/>
                  <a:latin typeface="庞门正道标题体" panose="02010600030101010101" charset="-122"/>
                  <a:ea typeface="庞门正道标题体" panose="02010600030101010101" charset="-122"/>
                  <a:cs typeface="微软雅黑" panose="020B0503020204020204" charset="-122"/>
                </a:rPr>
                <a:t>目</a:t>
              </a:r>
              <a:r>
                <a:rPr lang="en-US" altLang="zh-CN" sz="6000" dirty="0">
                  <a:ln w="12700">
                    <a:noFill/>
                  </a:ln>
                  <a:solidFill>
                    <a:srgbClr val="F3AD1F"/>
                  </a:solidFill>
                  <a:effectLst/>
                  <a:latin typeface="庞门正道标题体" panose="02010600030101010101" charset="-122"/>
                  <a:ea typeface="庞门正道标题体" panose="02010600030101010101" charset="-122"/>
                  <a:cs typeface="微软雅黑" panose="020B0503020204020204" charset="-122"/>
                </a:rPr>
                <a:t> </a:t>
              </a:r>
              <a:r>
                <a:rPr lang="zh-CN" sz="6000" dirty="0">
                  <a:ln w="12700">
                    <a:noFill/>
                  </a:ln>
                  <a:solidFill>
                    <a:srgbClr val="F3AD1F"/>
                  </a:solidFill>
                  <a:effectLst/>
                  <a:latin typeface="庞门正道标题体" panose="02010600030101010101" charset="-122"/>
                  <a:ea typeface="庞门正道标题体" panose="02010600030101010101" charset="-122"/>
                  <a:cs typeface="微软雅黑" panose="020B0503020204020204" charset="-122"/>
                </a:rPr>
                <a:t>录</a:t>
              </a:r>
            </a:p>
          </p:txBody>
        </p:sp>
      </p:grpSp>
      <p:sp>
        <p:nvSpPr>
          <p:cNvPr id="8" name="文本框 7"/>
          <p:cNvSpPr txBox="1"/>
          <p:nvPr/>
        </p:nvSpPr>
        <p:spPr>
          <a:xfrm>
            <a:off x="4986020" y="2345055"/>
            <a:ext cx="2152650" cy="368300"/>
          </a:xfrm>
          <a:prstGeom prst="rect">
            <a:avLst/>
          </a:prstGeom>
          <a:noFill/>
        </p:spPr>
        <p:txBody>
          <a:bodyPr wrap="square" rtlCol="0">
            <a:spAutoFit/>
          </a:bodyPr>
          <a:lstStyle/>
          <a:p>
            <a:pPr algn="dist"/>
            <a:r>
              <a:rPr lang="en-US" altLang="zh-CN">
                <a:solidFill>
                  <a:srgbClr val="5D3317"/>
                </a:solidFill>
                <a:latin typeface="庞门正道标题体" panose="02010600030101010101" charset="-122"/>
                <a:ea typeface="庞门正道标题体" panose="02010600030101010101" charset="-122"/>
              </a:rPr>
              <a:t>CONTENTS</a:t>
            </a:r>
          </a:p>
        </p:txBody>
      </p:sp>
      <p:grpSp>
        <p:nvGrpSpPr>
          <p:cNvPr id="9" name="组合 8"/>
          <p:cNvGrpSpPr/>
          <p:nvPr/>
        </p:nvGrpSpPr>
        <p:grpSpPr>
          <a:xfrm>
            <a:off x="3376930" y="3106420"/>
            <a:ext cx="6523355" cy="704215"/>
            <a:chOff x="4063" y="3911"/>
            <a:chExt cx="10273" cy="1109"/>
          </a:xfrm>
        </p:grpSpPr>
        <p:sp>
          <p:nvSpPr>
            <p:cNvPr id="10" name="文本框 36"/>
            <p:cNvSpPr txBox="1"/>
            <p:nvPr>
              <p:custDataLst>
                <p:tags r:id="rId7"/>
              </p:custDataLst>
            </p:nvPr>
          </p:nvSpPr>
          <p:spPr>
            <a:xfrm>
              <a:off x="4063" y="3911"/>
              <a:ext cx="1162" cy="1109"/>
            </a:xfrm>
            <a:prstGeom prst="roundRect">
              <a:avLst>
                <a:gd name="adj" fmla="val 50000"/>
              </a:avLst>
            </a:prstGeom>
            <a:solidFill>
              <a:srgbClr val="F3AD1F"/>
            </a:solidFill>
            <a:ln w="38100">
              <a:solidFill>
                <a:schemeClr val="bg1"/>
              </a:solidFill>
            </a:ln>
            <a:effectLst>
              <a:outerShdw blurRad="50800" dist="38100" dir="5400000" algn="t" rotWithShape="0">
                <a:prstClr val="black">
                  <a:alpha val="40000"/>
                </a:prstClr>
              </a:outerShdw>
            </a:effectLst>
          </p:spPr>
          <p:txBody>
            <a:bodyPr wrap="square" rtlCol="0">
              <a:noAutofit/>
              <a:scene3d>
                <a:camera prst="orthographicFront"/>
                <a:lightRig rig="threePt" dir="t"/>
              </a:scene3d>
              <a:sp3d contourW="12700"/>
            </a:bodyPr>
            <a:lstStyle/>
            <a:p>
              <a:pPr algn="ctr">
                <a:lnSpc>
                  <a:spcPct val="120000"/>
                </a:lnSpc>
              </a:pPr>
              <a:r>
                <a:rPr lang="en-US" sz="2000" b="1" dirty="0">
                  <a:solidFill>
                    <a:srgbClr val="5D3317"/>
                  </a:solidFill>
                  <a:latin typeface="微软雅黑" panose="020B0503020204020204" charset="-122"/>
                  <a:ea typeface="微软雅黑" panose="020B0503020204020204" charset="-122"/>
                  <a:cs typeface="+mn-ea"/>
                  <a:sym typeface="+mn-lt"/>
                </a:rPr>
                <a:t>01</a:t>
              </a:r>
              <a:endParaRPr kumimoji="0" lang="en-US" sz="2000" b="1" i="0" u="none" strike="noStrike" kern="1200" cap="none" spc="600" normalizeH="0" baseline="0" noProof="0" dirty="0">
                <a:ln w="9525" cap="flat" cmpd="sng" algn="ctr">
                  <a:noFill/>
                  <a:prstDash val="solid"/>
                  <a:round/>
                  <a:headEnd type="none" w="med" len="med"/>
                  <a:tailEnd type="none" w="med" len="med"/>
                </a:ln>
                <a:solidFill>
                  <a:srgbClr val="5D3317"/>
                </a:solidFill>
                <a:uLnTx/>
                <a:uFillTx/>
                <a:latin typeface="微软雅黑" panose="020B0503020204020204" charset="-122"/>
                <a:ea typeface="微软雅黑" panose="020B0503020204020204" charset="-122"/>
                <a:cs typeface="+mn-ea"/>
                <a:sym typeface="+mn-lt"/>
              </a:endParaRPr>
            </a:p>
          </p:txBody>
        </p:sp>
        <p:cxnSp>
          <p:nvCxnSpPr>
            <p:cNvPr id="11" name="直接连接符 10"/>
            <p:cNvCxnSpPr/>
            <p:nvPr>
              <p:custDataLst>
                <p:tags r:id="rId8"/>
              </p:custDataLst>
            </p:nvPr>
          </p:nvCxnSpPr>
          <p:spPr>
            <a:xfrm>
              <a:off x="5393" y="4466"/>
              <a:ext cx="464" cy="0"/>
            </a:xfrm>
            <a:prstGeom prst="line">
              <a:avLst/>
            </a:prstGeom>
            <a:ln w="25400">
              <a:solidFill>
                <a:srgbClr val="F3AD1F"/>
              </a:solidFill>
            </a:ln>
          </p:spPr>
          <p:style>
            <a:lnRef idx="1">
              <a:schemeClr val="accent1"/>
            </a:lnRef>
            <a:fillRef idx="0">
              <a:schemeClr val="accent1"/>
            </a:fillRef>
            <a:effectRef idx="0">
              <a:schemeClr val="accent1"/>
            </a:effectRef>
            <a:fontRef idx="minor">
              <a:schemeClr val="tx1"/>
            </a:fontRef>
          </p:style>
        </p:cxnSp>
        <p:sp>
          <p:nvSpPr>
            <p:cNvPr id="12" name="文本框22"/>
            <p:cNvSpPr/>
            <p:nvPr>
              <p:custDataLst>
                <p:tags r:id="rId9"/>
              </p:custDataLst>
            </p:nvPr>
          </p:nvSpPr>
          <p:spPr>
            <a:xfrm>
              <a:off x="6025" y="4061"/>
              <a:ext cx="8311" cy="841"/>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buClr>
                  <a:srgbClr val="FFC94C"/>
                </a:buClr>
              </a:pPr>
              <a:r>
                <a:rPr lang="zh-CN" altLang="en-US" sz="2400" b="1" dirty="0">
                  <a:solidFill>
                    <a:srgbClr val="5D3317"/>
                  </a:solidFill>
                  <a:latin typeface="微软雅黑" panose="020B0503020204020204" charset="-122"/>
                  <a:ea typeface="微软雅黑" panose="020B0503020204020204" charset="-122"/>
                  <a:cs typeface="+mn-ea"/>
                  <a:sym typeface="+mn-lt"/>
                </a:rPr>
                <a:t>第一课　社会因公益劳动而和谐</a:t>
              </a:r>
            </a:p>
          </p:txBody>
        </p:sp>
      </p:grpSp>
      <p:grpSp>
        <p:nvGrpSpPr>
          <p:cNvPr id="13" name="组合 12"/>
          <p:cNvGrpSpPr/>
          <p:nvPr/>
        </p:nvGrpSpPr>
        <p:grpSpPr>
          <a:xfrm>
            <a:off x="3386455" y="4140200"/>
            <a:ext cx="5638800" cy="704215"/>
            <a:chOff x="-2463" y="5539"/>
            <a:chExt cx="8880" cy="1109"/>
          </a:xfrm>
        </p:grpSpPr>
        <p:sp>
          <p:nvSpPr>
            <p:cNvPr id="14" name="文本框 36"/>
            <p:cNvSpPr txBox="1"/>
            <p:nvPr>
              <p:custDataLst>
                <p:tags r:id="rId4"/>
              </p:custDataLst>
            </p:nvPr>
          </p:nvSpPr>
          <p:spPr>
            <a:xfrm>
              <a:off x="-2463" y="5539"/>
              <a:ext cx="1147" cy="1109"/>
            </a:xfrm>
            <a:prstGeom prst="roundRect">
              <a:avLst>
                <a:gd name="adj" fmla="val 50000"/>
              </a:avLst>
            </a:prstGeom>
            <a:solidFill>
              <a:srgbClr val="F3AD1F"/>
            </a:solidFill>
            <a:ln w="38100">
              <a:solidFill>
                <a:schemeClr val="bg1"/>
              </a:solidFill>
            </a:ln>
            <a:effectLst>
              <a:outerShdw blurRad="50800" dist="38100" dir="5400000" algn="t" rotWithShape="0">
                <a:prstClr val="black">
                  <a:alpha val="40000"/>
                </a:prstClr>
              </a:outerShdw>
            </a:effectLst>
          </p:spPr>
          <p:txBody>
            <a:bodyPr wrap="square" rtlCol="0">
              <a:noAutofit/>
              <a:scene3d>
                <a:camera prst="orthographicFront"/>
                <a:lightRig rig="threePt" dir="t"/>
              </a:scene3d>
              <a:sp3d contourW="12700"/>
            </a:bodyPr>
            <a:lstStyle/>
            <a:p>
              <a:pPr algn="ctr">
                <a:lnSpc>
                  <a:spcPct val="120000"/>
                </a:lnSpc>
              </a:pPr>
              <a:r>
                <a:rPr lang="en-US" sz="2000" b="1" dirty="0">
                  <a:solidFill>
                    <a:srgbClr val="5D3317"/>
                  </a:solidFill>
                  <a:latin typeface="微软雅黑" panose="020B0503020204020204" charset="-122"/>
                  <a:ea typeface="微软雅黑" panose="020B0503020204020204" charset="-122"/>
                  <a:cs typeface="+mn-ea"/>
                  <a:sym typeface="+mn-lt"/>
                </a:rPr>
                <a:t>02</a:t>
              </a:r>
              <a:endParaRPr kumimoji="0" lang="en-US" sz="2000" b="1" i="0" u="none" strike="noStrike" kern="1200" cap="none" spc="600" normalizeH="0" baseline="0" noProof="0" dirty="0">
                <a:ln w="9525" cap="flat" cmpd="sng" algn="ctr">
                  <a:noFill/>
                  <a:prstDash val="solid"/>
                  <a:round/>
                  <a:headEnd type="none" w="med" len="med"/>
                  <a:tailEnd type="none" w="med" len="med"/>
                </a:ln>
                <a:solidFill>
                  <a:srgbClr val="5D3317"/>
                </a:solidFill>
                <a:uLnTx/>
                <a:uFillTx/>
                <a:latin typeface="微软雅黑" panose="020B0503020204020204" charset="-122"/>
                <a:ea typeface="微软雅黑" panose="020B0503020204020204" charset="-122"/>
                <a:cs typeface="+mn-ea"/>
                <a:sym typeface="+mn-lt"/>
              </a:endParaRPr>
            </a:p>
          </p:txBody>
        </p:sp>
        <p:cxnSp>
          <p:nvCxnSpPr>
            <p:cNvPr id="15" name="直接连接符 14"/>
            <p:cNvCxnSpPr/>
            <p:nvPr>
              <p:custDataLst>
                <p:tags r:id="rId5"/>
              </p:custDataLst>
            </p:nvPr>
          </p:nvCxnSpPr>
          <p:spPr>
            <a:xfrm>
              <a:off x="-1148" y="6094"/>
              <a:ext cx="464" cy="0"/>
            </a:xfrm>
            <a:prstGeom prst="line">
              <a:avLst/>
            </a:prstGeom>
            <a:ln w="25400">
              <a:solidFill>
                <a:srgbClr val="F3AD1F"/>
              </a:solidFill>
            </a:ln>
          </p:spPr>
          <p:style>
            <a:lnRef idx="1">
              <a:schemeClr val="accent1"/>
            </a:lnRef>
            <a:fillRef idx="0">
              <a:schemeClr val="accent1"/>
            </a:fillRef>
            <a:effectRef idx="0">
              <a:schemeClr val="accent1"/>
            </a:effectRef>
            <a:fontRef idx="minor">
              <a:schemeClr val="tx1"/>
            </a:fontRef>
          </p:style>
        </p:cxnSp>
        <p:sp>
          <p:nvSpPr>
            <p:cNvPr id="16" name="文本框22"/>
            <p:cNvSpPr/>
            <p:nvPr>
              <p:custDataLst>
                <p:tags r:id="rId6"/>
              </p:custDataLst>
            </p:nvPr>
          </p:nvSpPr>
          <p:spPr>
            <a:xfrm>
              <a:off x="-516" y="5689"/>
              <a:ext cx="6933" cy="841"/>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buClr>
                  <a:srgbClr val="FFC94C"/>
                </a:buClr>
              </a:pPr>
              <a:r>
                <a:rPr lang="zh-CN" altLang="en-US" sz="2400" b="1" dirty="0">
                  <a:solidFill>
                    <a:srgbClr val="5D3317"/>
                  </a:solidFill>
                  <a:latin typeface="微软雅黑" panose="020B0503020204020204" charset="-122"/>
                  <a:ea typeface="微软雅黑" panose="020B0503020204020204" charset="-122"/>
                  <a:cs typeface="微软雅黑" panose="020B0503020204020204" charset="-122"/>
                  <a:sym typeface="+mn-lt"/>
                </a:rPr>
                <a:t>第二课　走进服务性劳动</a:t>
              </a:r>
            </a:p>
          </p:txBody>
        </p:sp>
      </p:grpSp>
      <p:sp>
        <p:nvSpPr>
          <p:cNvPr id="25" name="任意多边形 24"/>
          <p:cNvSpPr/>
          <p:nvPr/>
        </p:nvSpPr>
        <p:spPr>
          <a:xfrm>
            <a:off x="3722370" y="1659890"/>
            <a:ext cx="785495" cy="65341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851" h="1407">
                <a:moveTo>
                  <a:pt x="0" y="78"/>
                </a:moveTo>
                <a:cubicBezTo>
                  <a:pt x="0" y="35"/>
                  <a:pt x="35" y="0"/>
                  <a:pt x="77" y="0"/>
                </a:cubicBezTo>
                <a:cubicBezTo>
                  <a:pt x="120" y="0"/>
                  <a:pt x="155" y="35"/>
                  <a:pt x="155" y="78"/>
                </a:cubicBezTo>
                <a:cubicBezTo>
                  <a:pt x="155" y="120"/>
                  <a:pt x="120" y="155"/>
                  <a:pt x="77" y="155"/>
                </a:cubicBezTo>
                <a:cubicBezTo>
                  <a:pt x="35" y="155"/>
                  <a:pt x="0" y="120"/>
                  <a:pt x="0" y="78"/>
                </a:cubicBezTo>
                <a:close/>
                <a:moveTo>
                  <a:pt x="339" y="78"/>
                </a:moveTo>
                <a:cubicBezTo>
                  <a:pt x="339" y="35"/>
                  <a:pt x="374" y="0"/>
                  <a:pt x="417" y="0"/>
                </a:cubicBezTo>
                <a:cubicBezTo>
                  <a:pt x="459" y="0"/>
                  <a:pt x="494" y="35"/>
                  <a:pt x="494" y="78"/>
                </a:cubicBezTo>
                <a:cubicBezTo>
                  <a:pt x="494" y="120"/>
                  <a:pt x="459" y="155"/>
                  <a:pt x="417" y="155"/>
                </a:cubicBezTo>
                <a:cubicBezTo>
                  <a:pt x="374" y="155"/>
                  <a:pt x="339" y="120"/>
                  <a:pt x="339" y="78"/>
                </a:cubicBezTo>
                <a:close/>
                <a:moveTo>
                  <a:pt x="678" y="78"/>
                </a:moveTo>
                <a:cubicBezTo>
                  <a:pt x="678" y="35"/>
                  <a:pt x="713" y="0"/>
                  <a:pt x="756" y="0"/>
                </a:cubicBezTo>
                <a:cubicBezTo>
                  <a:pt x="799" y="0"/>
                  <a:pt x="833" y="35"/>
                  <a:pt x="833" y="78"/>
                </a:cubicBezTo>
                <a:cubicBezTo>
                  <a:pt x="833" y="120"/>
                  <a:pt x="799" y="155"/>
                  <a:pt x="756" y="155"/>
                </a:cubicBezTo>
                <a:cubicBezTo>
                  <a:pt x="713" y="155"/>
                  <a:pt x="678" y="120"/>
                  <a:pt x="678" y="78"/>
                </a:cubicBezTo>
                <a:close/>
                <a:moveTo>
                  <a:pt x="1018" y="78"/>
                </a:moveTo>
                <a:cubicBezTo>
                  <a:pt x="1018" y="35"/>
                  <a:pt x="1052" y="0"/>
                  <a:pt x="1095" y="0"/>
                </a:cubicBezTo>
                <a:cubicBezTo>
                  <a:pt x="1138" y="0"/>
                  <a:pt x="1173" y="35"/>
                  <a:pt x="1173" y="78"/>
                </a:cubicBezTo>
                <a:cubicBezTo>
                  <a:pt x="1173" y="120"/>
                  <a:pt x="1138" y="155"/>
                  <a:pt x="1095" y="155"/>
                </a:cubicBezTo>
                <a:cubicBezTo>
                  <a:pt x="1052" y="155"/>
                  <a:pt x="1018" y="120"/>
                  <a:pt x="1018" y="78"/>
                </a:cubicBezTo>
                <a:close/>
                <a:moveTo>
                  <a:pt x="1357" y="78"/>
                </a:moveTo>
                <a:cubicBezTo>
                  <a:pt x="1357" y="35"/>
                  <a:pt x="1392" y="0"/>
                  <a:pt x="1434" y="0"/>
                </a:cubicBezTo>
                <a:cubicBezTo>
                  <a:pt x="1477" y="0"/>
                  <a:pt x="1512" y="35"/>
                  <a:pt x="1512" y="78"/>
                </a:cubicBezTo>
                <a:cubicBezTo>
                  <a:pt x="1512" y="120"/>
                  <a:pt x="1477" y="155"/>
                  <a:pt x="1434" y="155"/>
                </a:cubicBezTo>
                <a:cubicBezTo>
                  <a:pt x="1392" y="155"/>
                  <a:pt x="1357" y="120"/>
                  <a:pt x="1357" y="78"/>
                </a:cubicBezTo>
                <a:close/>
                <a:moveTo>
                  <a:pt x="1696" y="78"/>
                </a:moveTo>
                <a:cubicBezTo>
                  <a:pt x="1696" y="35"/>
                  <a:pt x="1731" y="0"/>
                  <a:pt x="1774" y="0"/>
                </a:cubicBezTo>
                <a:cubicBezTo>
                  <a:pt x="1816" y="0"/>
                  <a:pt x="1851" y="35"/>
                  <a:pt x="1851" y="78"/>
                </a:cubicBezTo>
                <a:cubicBezTo>
                  <a:pt x="1851" y="120"/>
                  <a:pt x="1816" y="155"/>
                  <a:pt x="1774" y="155"/>
                </a:cubicBezTo>
                <a:cubicBezTo>
                  <a:pt x="1731" y="155"/>
                  <a:pt x="1696" y="120"/>
                  <a:pt x="1696" y="78"/>
                </a:cubicBezTo>
                <a:close/>
                <a:moveTo>
                  <a:pt x="0" y="391"/>
                </a:moveTo>
                <a:cubicBezTo>
                  <a:pt x="0" y="348"/>
                  <a:pt x="35" y="313"/>
                  <a:pt x="78" y="313"/>
                </a:cubicBezTo>
                <a:cubicBezTo>
                  <a:pt x="120" y="313"/>
                  <a:pt x="155" y="348"/>
                  <a:pt x="155" y="391"/>
                </a:cubicBezTo>
                <a:cubicBezTo>
                  <a:pt x="155" y="433"/>
                  <a:pt x="120" y="468"/>
                  <a:pt x="78" y="468"/>
                </a:cubicBezTo>
                <a:cubicBezTo>
                  <a:pt x="35" y="468"/>
                  <a:pt x="0" y="433"/>
                  <a:pt x="0" y="391"/>
                </a:cubicBezTo>
                <a:close/>
                <a:moveTo>
                  <a:pt x="339" y="391"/>
                </a:moveTo>
                <a:cubicBezTo>
                  <a:pt x="339" y="348"/>
                  <a:pt x="374" y="313"/>
                  <a:pt x="417" y="313"/>
                </a:cubicBezTo>
                <a:cubicBezTo>
                  <a:pt x="459" y="313"/>
                  <a:pt x="494" y="348"/>
                  <a:pt x="494" y="391"/>
                </a:cubicBezTo>
                <a:cubicBezTo>
                  <a:pt x="494" y="433"/>
                  <a:pt x="459" y="468"/>
                  <a:pt x="417" y="468"/>
                </a:cubicBezTo>
                <a:cubicBezTo>
                  <a:pt x="374" y="468"/>
                  <a:pt x="339" y="433"/>
                  <a:pt x="339" y="391"/>
                </a:cubicBezTo>
                <a:close/>
                <a:moveTo>
                  <a:pt x="678" y="391"/>
                </a:moveTo>
                <a:cubicBezTo>
                  <a:pt x="678" y="348"/>
                  <a:pt x="713" y="313"/>
                  <a:pt x="756" y="313"/>
                </a:cubicBezTo>
                <a:cubicBezTo>
                  <a:pt x="798" y="313"/>
                  <a:pt x="833" y="348"/>
                  <a:pt x="833" y="391"/>
                </a:cubicBezTo>
                <a:cubicBezTo>
                  <a:pt x="833" y="433"/>
                  <a:pt x="798" y="468"/>
                  <a:pt x="756" y="468"/>
                </a:cubicBezTo>
                <a:cubicBezTo>
                  <a:pt x="713" y="468"/>
                  <a:pt x="678" y="433"/>
                  <a:pt x="678" y="391"/>
                </a:cubicBezTo>
                <a:close/>
                <a:moveTo>
                  <a:pt x="1018" y="391"/>
                </a:moveTo>
                <a:cubicBezTo>
                  <a:pt x="1018" y="348"/>
                  <a:pt x="1053" y="313"/>
                  <a:pt x="1096" y="313"/>
                </a:cubicBezTo>
                <a:cubicBezTo>
                  <a:pt x="1138" y="313"/>
                  <a:pt x="1173" y="348"/>
                  <a:pt x="1173" y="391"/>
                </a:cubicBezTo>
                <a:cubicBezTo>
                  <a:pt x="1173" y="433"/>
                  <a:pt x="1138" y="468"/>
                  <a:pt x="1096" y="468"/>
                </a:cubicBezTo>
                <a:cubicBezTo>
                  <a:pt x="1053" y="468"/>
                  <a:pt x="1018" y="433"/>
                  <a:pt x="1018" y="391"/>
                </a:cubicBezTo>
                <a:close/>
                <a:moveTo>
                  <a:pt x="1357" y="391"/>
                </a:moveTo>
                <a:cubicBezTo>
                  <a:pt x="1357" y="348"/>
                  <a:pt x="1392" y="313"/>
                  <a:pt x="1435" y="313"/>
                </a:cubicBezTo>
                <a:cubicBezTo>
                  <a:pt x="1477" y="313"/>
                  <a:pt x="1512" y="348"/>
                  <a:pt x="1512" y="391"/>
                </a:cubicBezTo>
                <a:cubicBezTo>
                  <a:pt x="1512" y="433"/>
                  <a:pt x="1477" y="468"/>
                  <a:pt x="1435" y="468"/>
                </a:cubicBezTo>
                <a:cubicBezTo>
                  <a:pt x="1392" y="468"/>
                  <a:pt x="1357" y="433"/>
                  <a:pt x="1357" y="391"/>
                </a:cubicBezTo>
                <a:close/>
                <a:moveTo>
                  <a:pt x="1696" y="391"/>
                </a:moveTo>
                <a:cubicBezTo>
                  <a:pt x="1696" y="348"/>
                  <a:pt x="1731" y="313"/>
                  <a:pt x="1774" y="313"/>
                </a:cubicBezTo>
                <a:cubicBezTo>
                  <a:pt x="1816" y="313"/>
                  <a:pt x="1851" y="348"/>
                  <a:pt x="1851" y="391"/>
                </a:cubicBezTo>
                <a:cubicBezTo>
                  <a:pt x="1851" y="433"/>
                  <a:pt x="1816" y="468"/>
                  <a:pt x="1774" y="468"/>
                </a:cubicBezTo>
                <a:cubicBezTo>
                  <a:pt x="1731" y="468"/>
                  <a:pt x="1696" y="433"/>
                  <a:pt x="1696" y="391"/>
                </a:cubicBezTo>
                <a:close/>
                <a:moveTo>
                  <a:pt x="0" y="704"/>
                </a:moveTo>
                <a:cubicBezTo>
                  <a:pt x="0" y="661"/>
                  <a:pt x="35" y="626"/>
                  <a:pt x="78" y="626"/>
                </a:cubicBezTo>
                <a:cubicBezTo>
                  <a:pt x="120" y="626"/>
                  <a:pt x="155" y="661"/>
                  <a:pt x="155" y="704"/>
                </a:cubicBezTo>
                <a:cubicBezTo>
                  <a:pt x="155" y="746"/>
                  <a:pt x="120" y="781"/>
                  <a:pt x="78" y="781"/>
                </a:cubicBezTo>
                <a:cubicBezTo>
                  <a:pt x="35" y="781"/>
                  <a:pt x="0" y="746"/>
                  <a:pt x="0" y="704"/>
                </a:cubicBezTo>
                <a:close/>
                <a:moveTo>
                  <a:pt x="339" y="704"/>
                </a:moveTo>
                <a:cubicBezTo>
                  <a:pt x="339" y="661"/>
                  <a:pt x="374" y="626"/>
                  <a:pt x="417" y="626"/>
                </a:cubicBezTo>
                <a:cubicBezTo>
                  <a:pt x="459" y="626"/>
                  <a:pt x="494" y="661"/>
                  <a:pt x="494" y="704"/>
                </a:cubicBezTo>
                <a:cubicBezTo>
                  <a:pt x="494" y="746"/>
                  <a:pt x="459" y="781"/>
                  <a:pt x="417" y="781"/>
                </a:cubicBezTo>
                <a:cubicBezTo>
                  <a:pt x="374" y="781"/>
                  <a:pt x="339" y="746"/>
                  <a:pt x="339" y="704"/>
                </a:cubicBezTo>
                <a:close/>
                <a:moveTo>
                  <a:pt x="678" y="704"/>
                </a:moveTo>
                <a:cubicBezTo>
                  <a:pt x="678" y="661"/>
                  <a:pt x="713" y="626"/>
                  <a:pt x="756" y="626"/>
                </a:cubicBezTo>
                <a:cubicBezTo>
                  <a:pt x="798" y="626"/>
                  <a:pt x="833" y="661"/>
                  <a:pt x="833" y="704"/>
                </a:cubicBezTo>
                <a:cubicBezTo>
                  <a:pt x="833" y="746"/>
                  <a:pt x="798" y="781"/>
                  <a:pt x="756" y="781"/>
                </a:cubicBezTo>
                <a:cubicBezTo>
                  <a:pt x="713" y="781"/>
                  <a:pt x="678" y="746"/>
                  <a:pt x="678" y="704"/>
                </a:cubicBezTo>
                <a:close/>
                <a:moveTo>
                  <a:pt x="1018" y="704"/>
                </a:moveTo>
                <a:cubicBezTo>
                  <a:pt x="1018" y="661"/>
                  <a:pt x="1053" y="626"/>
                  <a:pt x="1096" y="626"/>
                </a:cubicBezTo>
                <a:cubicBezTo>
                  <a:pt x="1138" y="626"/>
                  <a:pt x="1173" y="661"/>
                  <a:pt x="1173" y="704"/>
                </a:cubicBezTo>
                <a:cubicBezTo>
                  <a:pt x="1173" y="746"/>
                  <a:pt x="1138" y="781"/>
                  <a:pt x="1096" y="781"/>
                </a:cubicBezTo>
                <a:cubicBezTo>
                  <a:pt x="1053" y="781"/>
                  <a:pt x="1018" y="746"/>
                  <a:pt x="1018" y="704"/>
                </a:cubicBezTo>
                <a:close/>
                <a:moveTo>
                  <a:pt x="1357" y="704"/>
                </a:moveTo>
                <a:cubicBezTo>
                  <a:pt x="1357" y="661"/>
                  <a:pt x="1392" y="626"/>
                  <a:pt x="1435" y="626"/>
                </a:cubicBezTo>
                <a:cubicBezTo>
                  <a:pt x="1477" y="626"/>
                  <a:pt x="1512" y="661"/>
                  <a:pt x="1512" y="704"/>
                </a:cubicBezTo>
                <a:cubicBezTo>
                  <a:pt x="1512" y="746"/>
                  <a:pt x="1477" y="781"/>
                  <a:pt x="1435" y="781"/>
                </a:cubicBezTo>
                <a:cubicBezTo>
                  <a:pt x="1392" y="781"/>
                  <a:pt x="1357" y="746"/>
                  <a:pt x="1357" y="704"/>
                </a:cubicBezTo>
                <a:close/>
                <a:moveTo>
                  <a:pt x="1696" y="704"/>
                </a:moveTo>
                <a:cubicBezTo>
                  <a:pt x="1696" y="661"/>
                  <a:pt x="1731" y="626"/>
                  <a:pt x="1774" y="626"/>
                </a:cubicBezTo>
                <a:cubicBezTo>
                  <a:pt x="1816" y="626"/>
                  <a:pt x="1851" y="661"/>
                  <a:pt x="1851" y="704"/>
                </a:cubicBezTo>
                <a:cubicBezTo>
                  <a:pt x="1851" y="746"/>
                  <a:pt x="1816" y="781"/>
                  <a:pt x="1774" y="781"/>
                </a:cubicBezTo>
                <a:cubicBezTo>
                  <a:pt x="1731" y="781"/>
                  <a:pt x="1696" y="746"/>
                  <a:pt x="1696" y="704"/>
                </a:cubicBezTo>
                <a:close/>
                <a:moveTo>
                  <a:pt x="0" y="1017"/>
                </a:moveTo>
                <a:cubicBezTo>
                  <a:pt x="0" y="974"/>
                  <a:pt x="35" y="939"/>
                  <a:pt x="78" y="939"/>
                </a:cubicBezTo>
                <a:cubicBezTo>
                  <a:pt x="120" y="939"/>
                  <a:pt x="155" y="974"/>
                  <a:pt x="155" y="1017"/>
                </a:cubicBezTo>
                <a:cubicBezTo>
                  <a:pt x="155" y="1059"/>
                  <a:pt x="120" y="1094"/>
                  <a:pt x="78" y="1094"/>
                </a:cubicBezTo>
                <a:cubicBezTo>
                  <a:pt x="35" y="1094"/>
                  <a:pt x="0" y="1059"/>
                  <a:pt x="0" y="1017"/>
                </a:cubicBezTo>
                <a:close/>
                <a:moveTo>
                  <a:pt x="339" y="1017"/>
                </a:moveTo>
                <a:cubicBezTo>
                  <a:pt x="339" y="974"/>
                  <a:pt x="374" y="939"/>
                  <a:pt x="417" y="939"/>
                </a:cubicBezTo>
                <a:cubicBezTo>
                  <a:pt x="459" y="939"/>
                  <a:pt x="494" y="974"/>
                  <a:pt x="494" y="1017"/>
                </a:cubicBezTo>
                <a:cubicBezTo>
                  <a:pt x="494" y="1059"/>
                  <a:pt x="459" y="1094"/>
                  <a:pt x="417" y="1094"/>
                </a:cubicBezTo>
                <a:cubicBezTo>
                  <a:pt x="374" y="1094"/>
                  <a:pt x="339" y="1059"/>
                  <a:pt x="339" y="1017"/>
                </a:cubicBezTo>
                <a:close/>
                <a:moveTo>
                  <a:pt x="678" y="1017"/>
                </a:moveTo>
                <a:cubicBezTo>
                  <a:pt x="678" y="974"/>
                  <a:pt x="713" y="939"/>
                  <a:pt x="756" y="939"/>
                </a:cubicBezTo>
                <a:cubicBezTo>
                  <a:pt x="798" y="939"/>
                  <a:pt x="833" y="974"/>
                  <a:pt x="833" y="1017"/>
                </a:cubicBezTo>
                <a:cubicBezTo>
                  <a:pt x="833" y="1059"/>
                  <a:pt x="798" y="1094"/>
                  <a:pt x="756" y="1094"/>
                </a:cubicBezTo>
                <a:cubicBezTo>
                  <a:pt x="713" y="1094"/>
                  <a:pt x="678" y="1059"/>
                  <a:pt x="678" y="1017"/>
                </a:cubicBezTo>
                <a:close/>
                <a:moveTo>
                  <a:pt x="1018" y="1017"/>
                </a:moveTo>
                <a:cubicBezTo>
                  <a:pt x="1018" y="974"/>
                  <a:pt x="1053" y="939"/>
                  <a:pt x="1096" y="939"/>
                </a:cubicBezTo>
                <a:cubicBezTo>
                  <a:pt x="1138" y="939"/>
                  <a:pt x="1173" y="974"/>
                  <a:pt x="1173" y="1017"/>
                </a:cubicBezTo>
                <a:cubicBezTo>
                  <a:pt x="1173" y="1059"/>
                  <a:pt x="1138" y="1094"/>
                  <a:pt x="1096" y="1094"/>
                </a:cubicBezTo>
                <a:cubicBezTo>
                  <a:pt x="1053" y="1094"/>
                  <a:pt x="1018" y="1059"/>
                  <a:pt x="1018" y="1017"/>
                </a:cubicBezTo>
                <a:close/>
                <a:moveTo>
                  <a:pt x="1357" y="1017"/>
                </a:moveTo>
                <a:cubicBezTo>
                  <a:pt x="1357" y="974"/>
                  <a:pt x="1392" y="939"/>
                  <a:pt x="1435" y="939"/>
                </a:cubicBezTo>
                <a:cubicBezTo>
                  <a:pt x="1477" y="939"/>
                  <a:pt x="1512" y="974"/>
                  <a:pt x="1512" y="1017"/>
                </a:cubicBezTo>
                <a:cubicBezTo>
                  <a:pt x="1512" y="1059"/>
                  <a:pt x="1477" y="1094"/>
                  <a:pt x="1435" y="1094"/>
                </a:cubicBezTo>
                <a:cubicBezTo>
                  <a:pt x="1392" y="1094"/>
                  <a:pt x="1357" y="1059"/>
                  <a:pt x="1357" y="1017"/>
                </a:cubicBezTo>
                <a:close/>
                <a:moveTo>
                  <a:pt x="1696" y="1017"/>
                </a:moveTo>
                <a:cubicBezTo>
                  <a:pt x="1696" y="974"/>
                  <a:pt x="1731" y="939"/>
                  <a:pt x="1774" y="939"/>
                </a:cubicBezTo>
                <a:cubicBezTo>
                  <a:pt x="1816" y="939"/>
                  <a:pt x="1851" y="974"/>
                  <a:pt x="1851" y="1017"/>
                </a:cubicBezTo>
                <a:cubicBezTo>
                  <a:pt x="1851" y="1059"/>
                  <a:pt x="1816" y="1094"/>
                  <a:pt x="1774" y="1094"/>
                </a:cubicBezTo>
                <a:cubicBezTo>
                  <a:pt x="1731" y="1094"/>
                  <a:pt x="1696" y="1059"/>
                  <a:pt x="1696" y="1017"/>
                </a:cubicBezTo>
                <a:close/>
                <a:moveTo>
                  <a:pt x="0" y="1330"/>
                </a:moveTo>
                <a:cubicBezTo>
                  <a:pt x="0" y="1287"/>
                  <a:pt x="35" y="1252"/>
                  <a:pt x="78" y="1252"/>
                </a:cubicBezTo>
                <a:cubicBezTo>
                  <a:pt x="120" y="1252"/>
                  <a:pt x="155" y="1287"/>
                  <a:pt x="155" y="1330"/>
                </a:cubicBezTo>
                <a:cubicBezTo>
                  <a:pt x="155" y="1372"/>
                  <a:pt x="120" y="1407"/>
                  <a:pt x="78" y="1407"/>
                </a:cubicBezTo>
                <a:cubicBezTo>
                  <a:pt x="35" y="1407"/>
                  <a:pt x="0" y="1372"/>
                  <a:pt x="0" y="1330"/>
                </a:cubicBezTo>
                <a:close/>
                <a:moveTo>
                  <a:pt x="339" y="1330"/>
                </a:moveTo>
                <a:cubicBezTo>
                  <a:pt x="339" y="1287"/>
                  <a:pt x="374" y="1252"/>
                  <a:pt x="417" y="1252"/>
                </a:cubicBezTo>
                <a:cubicBezTo>
                  <a:pt x="459" y="1252"/>
                  <a:pt x="494" y="1287"/>
                  <a:pt x="494" y="1330"/>
                </a:cubicBezTo>
                <a:cubicBezTo>
                  <a:pt x="494" y="1372"/>
                  <a:pt x="459" y="1407"/>
                  <a:pt x="417" y="1407"/>
                </a:cubicBezTo>
                <a:cubicBezTo>
                  <a:pt x="374" y="1407"/>
                  <a:pt x="339" y="1372"/>
                  <a:pt x="339" y="1330"/>
                </a:cubicBezTo>
                <a:close/>
                <a:moveTo>
                  <a:pt x="678" y="1330"/>
                </a:moveTo>
                <a:cubicBezTo>
                  <a:pt x="678" y="1287"/>
                  <a:pt x="713" y="1252"/>
                  <a:pt x="756" y="1252"/>
                </a:cubicBezTo>
                <a:cubicBezTo>
                  <a:pt x="798" y="1252"/>
                  <a:pt x="833" y="1287"/>
                  <a:pt x="833" y="1330"/>
                </a:cubicBezTo>
                <a:cubicBezTo>
                  <a:pt x="833" y="1372"/>
                  <a:pt x="798" y="1407"/>
                  <a:pt x="756" y="1407"/>
                </a:cubicBezTo>
                <a:cubicBezTo>
                  <a:pt x="713" y="1407"/>
                  <a:pt x="678" y="1372"/>
                  <a:pt x="678" y="1330"/>
                </a:cubicBezTo>
                <a:close/>
                <a:moveTo>
                  <a:pt x="1018" y="1330"/>
                </a:moveTo>
                <a:cubicBezTo>
                  <a:pt x="1018" y="1287"/>
                  <a:pt x="1053" y="1252"/>
                  <a:pt x="1096" y="1252"/>
                </a:cubicBezTo>
                <a:cubicBezTo>
                  <a:pt x="1138" y="1252"/>
                  <a:pt x="1173" y="1287"/>
                  <a:pt x="1173" y="1330"/>
                </a:cubicBezTo>
                <a:cubicBezTo>
                  <a:pt x="1173" y="1372"/>
                  <a:pt x="1138" y="1407"/>
                  <a:pt x="1096" y="1407"/>
                </a:cubicBezTo>
                <a:cubicBezTo>
                  <a:pt x="1053" y="1407"/>
                  <a:pt x="1018" y="1372"/>
                  <a:pt x="1018" y="1330"/>
                </a:cubicBezTo>
                <a:close/>
                <a:moveTo>
                  <a:pt x="1357" y="1330"/>
                </a:moveTo>
                <a:cubicBezTo>
                  <a:pt x="1357" y="1287"/>
                  <a:pt x="1392" y="1252"/>
                  <a:pt x="1435" y="1252"/>
                </a:cubicBezTo>
                <a:cubicBezTo>
                  <a:pt x="1477" y="1252"/>
                  <a:pt x="1512" y="1287"/>
                  <a:pt x="1512" y="1330"/>
                </a:cubicBezTo>
                <a:cubicBezTo>
                  <a:pt x="1512" y="1372"/>
                  <a:pt x="1477" y="1407"/>
                  <a:pt x="1435" y="1407"/>
                </a:cubicBezTo>
                <a:cubicBezTo>
                  <a:pt x="1392" y="1407"/>
                  <a:pt x="1357" y="1372"/>
                  <a:pt x="1357" y="1330"/>
                </a:cubicBezTo>
                <a:close/>
                <a:moveTo>
                  <a:pt x="1696" y="1330"/>
                </a:moveTo>
                <a:cubicBezTo>
                  <a:pt x="1696" y="1287"/>
                  <a:pt x="1731" y="1252"/>
                  <a:pt x="1774" y="1252"/>
                </a:cubicBezTo>
                <a:cubicBezTo>
                  <a:pt x="1816" y="1252"/>
                  <a:pt x="1851" y="1287"/>
                  <a:pt x="1851" y="1330"/>
                </a:cubicBezTo>
                <a:cubicBezTo>
                  <a:pt x="1851" y="1372"/>
                  <a:pt x="1816" y="1407"/>
                  <a:pt x="1774" y="1407"/>
                </a:cubicBezTo>
                <a:cubicBezTo>
                  <a:pt x="1731" y="1407"/>
                  <a:pt x="1696" y="1372"/>
                  <a:pt x="1696" y="1330"/>
                </a:cubicBezTo>
                <a:close/>
              </a:path>
            </a:pathLst>
          </a:custGeom>
          <a:solidFill>
            <a:srgbClr val="F3AD1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任意多边形 25"/>
          <p:cNvSpPr/>
          <p:nvPr/>
        </p:nvSpPr>
        <p:spPr>
          <a:xfrm>
            <a:off x="7628890" y="1659890"/>
            <a:ext cx="785495" cy="65341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851" h="1407">
                <a:moveTo>
                  <a:pt x="0" y="78"/>
                </a:moveTo>
                <a:cubicBezTo>
                  <a:pt x="0" y="35"/>
                  <a:pt x="35" y="0"/>
                  <a:pt x="77" y="0"/>
                </a:cubicBezTo>
                <a:cubicBezTo>
                  <a:pt x="120" y="0"/>
                  <a:pt x="155" y="35"/>
                  <a:pt x="155" y="78"/>
                </a:cubicBezTo>
                <a:cubicBezTo>
                  <a:pt x="155" y="120"/>
                  <a:pt x="120" y="155"/>
                  <a:pt x="77" y="155"/>
                </a:cubicBezTo>
                <a:cubicBezTo>
                  <a:pt x="35" y="155"/>
                  <a:pt x="0" y="120"/>
                  <a:pt x="0" y="78"/>
                </a:cubicBezTo>
                <a:close/>
                <a:moveTo>
                  <a:pt x="339" y="78"/>
                </a:moveTo>
                <a:cubicBezTo>
                  <a:pt x="339" y="35"/>
                  <a:pt x="374" y="0"/>
                  <a:pt x="417" y="0"/>
                </a:cubicBezTo>
                <a:cubicBezTo>
                  <a:pt x="459" y="0"/>
                  <a:pt x="494" y="35"/>
                  <a:pt x="494" y="78"/>
                </a:cubicBezTo>
                <a:cubicBezTo>
                  <a:pt x="494" y="120"/>
                  <a:pt x="459" y="155"/>
                  <a:pt x="417" y="155"/>
                </a:cubicBezTo>
                <a:cubicBezTo>
                  <a:pt x="374" y="155"/>
                  <a:pt x="339" y="120"/>
                  <a:pt x="339" y="78"/>
                </a:cubicBezTo>
                <a:close/>
                <a:moveTo>
                  <a:pt x="678" y="78"/>
                </a:moveTo>
                <a:cubicBezTo>
                  <a:pt x="678" y="35"/>
                  <a:pt x="713" y="0"/>
                  <a:pt x="756" y="0"/>
                </a:cubicBezTo>
                <a:cubicBezTo>
                  <a:pt x="799" y="0"/>
                  <a:pt x="833" y="35"/>
                  <a:pt x="833" y="78"/>
                </a:cubicBezTo>
                <a:cubicBezTo>
                  <a:pt x="833" y="120"/>
                  <a:pt x="799" y="155"/>
                  <a:pt x="756" y="155"/>
                </a:cubicBezTo>
                <a:cubicBezTo>
                  <a:pt x="713" y="155"/>
                  <a:pt x="678" y="120"/>
                  <a:pt x="678" y="78"/>
                </a:cubicBezTo>
                <a:close/>
                <a:moveTo>
                  <a:pt x="1018" y="78"/>
                </a:moveTo>
                <a:cubicBezTo>
                  <a:pt x="1018" y="35"/>
                  <a:pt x="1052" y="0"/>
                  <a:pt x="1095" y="0"/>
                </a:cubicBezTo>
                <a:cubicBezTo>
                  <a:pt x="1138" y="0"/>
                  <a:pt x="1173" y="35"/>
                  <a:pt x="1173" y="78"/>
                </a:cubicBezTo>
                <a:cubicBezTo>
                  <a:pt x="1173" y="120"/>
                  <a:pt x="1138" y="155"/>
                  <a:pt x="1095" y="155"/>
                </a:cubicBezTo>
                <a:cubicBezTo>
                  <a:pt x="1052" y="155"/>
                  <a:pt x="1018" y="120"/>
                  <a:pt x="1018" y="78"/>
                </a:cubicBezTo>
                <a:close/>
                <a:moveTo>
                  <a:pt x="1357" y="78"/>
                </a:moveTo>
                <a:cubicBezTo>
                  <a:pt x="1357" y="35"/>
                  <a:pt x="1392" y="0"/>
                  <a:pt x="1434" y="0"/>
                </a:cubicBezTo>
                <a:cubicBezTo>
                  <a:pt x="1477" y="0"/>
                  <a:pt x="1512" y="35"/>
                  <a:pt x="1512" y="78"/>
                </a:cubicBezTo>
                <a:cubicBezTo>
                  <a:pt x="1512" y="120"/>
                  <a:pt x="1477" y="155"/>
                  <a:pt x="1434" y="155"/>
                </a:cubicBezTo>
                <a:cubicBezTo>
                  <a:pt x="1392" y="155"/>
                  <a:pt x="1357" y="120"/>
                  <a:pt x="1357" y="78"/>
                </a:cubicBezTo>
                <a:close/>
                <a:moveTo>
                  <a:pt x="1696" y="78"/>
                </a:moveTo>
                <a:cubicBezTo>
                  <a:pt x="1696" y="35"/>
                  <a:pt x="1731" y="0"/>
                  <a:pt x="1774" y="0"/>
                </a:cubicBezTo>
                <a:cubicBezTo>
                  <a:pt x="1816" y="0"/>
                  <a:pt x="1851" y="35"/>
                  <a:pt x="1851" y="78"/>
                </a:cubicBezTo>
                <a:cubicBezTo>
                  <a:pt x="1851" y="120"/>
                  <a:pt x="1816" y="155"/>
                  <a:pt x="1774" y="155"/>
                </a:cubicBezTo>
                <a:cubicBezTo>
                  <a:pt x="1731" y="155"/>
                  <a:pt x="1696" y="120"/>
                  <a:pt x="1696" y="78"/>
                </a:cubicBezTo>
                <a:close/>
                <a:moveTo>
                  <a:pt x="0" y="391"/>
                </a:moveTo>
                <a:cubicBezTo>
                  <a:pt x="0" y="348"/>
                  <a:pt x="35" y="313"/>
                  <a:pt x="78" y="313"/>
                </a:cubicBezTo>
                <a:cubicBezTo>
                  <a:pt x="120" y="313"/>
                  <a:pt x="155" y="348"/>
                  <a:pt x="155" y="391"/>
                </a:cubicBezTo>
                <a:cubicBezTo>
                  <a:pt x="155" y="433"/>
                  <a:pt x="120" y="468"/>
                  <a:pt x="78" y="468"/>
                </a:cubicBezTo>
                <a:cubicBezTo>
                  <a:pt x="35" y="468"/>
                  <a:pt x="0" y="433"/>
                  <a:pt x="0" y="391"/>
                </a:cubicBezTo>
                <a:close/>
                <a:moveTo>
                  <a:pt x="339" y="391"/>
                </a:moveTo>
                <a:cubicBezTo>
                  <a:pt x="339" y="348"/>
                  <a:pt x="374" y="313"/>
                  <a:pt x="417" y="313"/>
                </a:cubicBezTo>
                <a:cubicBezTo>
                  <a:pt x="459" y="313"/>
                  <a:pt x="494" y="348"/>
                  <a:pt x="494" y="391"/>
                </a:cubicBezTo>
                <a:cubicBezTo>
                  <a:pt x="494" y="433"/>
                  <a:pt x="459" y="468"/>
                  <a:pt x="417" y="468"/>
                </a:cubicBezTo>
                <a:cubicBezTo>
                  <a:pt x="374" y="468"/>
                  <a:pt x="339" y="433"/>
                  <a:pt x="339" y="391"/>
                </a:cubicBezTo>
                <a:close/>
                <a:moveTo>
                  <a:pt x="678" y="391"/>
                </a:moveTo>
                <a:cubicBezTo>
                  <a:pt x="678" y="348"/>
                  <a:pt x="713" y="313"/>
                  <a:pt x="756" y="313"/>
                </a:cubicBezTo>
                <a:cubicBezTo>
                  <a:pt x="798" y="313"/>
                  <a:pt x="833" y="348"/>
                  <a:pt x="833" y="391"/>
                </a:cubicBezTo>
                <a:cubicBezTo>
                  <a:pt x="833" y="433"/>
                  <a:pt x="798" y="468"/>
                  <a:pt x="756" y="468"/>
                </a:cubicBezTo>
                <a:cubicBezTo>
                  <a:pt x="713" y="468"/>
                  <a:pt x="678" y="433"/>
                  <a:pt x="678" y="391"/>
                </a:cubicBezTo>
                <a:close/>
                <a:moveTo>
                  <a:pt x="1018" y="391"/>
                </a:moveTo>
                <a:cubicBezTo>
                  <a:pt x="1018" y="348"/>
                  <a:pt x="1053" y="313"/>
                  <a:pt x="1096" y="313"/>
                </a:cubicBezTo>
                <a:cubicBezTo>
                  <a:pt x="1138" y="313"/>
                  <a:pt x="1173" y="348"/>
                  <a:pt x="1173" y="391"/>
                </a:cubicBezTo>
                <a:cubicBezTo>
                  <a:pt x="1173" y="433"/>
                  <a:pt x="1138" y="468"/>
                  <a:pt x="1096" y="468"/>
                </a:cubicBezTo>
                <a:cubicBezTo>
                  <a:pt x="1053" y="468"/>
                  <a:pt x="1018" y="433"/>
                  <a:pt x="1018" y="391"/>
                </a:cubicBezTo>
                <a:close/>
                <a:moveTo>
                  <a:pt x="1357" y="391"/>
                </a:moveTo>
                <a:cubicBezTo>
                  <a:pt x="1357" y="348"/>
                  <a:pt x="1392" y="313"/>
                  <a:pt x="1435" y="313"/>
                </a:cubicBezTo>
                <a:cubicBezTo>
                  <a:pt x="1477" y="313"/>
                  <a:pt x="1512" y="348"/>
                  <a:pt x="1512" y="391"/>
                </a:cubicBezTo>
                <a:cubicBezTo>
                  <a:pt x="1512" y="433"/>
                  <a:pt x="1477" y="468"/>
                  <a:pt x="1435" y="468"/>
                </a:cubicBezTo>
                <a:cubicBezTo>
                  <a:pt x="1392" y="468"/>
                  <a:pt x="1357" y="433"/>
                  <a:pt x="1357" y="391"/>
                </a:cubicBezTo>
                <a:close/>
                <a:moveTo>
                  <a:pt x="1696" y="391"/>
                </a:moveTo>
                <a:cubicBezTo>
                  <a:pt x="1696" y="348"/>
                  <a:pt x="1731" y="313"/>
                  <a:pt x="1774" y="313"/>
                </a:cubicBezTo>
                <a:cubicBezTo>
                  <a:pt x="1816" y="313"/>
                  <a:pt x="1851" y="348"/>
                  <a:pt x="1851" y="391"/>
                </a:cubicBezTo>
                <a:cubicBezTo>
                  <a:pt x="1851" y="433"/>
                  <a:pt x="1816" y="468"/>
                  <a:pt x="1774" y="468"/>
                </a:cubicBezTo>
                <a:cubicBezTo>
                  <a:pt x="1731" y="468"/>
                  <a:pt x="1696" y="433"/>
                  <a:pt x="1696" y="391"/>
                </a:cubicBezTo>
                <a:close/>
                <a:moveTo>
                  <a:pt x="0" y="704"/>
                </a:moveTo>
                <a:cubicBezTo>
                  <a:pt x="0" y="661"/>
                  <a:pt x="35" y="626"/>
                  <a:pt x="78" y="626"/>
                </a:cubicBezTo>
                <a:cubicBezTo>
                  <a:pt x="120" y="626"/>
                  <a:pt x="155" y="661"/>
                  <a:pt x="155" y="704"/>
                </a:cubicBezTo>
                <a:cubicBezTo>
                  <a:pt x="155" y="746"/>
                  <a:pt x="120" y="781"/>
                  <a:pt x="78" y="781"/>
                </a:cubicBezTo>
                <a:cubicBezTo>
                  <a:pt x="35" y="781"/>
                  <a:pt x="0" y="746"/>
                  <a:pt x="0" y="704"/>
                </a:cubicBezTo>
                <a:close/>
                <a:moveTo>
                  <a:pt x="339" y="704"/>
                </a:moveTo>
                <a:cubicBezTo>
                  <a:pt x="339" y="661"/>
                  <a:pt x="374" y="626"/>
                  <a:pt x="417" y="626"/>
                </a:cubicBezTo>
                <a:cubicBezTo>
                  <a:pt x="459" y="626"/>
                  <a:pt x="494" y="661"/>
                  <a:pt x="494" y="704"/>
                </a:cubicBezTo>
                <a:cubicBezTo>
                  <a:pt x="494" y="746"/>
                  <a:pt x="459" y="781"/>
                  <a:pt x="417" y="781"/>
                </a:cubicBezTo>
                <a:cubicBezTo>
                  <a:pt x="374" y="781"/>
                  <a:pt x="339" y="746"/>
                  <a:pt x="339" y="704"/>
                </a:cubicBezTo>
                <a:close/>
                <a:moveTo>
                  <a:pt x="678" y="704"/>
                </a:moveTo>
                <a:cubicBezTo>
                  <a:pt x="678" y="661"/>
                  <a:pt x="713" y="626"/>
                  <a:pt x="756" y="626"/>
                </a:cubicBezTo>
                <a:cubicBezTo>
                  <a:pt x="798" y="626"/>
                  <a:pt x="833" y="661"/>
                  <a:pt x="833" y="704"/>
                </a:cubicBezTo>
                <a:cubicBezTo>
                  <a:pt x="833" y="746"/>
                  <a:pt x="798" y="781"/>
                  <a:pt x="756" y="781"/>
                </a:cubicBezTo>
                <a:cubicBezTo>
                  <a:pt x="713" y="781"/>
                  <a:pt x="678" y="746"/>
                  <a:pt x="678" y="704"/>
                </a:cubicBezTo>
                <a:close/>
                <a:moveTo>
                  <a:pt x="1018" y="704"/>
                </a:moveTo>
                <a:cubicBezTo>
                  <a:pt x="1018" y="661"/>
                  <a:pt x="1053" y="626"/>
                  <a:pt x="1096" y="626"/>
                </a:cubicBezTo>
                <a:cubicBezTo>
                  <a:pt x="1138" y="626"/>
                  <a:pt x="1173" y="661"/>
                  <a:pt x="1173" y="704"/>
                </a:cubicBezTo>
                <a:cubicBezTo>
                  <a:pt x="1173" y="746"/>
                  <a:pt x="1138" y="781"/>
                  <a:pt x="1096" y="781"/>
                </a:cubicBezTo>
                <a:cubicBezTo>
                  <a:pt x="1053" y="781"/>
                  <a:pt x="1018" y="746"/>
                  <a:pt x="1018" y="704"/>
                </a:cubicBezTo>
                <a:close/>
                <a:moveTo>
                  <a:pt x="1357" y="704"/>
                </a:moveTo>
                <a:cubicBezTo>
                  <a:pt x="1357" y="661"/>
                  <a:pt x="1392" y="626"/>
                  <a:pt x="1435" y="626"/>
                </a:cubicBezTo>
                <a:cubicBezTo>
                  <a:pt x="1477" y="626"/>
                  <a:pt x="1512" y="661"/>
                  <a:pt x="1512" y="704"/>
                </a:cubicBezTo>
                <a:cubicBezTo>
                  <a:pt x="1512" y="746"/>
                  <a:pt x="1477" y="781"/>
                  <a:pt x="1435" y="781"/>
                </a:cubicBezTo>
                <a:cubicBezTo>
                  <a:pt x="1392" y="781"/>
                  <a:pt x="1357" y="746"/>
                  <a:pt x="1357" y="704"/>
                </a:cubicBezTo>
                <a:close/>
                <a:moveTo>
                  <a:pt x="1696" y="704"/>
                </a:moveTo>
                <a:cubicBezTo>
                  <a:pt x="1696" y="661"/>
                  <a:pt x="1731" y="626"/>
                  <a:pt x="1774" y="626"/>
                </a:cubicBezTo>
                <a:cubicBezTo>
                  <a:pt x="1816" y="626"/>
                  <a:pt x="1851" y="661"/>
                  <a:pt x="1851" y="704"/>
                </a:cubicBezTo>
                <a:cubicBezTo>
                  <a:pt x="1851" y="746"/>
                  <a:pt x="1816" y="781"/>
                  <a:pt x="1774" y="781"/>
                </a:cubicBezTo>
                <a:cubicBezTo>
                  <a:pt x="1731" y="781"/>
                  <a:pt x="1696" y="746"/>
                  <a:pt x="1696" y="704"/>
                </a:cubicBezTo>
                <a:close/>
                <a:moveTo>
                  <a:pt x="0" y="1017"/>
                </a:moveTo>
                <a:cubicBezTo>
                  <a:pt x="0" y="974"/>
                  <a:pt x="35" y="939"/>
                  <a:pt x="78" y="939"/>
                </a:cubicBezTo>
                <a:cubicBezTo>
                  <a:pt x="120" y="939"/>
                  <a:pt x="155" y="974"/>
                  <a:pt x="155" y="1017"/>
                </a:cubicBezTo>
                <a:cubicBezTo>
                  <a:pt x="155" y="1059"/>
                  <a:pt x="120" y="1094"/>
                  <a:pt x="78" y="1094"/>
                </a:cubicBezTo>
                <a:cubicBezTo>
                  <a:pt x="35" y="1094"/>
                  <a:pt x="0" y="1059"/>
                  <a:pt x="0" y="1017"/>
                </a:cubicBezTo>
                <a:close/>
                <a:moveTo>
                  <a:pt x="339" y="1017"/>
                </a:moveTo>
                <a:cubicBezTo>
                  <a:pt x="339" y="974"/>
                  <a:pt x="374" y="939"/>
                  <a:pt x="417" y="939"/>
                </a:cubicBezTo>
                <a:cubicBezTo>
                  <a:pt x="459" y="939"/>
                  <a:pt x="494" y="974"/>
                  <a:pt x="494" y="1017"/>
                </a:cubicBezTo>
                <a:cubicBezTo>
                  <a:pt x="494" y="1059"/>
                  <a:pt x="459" y="1094"/>
                  <a:pt x="417" y="1094"/>
                </a:cubicBezTo>
                <a:cubicBezTo>
                  <a:pt x="374" y="1094"/>
                  <a:pt x="339" y="1059"/>
                  <a:pt x="339" y="1017"/>
                </a:cubicBezTo>
                <a:close/>
                <a:moveTo>
                  <a:pt x="678" y="1017"/>
                </a:moveTo>
                <a:cubicBezTo>
                  <a:pt x="678" y="974"/>
                  <a:pt x="713" y="939"/>
                  <a:pt x="756" y="939"/>
                </a:cubicBezTo>
                <a:cubicBezTo>
                  <a:pt x="798" y="939"/>
                  <a:pt x="833" y="974"/>
                  <a:pt x="833" y="1017"/>
                </a:cubicBezTo>
                <a:cubicBezTo>
                  <a:pt x="833" y="1059"/>
                  <a:pt x="798" y="1094"/>
                  <a:pt x="756" y="1094"/>
                </a:cubicBezTo>
                <a:cubicBezTo>
                  <a:pt x="713" y="1094"/>
                  <a:pt x="678" y="1059"/>
                  <a:pt x="678" y="1017"/>
                </a:cubicBezTo>
                <a:close/>
                <a:moveTo>
                  <a:pt x="1018" y="1017"/>
                </a:moveTo>
                <a:cubicBezTo>
                  <a:pt x="1018" y="974"/>
                  <a:pt x="1053" y="939"/>
                  <a:pt x="1096" y="939"/>
                </a:cubicBezTo>
                <a:cubicBezTo>
                  <a:pt x="1138" y="939"/>
                  <a:pt x="1173" y="974"/>
                  <a:pt x="1173" y="1017"/>
                </a:cubicBezTo>
                <a:cubicBezTo>
                  <a:pt x="1173" y="1059"/>
                  <a:pt x="1138" y="1094"/>
                  <a:pt x="1096" y="1094"/>
                </a:cubicBezTo>
                <a:cubicBezTo>
                  <a:pt x="1053" y="1094"/>
                  <a:pt x="1018" y="1059"/>
                  <a:pt x="1018" y="1017"/>
                </a:cubicBezTo>
                <a:close/>
                <a:moveTo>
                  <a:pt x="1357" y="1017"/>
                </a:moveTo>
                <a:cubicBezTo>
                  <a:pt x="1357" y="974"/>
                  <a:pt x="1392" y="939"/>
                  <a:pt x="1435" y="939"/>
                </a:cubicBezTo>
                <a:cubicBezTo>
                  <a:pt x="1477" y="939"/>
                  <a:pt x="1512" y="974"/>
                  <a:pt x="1512" y="1017"/>
                </a:cubicBezTo>
                <a:cubicBezTo>
                  <a:pt x="1512" y="1059"/>
                  <a:pt x="1477" y="1094"/>
                  <a:pt x="1435" y="1094"/>
                </a:cubicBezTo>
                <a:cubicBezTo>
                  <a:pt x="1392" y="1094"/>
                  <a:pt x="1357" y="1059"/>
                  <a:pt x="1357" y="1017"/>
                </a:cubicBezTo>
                <a:close/>
                <a:moveTo>
                  <a:pt x="1696" y="1017"/>
                </a:moveTo>
                <a:cubicBezTo>
                  <a:pt x="1696" y="974"/>
                  <a:pt x="1731" y="939"/>
                  <a:pt x="1774" y="939"/>
                </a:cubicBezTo>
                <a:cubicBezTo>
                  <a:pt x="1816" y="939"/>
                  <a:pt x="1851" y="974"/>
                  <a:pt x="1851" y="1017"/>
                </a:cubicBezTo>
                <a:cubicBezTo>
                  <a:pt x="1851" y="1059"/>
                  <a:pt x="1816" y="1094"/>
                  <a:pt x="1774" y="1094"/>
                </a:cubicBezTo>
                <a:cubicBezTo>
                  <a:pt x="1731" y="1094"/>
                  <a:pt x="1696" y="1059"/>
                  <a:pt x="1696" y="1017"/>
                </a:cubicBezTo>
                <a:close/>
                <a:moveTo>
                  <a:pt x="0" y="1330"/>
                </a:moveTo>
                <a:cubicBezTo>
                  <a:pt x="0" y="1287"/>
                  <a:pt x="35" y="1252"/>
                  <a:pt x="78" y="1252"/>
                </a:cubicBezTo>
                <a:cubicBezTo>
                  <a:pt x="120" y="1252"/>
                  <a:pt x="155" y="1287"/>
                  <a:pt x="155" y="1330"/>
                </a:cubicBezTo>
                <a:cubicBezTo>
                  <a:pt x="155" y="1372"/>
                  <a:pt x="120" y="1407"/>
                  <a:pt x="78" y="1407"/>
                </a:cubicBezTo>
                <a:cubicBezTo>
                  <a:pt x="35" y="1407"/>
                  <a:pt x="0" y="1372"/>
                  <a:pt x="0" y="1330"/>
                </a:cubicBezTo>
                <a:close/>
                <a:moveTo>
                  <a:pt x="339" y="1330"/>
                </a:moveTo>
                <a:cubicBezTo>
                  <a:pt x="339" y="1287"/>
                  <a:pt x="374" y="1252"/>
                  <a:pt x="417" y="1252"/>
                </a:cubicBezTo>
                <a:cubicBezTo>
                  <a:pt x="459" y="1252"/>
                  <a:pt x="494" y="1287"/>
                  <a:pt x="494" y="1330"/>
                </a:cubicBezTo>
                <a:cubicBezTo>
                  <a:pt x="494" y="1372"/>
                  <a:pt x="459" y="1407"/>
                  <a:pt x="417" y="1407"/>
                </a:cubicBezTo>
                <a:cubicBezTo>
                  <a:pt x="374" y="1407"/>
                  <a:pt x="339" y="1372"/>
                  <a:pt x="339" y="1330"/>
                </a:cubicBezTo>
                <a:close/>
                <a:moveTo>
                  <a:pt x="678" y="1330"/>
                </a:moveTo>
                <a:cubicBezTo>
                  <a:pt x="678" y="1287"/>
                  <a:pt x="713" y="1252"/>
                  <a:pt x="756" y="1252"/>
                </a:cubicBezTo>
                <a:cubicBezTo>
                  <a:pt x="798" y="1252"/>
                  <a:pt x="833" y="1287"/>
                  <a:pt x="833" y="1330"/>
                </a:cubicBezTo>
                <a:cubicBezTo>
                  <a:pt x="833" y="1372"/>
                  <a:pt x="798" y="1407"/>
                  <a:pt x="756" y="1407"/>
                </a:cubicBezTo>
                <a:cubicBezTo>
                  <a:pt x="713" y="1407"/>
                  <a:pt x="678" y="1372"/>
                  <a:pt x="678" y="1330"/>
                </a:cubicBezTo>
                <a:close/>
                <a:moveTo>
                  <a:pt x="1018" y="1330"/>
                </a:moveTo>
                <a:cubicBezTo>
                  <a:pt x="1018" y="1287"/>
                  <a:pt x="1053" y="1252"/>
                  <a:pt x="1096" y="1252"/>
                </a:cubicBezTo>
                <a:cubicBezTo>
                  <a:pt x="1138" y="1252"/>
                  <a:pt x="1173" y="1287"/>
                  <a:pt x="1173" y="1330"/>
                </a:cubicBezTo>
                <a:cubicBezTo>
                  <a:pt x="1173" y="1372"/>
                  <a:pt x="1138" y="1407"/>
                  <a:pt x="1096" y="1407"/>
                </a:cubicBezTo>
                <a:cubicBezTo>
                  <a:pt x="1053" y="1407"/>
                  <a:pt x="1018" y="1372"/>
                  <a:pt x="1018" y="1330"/>
                </a:cubicBezTo>
                <a:close/>
                <a:moveTo>
                  <a:pt x="1357" y="1330"/>
                </a:moveTo>
                <a:cubicBezTo>
                  <a:pt x="1357" y="1287"/>
                  <a:pt x="1392" y="1252"/>
                  <a:pt x="1435" y="1252"/>
                </a:cubicBezTo>
                <a:cubicBezTo>
                  <a:pt x="1477" y="1252"/>
                  <a:pt x="1512" y="1287"/>
                  <a:pt x="1512" y="1330"/>
                </a:cubicBezTo>
                <a:cubicBezTo>
                  <a:pt x="1512" y="1372"/>
                  <a:pt x="1477" y="1407"/>
                  <a:pt x="1435" y="1407"/>
                </a:cubicBezTo>
                <a:cubicBezTo>
                  <a:pt x="1392" y="1407"/>
                  <a:pt x="1357" y="1372"/>
                  <a:pt x="1357" y="1330"/>
                </a:cubicBezTo>
                <a:close/>
                <a:moveTo>
                  <a:pt x="1696" y="1330"/>
                </a:moveTo>
                <a:cubicBezTo>
                  <a:pt x="1696" y="1287"/>
                  <a:pt x="1731" y="1252"/>
                  <a:pt x="1774" y="1252"/>
                </a:cubicBezTo>
                <a:cubicBezTo>
                  <a:pt x="1816" y="1252"/>
                  <a:pt x="1851" y="1287"/>
                  <a:pt x="1851" y="1330"/>
                </a:cubicBezTo>
                <a:cubicBezTo>
                  <a:pt x="1851" y="1372"/>
                  <a:pt x="1816" y="1407"/>
                  <a:pt x="1774" y="1407"/>
                </a:cubicBezTo>
                <a:cubicBezTo>
                  <a:pt x="1731" y="1407"/>
                  <a:pt x="1696" y="1372"/>
                  <a:pt x="1696" y="1330"/>
                </a:cubicBezTo>
                <a:close/>
              </a:path>
            </a:pathLst>
          </a:custGeom>
          <a:solidFill>
            <a:srgbClr val="F3AD1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7" name="组合 16"/>
          <p:cNvGrpSpPr/>
          <p:nvPr/>
        </p:nvGrpSpPr>
        <p:grpSpPr>
          <a:xfrm>
            <a:off x="10435590" y="668655"/>
            <a:ext cx="1038225" cy="1038225"/>
            <a:chOff x="12010" y="1633"/>
            <a:chExt cx="1140" cy="1140"/>
          </a:xfrm>
        </p:grpSpPr>
        <p:sp>
          <p:nvSpPr>
            <p:cNvPr id="18" name="三十二角星 17"/>
            <p:cNvSpPr/>
            <p:nvPr>
              <p:custDataLst>
                <p:tags r:id="rId2"/>
              </p:custDataLst>
            </p:nvPr>
          </p:nvSpPr>
          <p:spPr>
            <a:xfrm>
              <a:off x="12010" y="1633"/>
              <a:ext cx="1140" cy="1140"/>
            </a:xfrm>
            <a:prstGeom prst="star32">
              <a:avLst/>
            </a:prstGeom>
            <a:solidFill>
              <a:srgbClr val="FDE0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custDataLst>
                <p:tags r:id="rId3"/>
              </p:custDataLst>
            </p:nvPr>
          </p:nvSpPr>
          <p:spPr>
            <a:xfrm>
              <a:off x="12190" y="1813"/>
              <a:ext cx="780" cy="780"/>
            </a:xfrm>
            <a:prstGeom prst="ellipse">
              <a:avLst/>
            </a:prstGeom>
            <a:solidFill>
              <a:srgbClr val="FE7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图片 1" descr="公益劳动"/>
          <p:cNvPicPr>
            <a:picLocks noChangeAspect="1"/>
          </p:cNvPicPr>
          <p:nvPr>
            <p:custDataLst>
              <p:tags r:id="rId1"/>
            </p:custDataLst>
          </p:nvPr>
        </p:nvPicPr>
        <p:blipFill>
          <a:blip r:embed="rId16"/>
          <a:stretch>
            <a:fillRect/>
          </a:stretch>
        </p:blipFill>
        <p:spPr>
          <a:xfrm>
            <a:off x="0" y="4185285"/>
            <a:ext cx="3792220" cy="2672715"/>
          </a:xfrm>
          <a:prstGeom prst="rect">
            <a:avLst/>
          </a:prstGeom>
        </p:spPr>
      </p:pic>
      <p:pic>
        <p:nvPicPr>
          <p:cNvPr id="3" name="图片 2" descr="摄图网_402142734_给小树浇水的孩子（企业商用）"/>
          <p:cNvPicPr>
            <a:picLocks noChangeAspect="1"/>
          </p:cNvPicPr>
          <p:nvPr/>
        </p:nvPicPr>
        <p:blipFill>
          <a:blip r:embed="rId17"/>
          <a:stretch>
            <a:fillRect/>
          </a:stretch>
        </p:blipFill>
        <p:spPr>
          <a:xfrm>
            <a:off x="9711690" y="4526915"/>
            <a:ext cx="2480310" cy="248031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fill="hold"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41730" y="1221740"/>
            <a:ext cx="9907270" cy="4184650"/>
          </a:xfrm>
          <a:prstGeom prst="rect">
            <a:avLst/>
          </a:prstGeom>
          <a:noFill/>
          <a:ln w="9525">
            <a:noFill/>
          </a:ln>
        </p:spPr>
        <p:txBody>
          <a:bodyPr wrap="square">
            <a:spAutoFit/>
          </a:bodyPr>
          <a:lstStyle/>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2. “三下乡”</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“三下乡”是指</a:t>
            </a:r>
            <a:r>
              <a:rPr lang="zh-CN" altLang="en-US" sz="1900" b="1" dirty="0">
                <a:solidFill>
                  <a:srgbClr val="F3AD1F"/>
                </a:solidFill>
                <a:latin typeface="微软雅黑" panose="020B0503020204020204" charset="-122"/>
                <a:ea typeface="微软雅黑" panose="020B0503020204020204" charset="-122"/>
              </a:rPr>
              <a:t>科技、文化、卫生</a:t>
            </a:r>
            <a:r>
              <a:rPr lang="zh-CN" altLang="en-US" sz="1900" dirty="0">
                <a:solidFill>
                  <a:schemeClr val="tx1">
                    <a:lumMod val="85000"/>
                    <a:lumOff val="15000"/>
                  </a:schemeClr>
                </a:solidFill>
                <a:latin typeface="微软雅黑" panose="020B0503020204020204" charset="-122"/>
                <a:ea typeface="微软雅黑" panose="020B0503020204020204" charset="-122"/>
              </a:rPr>
              <a:t>“三下乡”。</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（1）</a:t>
            </a:r>
            <a:r>
              <a:rPr lang="zh-CN" altLang="en-US" sz="1900" b="1" dirty="0">
                <a:solidFill>
                  <a:schemeClr val="tx1">
                    <a:lumMod val="85000"/>
                    <a:lumOff val="15000"/>
                  </a:schemeClr>
                </a:solidFill>
                <a:latin typeface="微软雅黑" panose="020B0503020204020204" charset="-122"/>
                <a:ea typeface="微软雅黑" panose="020B0503020204020204" charset="-122"/>
              </a:rPr>
              <a:t>“科技下乡”</a:t>
            </a:r>
            <a:r>
              <a:rPr lang="zh-CN" altLang="en-US" sz="1900" dirty="0">
                <a:solidFill>
                  <a:schemeClr val="tx1">
                    <a:lumMod val="85000"/>
                    <a:lumOff val="15000"/>
                  </a:schemeClr>
                </a:solidFill>
                <a:latin typeface="微软雅黑" panose="020B0503020204020204" charset="-122"/>
                <a:ea typeface="微软雅黑" panose="020B0503020204020204" charset="-122"/>
              </a:rPr>
              <a:t>活动一般包括以下几类形式：</a:t>
            </a:r>
          </a:p>
          <a:p>
            <a:pPr indent="457200" algn="just" fontAlgn="auto">
              <a:lnSpc>
                <a:spcPct val="175000"/>
              </a:lnSpc>
              <a:buClrTx/>
              <a:buSzTx/>
              <a:buFontTx/>
            </a:pPr>
            <a:r>
              <a:rPr lang="zh-CN" altLang="en-US" sz="1900" b="1" dirty="0">
                <a:solidFill>
                  <a:srgbClr val="F3AD1F"/>
                </a:solidFill>
                <a:latin typeface="微软雅黑" panose="020B0503020204020204" charset="-122"/>
                <a:ea typeface="微软雅黑" panose="020B0503020204020204" charset="-122"/>
              </a:rPr>
              <a:t>一是科普宣传；二是实用技能推广；三是生产指导服务。</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（2）</a:t>
            </a:r>
            <a:r>
              <a:rPr lang="zh-CN" altLang="en-US" sz="1900" b="1" dirty="0">
                <a:solidFill>
                  <a:schemeClr val="tx1">
                    <a:lumMod val="85000"/>
                    <a:lumOff val="15000"/>
                  </a:schemeClr>
                </a:solidFill>
                <a:latin typeface="微软雅黑" panose="020B0503020204020204" charset="-122"/>
                <a:ea typeface="微软雅黑" panose="020B0503020204020204" charset="-122"/>
              </a:rPr>
              <a:t>“文化下乡”</a:t>
            </a:r>
            <a:r>
              <a:rPr lang="zh-CN" altLang="en-US" sz="1900" dirty="0">
                <a:solidFill>
                  <a:schemeClr val="tx1">
                    <a:lumMod val="85000"/>
                    <a:lumOff val="15000"/>
                  </a:schemeClr>
                </a:solidFill>
                <a:latin typeface="微软雅黑" panose="020B0503020204020204" charset="-122"/>
                <a:ea typeface="微软雅黑" panose="020B0503020204020204" charset="-122"/>
              </a:rPr>
              <a:t>活动一般包括以下几类形式：</a:t>
            </a:r>
          </a:p>
          <a:p>
            <a:pPr indent="457200" algn="just" fontAlgn="auto">
              <a:lnSpc>
                <a:spcPct val="175000"/>
              </a:lnSpc>
              <a:buClrTx/>
              <a:buSzTx/>
              <a:buFontTx/>
            </a:pPr>
            <a:r>
              <a:rPr lang="zh-CN" altLang="en-US" sz="1900" b="1" dirty="0">
                <a:solidFill>
                  <a:srgbClr val="F3AD1F"/>
                </a:solidFill>
                <a:latin typeface="微软雅黑" panose="020B0503020204020204" charset="-122"/>
                <a:ea typeface="微软雅黑" panose="020B0503020204020204" charset="-122"/>
              </a:rPr>
              <a:t>一是支教帮扶；二是图书下乡；三是文艺下乡；四是法律下乡。</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（3）</a:t>
            </a:r>
            <a:r>
              <a:rPr lang="zh-CN" altLang="en-US" sz="1900" b="1" dirty="0">
                <a:solidFill>
                  <a:schemeClr val="tx1">
                    <a:lumMod val="85000"/>
                    <a:lumOff val="15000"/>
                  </a:schemeClr>
                </a:solidFill>
                <a:latin typeface="微软雅黑" panose="020B0503020204020204" charset="-122"/>
                <a:ea typeface="微软雅黑" panose="020B0503020204020204" charset="-122"/>
              </a:rPr>
              <a:t>“卫生下乡”</a:t>
            </a:r>
            <a:r>
              <a:rPr lang="zh-CN" altLang="en-US" sz="1900" dirty="0">
                <a:solidFill>
                  <a:schemeClr val="tx1">
                    <a:lumMod val="85000"/>
                    <a:lumOff val="15000"/>
                  </a:schemeClr>
                </a:solidFill>
                <a:latin typeface="微软雅黑" panose="020B0503020204020204" charset="-122"/>
                <a:ea typeface="微软雅黑" panose="020B0503020204020204" charset="-122"/>
              </a:rPr>
              <a:t>活动一般包括下</a:t>
            </a:r>
            <a:r>
              <a:rPr lang="zh-CN" altLang="en-US" sz="1900" b="1" dirty="0">
                <a:solidFill>
                  <a:srgbClr val="F3AD1F"/>
                </a:solidFill>
                <a:latin typeface="微软雅黑" panose="020B0503020204020204" charset="-122"/>
                <a:ea typeface="微软雅黑" panose="020B0503020204020204" charset="-122"/>
              </a:rPr>
              <a:t>乡义诊、卫生常识宣传普及、乡村卫生组织扶持、农村卫生人员培训等实践活动。</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0">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0">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41730" y="1221740"/>
            <a:ext cx="9907270" cy="4696460"/>
          </a:xfrm>
          <a:prstGeom prst="rect">
            <a:avLst/>
          </a:prstGeom>
          <a:noFill/>
          <a:ln w="9525">
            <a:noFill/>
          </a:ln>
        </p:spPr>
        <p:txBody>
          <a:bodyPr wrap="square">
            <a:spAutoFit/>
          </a:bodyPr>
          <a:lstStyle/>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3. “四进社区”</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“四进社区”指的是</a:t>
            </a:r>
            <a:r>
              <a:rPr lang="zh-CN" altLang="en-US" sz="1900" b="1" dirty="0">
                <a:solidFill>
                  <a:srgbClr val="F3AD1F"/>
                </a:solidFill>
                <a:latin typeface="微软雅黑" panose="020B0503020204020204" charset="-122"/>
                <a:ea typeface="微软雅黑" panose="020B0503020204020204" charset="-122"/>
              </a:rPr>
              <a:t>科教、文体、法律、卫生</a:t>
            </a:r>
            <a:r>
              <a:rPr lang="zh-CN" altLang="en-US" sz="1900" dirty="0">
                <a:solidFill>
                  <a:schemeClr val="tx1">
                    <a:lumMod val="85000"/>
                    <a:lumOff val="15000"/>
                  </a:schemeClr>
                </a:solidFill>
                <a:latin typeface="微软雅黑" panose="020B0503020204020204" charset="-122"/>
                <a:ea typeface="微软雅黑" panose="020B0503020204020204" charset="-122"/>
              </a:rPr>
              <a:t>走进社区。</a:t>
            </a:r>
          </a:p>
          <a:p>
            <a:pPr indent="457200" algn="just" fontAlgn="auto">
              <a:lnSpc>
                <a:spcPct val="175000"/>
              </a:lnSpc>
              <a:buClrTx/>
              <a:buSzTx/>
              <a:buFontTx/>
            </a:pPr>
            <a:r>
              <a:rPr lang="zh-CN" altLang="en-US" sz="1900" b="1" dirty="0">
                <a:solidFill>
                  <a:srgbClr val="F3AD1F"/>
                </a:solidFill>
                <a:latin typeface="微软雅黑" panose="020B0503020204020204" charset="-122"/>
                <a:ea typeface="微软雅黑" panose="020B0503020204020204" charset="-122"/>
              </a:rPr>
              <a:t>（1）科教进社区。</a:t>
            </a:r>
            <a:r>
              <a:rPr lang="zh-CN" altLang="en-US" sz="1900" dirty="0">
                <a:solidFill>
                  <a:schemeClr val="tx1">
                    <a:lumMod val="85000"/>
                    <a:lumOff val="15000"/>
                  </a:schemeClr>
                </a:solidFill>
                <a:latin typeface="微软雅黑" panose="020B0503020204020204" charset="-122"/>
                <a:ea typeface="微软雅黑" panose="020B0503020204020204" charset="-122"/>
              </a:rPr>
              <a:t>学生可以利用自身的专业优势，深入社区，面向社区居民举办教育培训、科普宣传、技能讲座、知识竞赛、读书交流等活动。</a:t>
            </a:r>
          </a:p>
          <a:p>
            <a:pPr indent="457200" algn="just" fontAlgn="auto">
              <a:lnSpc>
                <a:spcPct val="175000"/>
              </a:lnSpc>
              <a:buClrTx/>
              <a:buSzTx/>
              <a:buFontTx/>
            </a:pPr>
            <a:r>
              <a:rPr lang="zh-CN" altLang="en-US" sz="1900" b="1" dirty="0">
                <a:solidFill>
                  <a:srgbClr val="F3AD1F"/>
                </a:solidFill>
                <a:latin typeface="微软雅黑" panose="020B0503020204020204" charset="-122"/>
                <a:ea typeface="微软雅黑" panose="020B0503020204020204" charset="-122"/>
              </a:rPr>
              <a:t>（2）文体进社区。</a:t>
            </a:r>
            <a:r>
              <a:rPr lang="zh-CN" altLang="en-US" sz="1900" dirty="0">
                <a:solidFill>
                  <a:schemeClr val="tx1">
                    <a:lumMod val="85000"/>
                    <a:lumOff val="15000"/>
                  </a:schemeClr>
                </a:solidFill>
                <a:latin typeface="微软雅黑" panose="020B0503020204020204" charset="-122"/>
                <a:ea typeface="微软雅黑" panose="020B0503020204020204" charset="-122"/>
              </a:rPr>
              <a:t>学生可以充分发挥个人特长，利用社区各类设施，组织开展歌咏、书画、曲艺、舞蹈、健身等丰富多彩的群众性文体活动。</a:t>
            </a:r>
          </a:p>
          <a:p>
            <a:pPr indent="457200" algn="just" fontAlgn="auto">
              <a:lnSpc>
                <a:spcPct val="175000"/>
              </a:lnSpc>
              <a:buClrTx/>
              <a:buSzTx/>
              <a:buFontTx/>
            </a:pPr>
            <a:r>
              <a:rPr lang="zh-CN" altLang="en-US" sz="1900" b="1" dirty="0">
                <a:solidFill>
                  <a:srgbClr val="F3AD1F"/>
                </a:solidFill>
                <a:latin typeface="微软雅黑" panose="020B0503020204020204" charset="-122"/>
                <a:ea typeface="微软雅黑" panose="020B0503020204020204" charset="-122"/>
              </a:rPr>
              <a:t>（3）法律进社区。</a:t>
            </a:r>
            <a:r>
              <a:rPr lang="zh-CN" altLang="en-US" sz="1900" dirty="0">
                <a:solidFill>
                  <a:schemeClr val="tx1">
                    <a:lumMod val="85000"/>
                    <a:lumOff val="15000"/>
                  </a:schemeClr>
                </a:solidFill>
                <a:latin typeface="微软雅黑" panose="020B0503020204020204" charset="-122"/>
                <a:ea typeface="微软雅黑" panose="020B0503020204020204" charset="-122"/>
              </a:rPr>
              <a:t>学生可以深入社区开展法律宣传普及工作。</a:t>
            </a:r>
          </a:p>
          <a:p>
            <a:pPr indent="457200" algn="just" fontAlgn="auto">
              <a:lnSpc>
                <a:spcPct val="175000"/>
              </a:lnSpc>
              <a:buClrTx/>
              <a:buSzTx/>
              <a:buFontTx/>
            </a:pPr>
            <a:r>
              <a:rPr lang="zh-CN" altLang="en-US" sz="1900" b="1" dirty="0">
                <a:solidFill>
                  <a:srgbClr val="F3AD1F"/>
                </a:solidFill>
                <a:latin typeface="微软雅黑" panose="020B0503020204020204" charset="-122"/>
                <a:ea typeface="微软雅黑" panose="020B0503020204020204" charset="-122"/>
              </a:rPr>
              <a:t>（4）卫生进社区。</a:t>
            </a:r>
            <a:r>
              <a:rPr lang="zh-CN" altLang="en-US" sz="1900" dirty="0">
                <a:solidFill>
                  <a:schemeClr val="tx1">
                    <a:lumMod val="85000"/>
                    <a:lumOff val="15000"/>
                  </a:schemeClr>
                </a:solidFill>
                <a:latin typeface="微软雅黑" panose="020B0503020204020204" charset="-122"/>
                <a:ea typeface="微软雅黑" panose="020B0503020204020204" charset="-122"/>
              </a:rPr>
              <a:t>学生可以为社区居民进行健康检查、常见病义诊咨询、医疗卫生知识普及宣传。</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0">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直接连接符 15"/>
          <p:cNvCxnSpPr/>
          <p:nvPr>
            <p:custDataLst>
              <p:tags r:id="rId1"/>
            </p:custDataLst>
          </p:nvPr>
        </p:nvCxnSpPr>
        <p:spPr>
          <a:xfrm>
            <a:off x="965205" y="1197270"/>
            <a:ext cx="4515485" cy="0"/>
          </a:xfrm>
          <a:prstGeom prst="line">
            <a:avLst/>
          </a:prstGeom>
          <a:ln w="38100">
            <a:solidFill>
              <a:srgbClr val="F3AD1F"/>
            </a:solidFill>
          </a:ln>
        </p:spPr>
        <p:style>
          <a:lnRef idx="1">
            <a:schemeClr val="accent1"/>
          </a:lnRef>
          <a:fillRef idx="0">
            <a:schemeClr val="accent1"/>
          </a:fillRef>
          <a:effectRef idx="0">
            <a:schemeClr val="accent1"/>
          </a:effectRef>
          <a:fontRef idx="minor">
            <a:schemeClr val="tx1"/>
          </a:fontRef>
        </p:style>
      </p:cxnSp>
      <p:sp>
        <p:nvSpPr>
          <p:cNvPr id="4" name="文本框22"/>
          <p:cNvSpPr/>
          <p:nvPr>
            <p:custDataLst>
              <p:tags r:id="rId2"/>
            </p:custDataLst>
          </p:nvPr>
        </p:nvSpPr>
        <p:spPr>
          <a:xfrm>
            <a:off x="898525" y="586740"/>
            <a:ext cx="7181215" cy="534035"/>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buClr>
                <a:srgbClr val="FFC94C"/>
              </a:buClr>
            </a:pPr>
            <a:r>
              <a:rPr lang="zh-CN" altLang="en-US" sz="2400" b="1" dirty="0">
                <a:solidFill>
                  <a:srgbClr val="5D3317"/>
                </a:solidFill>
                <a:latin typeface="微软雅黑" panose="020B0503020204020204" charset="-122"/>
                <a:ea typeface="微软雅黑" panose="020B0503020204020204" charset="-122"/>
                <a:cs typeface="+mn-ea"/>
                <a:sym typeface="+mn-lt"/>
              </a:rPr>
              <a:t>三、做好社会公益劳动的“法宝”</a:t>
            </a:r>
          </a:p>
        </p:txBody>
      </p:sp>
      <p:sp>
        <p:nvSpPr>
          <p:cNvPr id="100" name="文本框 99"/>
          <p:cNvSpPr txBox="1"/>
          <p:nvPr/>
        </p:nvSpPr>
        <p:spPr>
          <a:xfrm>
            <a:off x="1141730" y="1707515"/>
            <a:ext cx="9907270" cy="3215005"/>
          </a:xfrm>
          <a:prstGeom prst="rect">
            <a:avLst/>
          </a:prstGeom>
          <a:noFill/>
          <a:ln w="9525">
            <a:noFill/>
          </a:ln>
        </p:spPr>
        <p:txBody>
          <a:bodyPr wrap="square">
            <a:spAutoFit/>
          </a:bodyPr>
          <a:lstStyle/>
          <a:p>
            <a:pPr indent="457200" algn="just" fontAlgn="auto">
              <a:lnSpc>
                <a:spcPct val="175000"/>
              </a:lnSpc>
              <a:buClrTx/>
              <a:buSzTx/>
              <a:buFontTx/>
            </a:pPr>
            <a:r>
              <a:rPr lang="zh-CN" altLang="en-US" sz="2100" b="1" dirty="0">
                <a:solidFill>
                  <a:srgbClr val="5A8BC1"/>
                </a:solidFill>
                <a:latin typeface="微软雅黑" panose="020B0503020204020204" charset="-122"/>
                <a:ea typeface="微软雅黑" panose="020B0503020204020204" charset="-122"/>
              </a:rPr>
              <a:t>（一）法宝一：奉献精神最可贵</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社会公益劳动是服务于公共利益的一种劳动，参与者需要具备奉献精神，在无偿服务他人的同时，提升自己的奉献意识和服务意识，主动承担社会责任。</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奉献精神是社会责任感的集中表现，是不计报酬、不谋私利、不斤斤计较的。职教生开展社会公益劳动，既是倡导社会新风、奉献自我、回报社会的一种方式，又是在实践中锻炼自我、自觉成才的一种途径。</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141730" y="1221740"/>
            <a:ext cx="9907270" cy="3726815"/>
          </a:xfrm>
          <a:prstGeom prst="rect">
            <a:avLst/>
          </a:prstGeom>
          <a:noFill/>
          <a:ln w="9525">
            <a:noFill/>
          </a:ln>
        </p:spPr>
        <p:txBody>
          <a:bodyPr wrap="square">
            <a:spAutoFit/>
          </a:bodyPr>
          <a:lstStyle/>
          <a:p>
            <a:pPr indent="457200" algn="just" fontAlgn="auto">
              <a:lnSpc>
                <a:spcPct val="175000"/>
              </a:lnSpc>
              <a:buClrTx/>
              <a:buSzTx/>
              <a:buFontTx/>
            </a:pPr>
            <a:r>
              <a:rPr lang="zh-CN" altLang="en-US" sz="2100" b="1" dirty="0">
                <a:solidFill>
                  <a:srgbClr val="5A8BC1"/>
                </a:solidFill>
                <a:latin typeface="微软雅黑" panose="020B0503020204020204" charset="-122"/>
                <a:ea typeface="微软雅黑" panose="020B0503020204020204" charset="-122"/>
              </a:rPr>
              <a:t>（二）法宝二：基本技能不可少</a:t>
            </a:r>
          </a:p>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1. 良好的沟通表达能力</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具备良好的沟通表达能力是完成公益劳动的第一步。社会公益劳动中，参与者要善于倾听与接受他人的意见；能准确把握他人话语背后的思想情感；能够有策略、有技巧地表达自己的观点。</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一方面，社会公益劳动者要做好沟通的准备工作。另一方面，社会公益劳动者要把握交流沟通的艺术。</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141730" y="1221740"/>
            <a:ext cx="9907270" cy="3672840"/>
          </a:xfrm>
          <a:prstGeom prst="rect">
            <a:avLst/>
          </a:prstGeom>
          <a:noFill/>
          <a:ln w="9525">
            <a:noFill/>
          </a:ln>
        </p:spPr>
        <p:txBody>
          <a:bodyPr wrap="square">
            <a:spAutoFit/>
          </a:bodyPr>
          <a:lstStyle/>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2. 耐心细心、踏实肯干的品质</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社会公益参与者要有足够的耐心和细心，一丝不苟，精益求精，踏实做人，实在做事，以兢兢业业、勤勤恳恳的态度、汗水、智慧和热情做好每一项服务工作。</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sym typeface="+mn-ea"/>
              </a:rPr>
              <a:t>社会公益</a:t>
            </a:r>
            <a:r>
              <a:rPr lang="zh-CN" altLang="en-US" sz="1900" dirty="0">
                <a:solidFill>
                  <a:schemeClr val="tx1">
                    <a:lumMod val="85000"/>
                    <a:lumOff val="15000"/>
                  </a:schemeClr>
                </a:solidFill>
                <a:latin typeface="微软雅黑" panose="020B0503020204020204" charset="-122"/>
                <a:ea typeface="微软雅黑" panose="020B0503020204020204" charset="-122"/>
              </a:rPr>
              <a:t>参与者还要保持勤奋和谦和的劳动态度。</a:t>
            </a:r>
          </a:p>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“勤”</a:t>
            </a:r>
            <a:r>
              <a:rPr lang="zh-CN" altLang="en-US" sz="1900" dirty="0">
                <a:solidFill>
                  <a:schemeClr val="tx1">
                    <a:lumMod val="85000"/>
                    <a:lumOff val="15000"/>
                  </a:schemeClr>
                </a:solidFill>
                <a:latin typeface="微软雅黑" panose="020B0503020204020204" charset="-122"/>
                <a:ea typeface="微软雅黑" panose="020B0503020204020204" charset="-122"/>
              </a:rPr>
              <a:t>，即</a:t>
            </a:r>
            <a:r>
              <a:rPr lang="zh-CN" altLang="en-US" sz="1900" b="1" dirty="0">
                <a:solidFill>
                  <a:srgbClr val="F3AD1F"/>
                </a:solidFill>
                <a:latin typeface="微软雅黑" panose="020B0503020204020204" charset="-122"/>
                <a:ea typeface="微软雅黑" panose="020B0503020204020204" charset="-122"/>
              </a:rPr>
              <a:t>眼勤</a:t>
            </a:r>
            <a:r>
              <a:rPr lang="zh-CN" altLang="en-US" sz="1900" dirty="0">
                <a:solidFill>
                  <a:schemeClr val="tx1">
                    <a:lumMod val="85000"/>
                    <a:lumOff val="15000"/>
                  </a:schemeClr>
                </a:solidFill>
                <a:latin typeface="微软雅黑" panose="020B0503020204020204" charset="-122"/>
                <a:ea typeface="微软雅黑" panose="020B0503020204020204" charset="-122"/>
              </a:rPr>
              <a:t>（勤于观察）、</a:t>
            </a:r>
            <a:r>
              <a:rPr lang="zh-CN" altLang="en-US" sz="1900" b="1" dirty="0">
                <a:solidFill>
                  <a:srgbClr val="F3AD1F"/>
                </a:solidFill>
                <a:latin typeface="微软雅黑" panose="020B0503020204020204" charset="-122"/>
                <a:ea typeface="微软雅黑" panose="020B0503020204020204" charset="-122"/>
              </a:rPr>
              <a:t>手勤</a:t>
            </a:r>
            <a:r>
              <a:rPr lang="zh-CN" altLang="en-US" sz="1900" dirty="0">
                <a:solidFill>
                  <a:schemeClr val="tx1">
                    <a:lumMod val="85000"/>
                    <a:lumOff val="15000"/>
                  </a:schemeClr>
                </a:solidFill>
                <a:latin typeface="微软雅黑" panose="020B0503020204020204" charset="-122"/>
                <a:ea typeface="微软雅黑" panose="020B0503020204020204" charset="-122"/>
              </a:rPr>
              <a:t>（少说空话，多干实事）、</a:t>
            </a:r>
            <a:r>
              <a:rPr lang="zh-CN" altLang="en-US" sz="1900" b="1" dirty="0">
                <a:solidFill>
                  <a:srgbClr val="F3AD1F"/>
                </a:solidFill>
                <a:latin typeface="微软雅黑" panose="020B0503020204020204" charset="-122"/>
                <a:ea typeface="微软雅黑" panose="020B0503020204020204" charset="-122"/>
              </a:rPr>
              <a:t>腿勤</a:t>
            </a:r>
            <a:r>
              <a:rPr lang="zh-CN" altLang="en-US" sz="1900" dirty="0">
                <a:solidFill>
                  <a:schemeClr val="tx1">
                    <a:lumMod val="85000"/>
                    <a:lumOff val="15000"/>
                  </a:schemeClr>
                </a:solidFill>
                <a:latin typeface="微软雅黑" panose="020B0503020204020204" charset="-122"/>
                <a:ea typeface="微软雅黑" panose="020B0503020204020204" charset="-122"/>
              </a:rPr>
              <a:t>（面向实际，深入基层）、</a:t>
            </a:r>
            <a:r>
              <a:rPr lang="zh-CN" altLang="en-US" sz="1900" b="1" dirty="0">
                <a:solidFill>
                  <a:srgbClr val="F3AD1F"/>
                </a:solidFill>
                <a:latin typeface="微软雅黑" panose="020B0503020204020204" charset="-122"/>
                <a:ea typeface="微软雅黑" panose="020B0503020204020204" charset="-122"/>
              </a:rPr>
              <a:t>嘴勤</a:t>
            </a:r>
            <a:r>
              <a:rPr lang="zh-CN" altLang="en-US" sz="1900" dirty="0">
                <a:solidFill>
                  <a:schemeClr val="tx1">
                    <a:lumMod val="85000"/>
                    <a:lumOff val="15000"/>
                  </a:schemeClr>
                </a:solidFill>
                <a:latin typeface="微软雅黑" panose="020B0503020204020204" charset="-122"/>
                <a:ea typeface="微软雅黑" panose="020B0503020204020204" charset="-122"/>
              </a:rPr>
              <a:t>（多宣传、多呼吁，传播积极向上的公益理念）；</a:t>
            </a:r>
          </a:p>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“谦”</a:t>
            </a:r>
            <a:r>
              <a:rPr lang="zh-CN" altLang="en-US" sz="1900" dirty="0">
                <a:solidFill>
                  <a:schemeClr val="tx1">
                    <a:lumMod val="85000"/>
                    <a:lumOff val="15000"/>
                  </a:schemeClr>
                </a:solidFill>
                <a:latin typeface="微软雅黑" panose="020B0503020204020204" charset="-122"/>
                <a:ea typeface="微软雅黑" panose="020B0503020204020204" charset="-122"/>
              </a:rPr>
              <a:t>，即谦虚低调，在公益劳动中互相尊重，给他人传递快乐和幸福的力量。</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141730" y="1221740"/>
            <a:ext cx="9907270" cy="2649855"/>
          </a:xfrm>
          <a:prstGeom prst="rect">
            <a:avLst/>
          </a:prstGeom>
          <a:noFill/>
          <a:ln w="9525">
            <a:noFill/>
          </a:ln>
        </p:spPr>
        <p:txBody>
          <a:bodyPr wrap="square">
            <a:spAutoFit/>
          </a:bodyPr>
          <a:lstStyle/>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3. 专业能力和跨界思维</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参与者只有具备专业化的知识与技能，才能真正实现社会公益劳动的目的；没有专业能力，很容易泛泛而为，没有明确的引领方向，对社会公益劳动的开展是极为不利的。</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社会公益劳动要求参与者具备的专业能力包含的内容较为广泛，比如组织能力、适应能力、公关能力、团队建设能力、领导能力、推广能力等。</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141730" y="1221740"/>
            <a:ext cx="9907270" cy="2192020"/>
          </a:xfrm>
          <a:prstGeom prst="rect">
            <a:avLst/>
          </a:prstGeom>
          <a:noFill/>
          <a:ln w="9525">
            <a:noFill/>
          </a:ln>
        </p:spPr>
        <p:txBody>
          <a:bodyPr wrap="square">
            <a:spAutoFit/>
          </a:bodyPr>
          <a:lstStyle/>
          <a:p>
            <a:pPr indent="457200" algn="just" fontAlgn="auto">
              <a:lnSpc>
                <a:spcPct val="175000"/>
              </a:lnSpc>
              <a:buClrTx/>
              <a:buSzTx/>
              <a:buFontTx/>
            </a:pPr>
            <a:r>
              <a:rPr lang="zh-CN" altLang="en-US" sz="2100" b="1" dirty="0">
                <a:solidFill>
                  <a:srgbClr val="5A8BC1"/>
                </a:solidFill>
                <a:latin typeface="微软雅黑" panose="020B0503020204020204" charset="-122"/>
                <a:ea typeface="微软雅黑" panose="020B0503020204020204" charset="-122"/>
              </a:rPr>
              <a:t>（三）法宝三：确保安全很重要</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参加社会公益劳动，必须坚持</a:t>
            </a:r>
            <a:r>
              <a:rPr lang="zh-CN" altLang="en-US" sz="1900" b="1" dirty="0">
                <a:solidFill>
                  <a:schemeClr val="tx1">
                    <a:lumMod val="85000"/>
                    <a:lumOff val="15000"/>
                  </a:schemeClr>
                </a:solidFill>
                <a:latin typeface="微软雅黑" panose="020B0503020204020204" charset="-122"/>
                <a:ea typeface="微软雅黑" panose="020B0503020204020204" charset="-122"/>
              </a:rPr>
              <a:t>“安全第一”</a:t>
            </a:r>
            <a:r>
              <a:rPr lang="zh-CN" altLang="en-US" sz="1900" dirty="0">
                <a:solidFill>
                  <a:schemeClr val="tx1">
                    <a:lumMod val="85000"/>
                    <a:lumOff val="15000"/>
                  </a:schemeClr>
                </a:solidFill>
                <a:latin typeface="微软雅黑" panose="020B0503020204020204" charset="-122"/>
                <a:ea typeface="微软雅黑" panose="020B0503020204020204" charset="-122"/>
              </a:rPr>
              <a:t>的原则。</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在参加社会公益劳动时，我们可能会碰到突发状况，作为参与者，需要掌握一些自救的方法，比如</a:t>
            </a:r>
            <a:r>
              <a:rPr lang="zh-CN" altLang="en-US" sz="1900" b="1" dirty="0">
                <a:solidFill>
                  <a:srgbClr val="F3AD1F"/>
                </a:solidFill>
                <a:latin typeface="微软雅黑" panose="020B0503020204020204" charset="-122"/>
                <a:ea typeface="微软雅黑" panose="020B0503020204020204" charset="-122"/>
              </a:rPr>
              <a:t>心肺复苏、创伤救护、中暑急救技巧等</a:t>
            </a:r>
            <a:r>
              <a:rPr lang="zh-CN" altLang="en-US" sz="1900" dirty="0">
                <a:solidFill>
                  <a:schemeClr val="tx1">
                    <a:lumMod val="85000"/>
                    <a:lumOff val="15000"/>
                  </a:schemeClr>
                </a:solidFill>
                <a:latin typeface="微软雅黑" panose="020B0503020204020204" charset="-122"/>
                <a:ea typeface="微软雅黑" panose="020B0503020204020204" charset="-122"/>
              </a:rPr>
              <a:t>，并及时地帮助自己和他人。</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圆角 19"/>
          <p:cNvSpPr/>
          <p:nvPr>
            <p:custDataLst>
              <p:tags r:id="rId1"/>
            </p:custDataLst>
          </p:nvPr>
        </p:nvSpPr>
        <p:spPr>
          <a:xfrm flipH="1">
            <a:off x="1205865" y="964565"/>
            <a:ext cx="9756140" cy="5364480"/>
          </a:xfrm>
          <a:prstGeom prst="roundRect">
            <a:avLst>
              <a:gd name="adj" fmla="val 5007"/>
            </a:avLst>
          </a:prstGeom>
          <a:noFill/>
          <a:ln w="44450" cap="rnd">
            <a:solidFill>
              <a:srgbClr val="F3AD1F"/>
            </a:solidFill>
            <a:prstDash val="sysDot"/>
            <a:round/>
          </a:ln>
          <a:extLst>
            <a:ext uri="{909E8E84-426E-40DD-AFC4-6F175D3DCCD1}">
              <a14:hiddenFill xmlns:a14="http://schemas.microsoft.com/office/drawing/2010/main">
                <a:solidFill>
                  <a:srgbClr val="FFFAF3"/>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cs typeface="Arial" panose="020B0604020202020204" pitchFamily="34" charset="0"/>
            </a:endParaRPr>
          </a:p>
        </p:txBody>
      </p:sp>
      <p:sp>
        <p:nvSpPr>
          <p:cNvPr id="4" name="矩形 3"/>
          <p:cNvSpPr/>
          <p:nvPr>
            <p:custDataLst>
              <p:tags r:id="rId2"/>
            </p:custDataLst>
          </p:nvPr>
        </p:nvSpPr>
        <p:spPr>
          <a:xfrm>
            <a:off x="1815465" y="802640"/>
            <a:ext cx="1743710" cy="521335"/>
          </a:xfrm>
          <a:prstGeom prst="rect">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720850" y="708025"/>
            <a:ext cx="1743710" cy="521335"/>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884045" y="756285"/>
            <a:ext cx="1440815" cy="414020"/>
          </a:xfrm>
          <a:prstGeom prst="rect">
            <a:avLst/>
          </a:prstGeom>
          <a:noFill/>
        </p:spPr>
        <p:txBody>
          <a:bodyPr wrap="square" rtlCol="0" anchor="t">
            <a:spAutoFit/>
          </a:bodyPr>
          <a:lstStyle/>
          <a:p>
            <a:pPr algn="ctr"/>
            <a:r>
              <a:rPr lang="zh-CN" altLang="en-US" sz="2100" b="1" dirty="0">
                <a:latin typeface="微软雅黑" panose="020B0503020204020204" charset="-122"/>
                <a:ea typeface="微软雅黑" panose="020B0503020204020204" charset="-122"/>
                <a:cs typeface="Arial" panose="020B0604020202020204" pitchFamily="34" charset="0"/>
                <a:sym typeface="+mn-ea"/>
              </a:rPr>
              <a:t>小试身手</a:t>
            </a:r>
          </a:p>
        </p:txBody>
      </p:sp>
      <p:sp>
        <p:nvSpPr>
          <p:cNvPr id="100" name="文本框 99"/>
          <p:cNvSpPr txBox="1"/>
          <p:nvPr/>
        </p:nvSpPr>
        <p:spPr>
          <a:xfrm>
            <a:off x="1720850" y="1343660"/>
            <a:ext cx="8703945" cy="1114425"/>
          </a:xfrm>
          <a:prstGeom prst="rect">
            <a:avLst/>
          </a:prstGeom>
          <a:noFill/>
          <a:ln w="9525">
            <a:noFill/>
          </a:ln>
        </p:spPr>
        <p:txBody>
          <a:bodyPr wrap="square">
            <a:spAutoFit/>
          </a:bodyPr>
          <a:lstStyle/>
          <a:p>
            <a:pPr indent="457200" fontAlgn="auto">
              <a:lnSpc>
                <a:spcPct val="175000"/>
              </a:lnSpc>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请仔细阅读下表中的问题，根据自己的实际情况，逐一回答是或否，并谈谈你对公益劳动的理解。</a:t>
            </a:r>
          </a:p>
        </p:txBody>
      </p:sp>
      <p:pic>
        <p:nvPicPr>
          <p:cNvPr id="2" name="图片 1"/>
          <p:cNvPicPr>
            <a:picLocks noChangeAspect="1"/>
          </p:cNvPicPr>
          <p:nvPr>
            <p:custDataLst>
              <p:tags r:id="rId3"/>
            </p:custDataLst>
          </p:nvPr>
        </p:nvPicPr>
        <p:blipFill>
          <a:blip r:embed="rId5"/>
          <a:stretch>
            <a:fillRect/>
          </a:stretch>
        </p:blipFill>
        <p:spPr>
          <a:xfrm>
            <a:off x="2724150" y="2525395"/>
            <a:ext cx="6743700" cy="364236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4"/>
          <a:stretch>
            <a:fillRect/>
          </a:stretch>
        </p:blipFill>
        <p:spPr>
          <a:xfrm>
            <a:off x="1232535" y="932815"/>
            <a:ext cx="2225675" cy="524510"/>
          </a:xfrm>
          <a:prstGeom prst="rect">
            <a:avLst/>
          </a:prstGeom>
        </p:spPr>
      </p:pic>
      <p:sp>
        <p:nvSpPr>
          <p:cNvPr id="100" name="文本框 99"/>
          <p:cNvSpPr txBox="1"/>
          <p:nvPr/>
        </p:nvSpPr>
        <p:spPr>
          <a:xfrm>
            <a:off x="1232535" y="1512570"/>
            <a:ext cx="9738360" cy="1114425"/>
          </a:xfrm>
          <a:prstGeom prst="rect">
            <a:avLst/>
          </a:prstGeom>
          <a:noFill/>
          <a:ln w="9525">
            <a:noFill/>
          </a:ln>
        </p:spPr>
        <p:txBody>
          <a:bodyPr wrap="square">
            <a:spAutoFit/>
          </a:bodyPr>
          <a:lstStyle/>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1. 请拟定一个采访提纲，并对身边的人进行采访。主要了解身边人参与社会公益劳动的情况以及感悟，指出其中存在的问题，提出自己的建议，并形成300字左右的采访报告。</a:t>
            </a:r>
          </a:p>
        </p:txBody>
      </p:sp>
      <p:pic>
        <p:nvPicPr>
          <p:cNvPr id="3" name="图片 2"/>
          <p:cNvPicPr>
            <a:picLocks noChangeAspect="1"/>
          </p:cNvPicPr>
          <p:nvPr>
            <p:custDataLst>
              <p:tags r:id="rId2"/>
            </p:custDataLst>
          </p:nvPr>
        </p:nvPicPr>
        <p:blipFill>
          <a:blip r:embed="rId5"/>
          <a:stretch>
            <a:fillRect/>
          </a:stretch>
        </p:blipFill>
        <p:spPr>
          <a:xfrm>
            <a:off x="2813685" y="2707640"/>
            <a:ext cx="6563995" cy="3734435"/>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232535" y="1512570"/>
            <a:ext cx="9738360" cy="3161030"/>
          </a:xfrm>
          <a:prstGeom prst="rect">
            <a:avLst/>
          </a:prstGeom>
          <a:noFill/>
          <a:ln w="9525">
            <a:noFill/>
          </a:ln>
        </p:spPr>
        <p:txBody>
          <a:bodyPr wrap="square">
            <a:spAutoFit/>
          </a:bodyPr>
          <a:lstStyle/>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2. 某学校利用周末时间，组织学生做义工，护理专业的学生来到社区医院老年人护理科，为老人剪指甲，教老人做“手指操”；金融事务专业的学生来到社区，开展“金融知识进万家”活动；园艺技术专业的学生来到公园，维护花草树木，提醒游人爱护花草……请回答下列问题：</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（1） 组织学生走进社会生活的各领域做公益劳动，有怎样的重要意义？</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（2） 结合自己所学专业和掌握的技能，谈一谈自己能为他人、为社会做些什么。</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7C42F"/>
        </a:solidFill>
        <a:effectLst/>
      </p:bgPr>
    </p:bg>
    <p:spTree>
      <p:nvGrpSpPr>
        <p:cNvPr id="1" name=""/>
        <p:cNvGrpSpPr/>
        <p:nvPr/>
      </p:nvGrpSpPr>
      <p:grpSpPr>
        <a:xfrm>
          <a:off x="0" y="0"/>
          <a:ext cx="0" cy="0"/>
          <a:chOff x="0" y="0"/>
          <a:chExt cx="0" cy="0"/>
        </a:xfrm>
      </p:grpSpPr>
      <p:pic>
        <p:nvPicPr>
          <p:cNvPr id="50" name="图片 49" descr="图片4"/>
          <p:cNvPicPr>
            <a:picLocks noChangeAspect="1"/>
          </p:cNvPicPr>
          <p:nvPr/>
        </p:nvPicPr>
        <p:blipFill>
          <a:blip r:embed="rId8"/>
          <a:stretch>
            <a:fillRect/>
          </a:stretch>
        </p:blipFill>
        <p:spPr>
          <a:xfrm>
            <a:off x="2540" y="0"/>
            <a:ext cx="12186920" cy="6858000"/>
          </a:xfrm>
          <a:prstGeom prst="rect">
            <a:avLst/>
          </a:prstGeom>
        </p:spPr>
      </p:pic>
      <p:sp>
        <p:nvSpPr>
          <p:cNvPr id="4" name="圆角矩形 3"/>
          <p:cNvSpPr/>
          <p:nvPr/>
        </p:nvSpPr>
        <p:spPr>
          <a:xfrm>
            <a:off x="997585" y="1049020"/>
            <a:ext cx="10196830" cy="4657725"/>
          </a:xfrm>
          <a:prstGeom prst="roundRect">
            <a:avLst>
              <a:gd name="adj" fmla="val 6612"/>
            </a:avLst>
          </a:prstGeom>
          <a:gradFill>
            <a:gsLst>
              <a:gs pos="0">
                <a:schemeClr val="bg1"/>
              </a:gs>
              <a:gs pos="100000">
                <a:srgbClr val="FFF8E5"/>
              </a:gs>
            </a:gsLst>
            <a:lin ang="5400000" scaled="0"/>
          </a:gradFill>
          <a:ln w="50800">
            <a:solidFill>
              <a:srgbClr val="F3AD1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charset="-122"/>
            </a:endParaRPr>
          </a:p>
        </p:txBody>
      </p:sp>
      <p:grpSp>
        <p:nvGrpSpPr>
          <p:cNvPr id="8" name="组合 7"/>
          <p:cNvGrpSpPr/>
          <p:nvPr/>
        </p:nvGrpSpPr>
        <p:grpSpPr>
          <a:xfrm>
            <a:off x="5328920" y="1550035"/>
            <a:ext cx="2896235" cy="899160"/>
            <a:chOff x="4729" y="1238"/>
            <a:chExt cx="4728" cy="1467"/>
          </a:xfrm>
          <a:solidFill>
            <a:schemeClr val="bg1"/>
          </a:solidFill>
          <a:effectLst>
            <a:outerShdw blurRad="50800" dist="38100" dir="5400000" algn="t" rotWithShape="0">
              <a:prstClr val="black">
                <a:alpha val="40000"/>
              </a:prstClr>
            </a:outerShdw>
          </a:effectLst>
        </p:grpSpPr>
        <p:sp>
          <p:nvSpPr>
            <p:cNvPr id="9" name="圆角矩形 8"/>
            <p:cNvSpPr/>
            <p:nvPr>
              <p:custDataLst>
                <p:tags r:id="rId3"/>
              </p:custDataLst>
            </p:nvPr>
          </p:nvSpPr>
          <p:spPr>
            <a:xfrm>
              <a:off x="4729" y="1238"/>
              <a:ext cx="1442" cy="1467"/>
            </a:xfrm>
            <a:prstGeom prst="roundRect">
              <a:avLst>
                <a:gd name="adj" fmla="val 50000"/>
              </a:avLst>
            </a:prstGeom>
            <a:solidFill>
              <a:srgbClr val="F3AD1F"/>
            </a:solidFill>
            <a:ln w="38100">
              <a:solidFill>
                <a:schemeClr val="bg1"/>
              </a:solidFill>
            </a:ln>
            <a:effectLst>
              <a:innerShdw blurRad="114300" dist="101600" dir="18900000">
                <a:prstClr val="black">
                  <a:alpha val="6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zh-CN" altLang="en-US" sz="5400">
                  <a:solidFill>
                    <a:srgbClr val="5D3317"/>
                  </a:solidFill>
                  <a:latin typeface="庞门正道标题体" panose="02010600030101010101" charset="-122"/>
                  <a:ea typeface="庞门正道标题体" panose="02010600030101010101" charset="-122"/>
                </a:rPr>
                <a:t>第</a:t>
              </a:r>
            </a:p>
          </p:txBody>
        </p:sp>
        <p:sp>
          <p:nvSpPr>
            <p:cNvPr id="10" name="圆角矩形 9"/>
            <p:cNvSpPr/>
            <p:nvPr>
              <p:custDataLst>
                <p:tags r:id="rId4"/>
              </p:custDataLst>
            </p:nvPr>
          </p:nvSpPr>
          <p:spPr>
            <a:xfrm>
              <a:off x="6372" y="1238"/>
              <a:ext cx="1442" cy="1467"/>
            </a:xfrm>
            <a:prstGeom prst="roundRect">
              <a:avLst>
                <a:gd name="adj" fmla="val 50000"/>
              </a:avLst>
            </a:prstGeom>
            <a:solidFill>
              <a:srgbClr val="F3AD1F"/>
            </a:solidFill>
            <a:ln w="38100">
              <a:solidFill>
                <a:schemeClr val="bg1"/>
              </a:solidFill>
            </a:ln>
            <a:effectLst>
              <a:innerShdw blurRad="114300" dist="101600" dir="18900000">
                <a:prstClr val="black">
                  <a:alpha val="6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zh-CN" altLang="en-US" sz="5400">
                  <a:solidFill>
                    <a:srgbClr val="5D3317"/>
                  </a:solidFill>
                  <a:latin typeface="庞门正道标题体" panose="02010600030101010101" charset="-122"/>
                  <a:ea typeface="庞门正道标题体" panose="02010600030101010101" charset="-122"/>
                </a:rPr>
                <a:t>一</a:t>
              </a:r>
            </a:p>
          </p:txBody>
        </p:sp>
        <p:sp>
          <p:nvSpPr>
            <p:cNvPr id="11" name="圆角矩形 10"/>
            <p:cNvSpPr/>
            <p:nvPr>
              <p:custDataLst>
                <p:tags r:id="rId5"/>
              </p:custDataLst>
            </p:nvPr>
          </p:nvSpPr>
          <p:spPr>
            <a:xfrm>
              <a:off x="8015" y="1238"/>
              <a:ext cx="1442" cy="1467"/>
            </a:xfrm>
            <a:prstGeom prst="roundRect">
              <a:avLst>
                <a:gd name="adj" fmla="val 50000"/>
              </a:avLst>
            </a:prstGeom>
            <a:solidFill>
              <a:srgbClr val="F3AD1F"/>
            </a:solidFill>
            <a:ln w="38100">
              <a:solidFill>
                <a:schemeClr val="bg1"/>
              </a:solidFill>
            </a:ln>
            <a:effectLst>
              <a:innerShdw blurRad="114300" dist="101600" dir="18900000">
                <a:prstClr val="black">
                  <a:alpha val="6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zh-CN" altLang="en-US" sz="5400">
                  <a:solidFill>
                    <a:srgbClr val="5D3317"/>
                  </a:solidFill>
                  <a:latin typeface="庞门正道标题体" panose="02010600030101010101" charset="-122"/>
                  <a:ea typeface="庞门正道标题体" panose="02010600030101010101" charset="-122"/>
                </a:rPr>
                <a:t>课</a:t>
              </a:r>
            </a:p>
          </p:txBody>
        </p:sp>
      </p:grpSp>
      <p:sp>
        <p:nvSpPr>
          <p:cNvPr id="12" name="任意多边形 11"/>
          <p:cNvSpPr/>
          <p:nvPr/>
        </p:nvSpPr>
        <p:spPr>
          <a:xfrm>
            <a:off x="4102735" y="1680210"/>
            <a:ext cx="760095" cy="63309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851" h="1407">
                <a:moveTo>
                  <a:pt x="0" y="78"/>
                </a:moveTo>
                <a:cubicBezTo>
                  <a:pt x="0" y="35"/>
                  <a:pt x="35" y="0"/>
                  <a:pt x="77" y="0"/>
                </a:cubicBezTo>
                <a:cubicBezTo>
                  <a:pt x="120" y="0"/>
                  <a:pt x="155" y="35"/>
                  <a:pt x="155" y="78"/>
                </a:cubicBezTo>
                <a:cubicBezTo>
                  <a:pt x="155" y="120"/>
                  <a:pt x="120" y="155"/>
                  <a:pt x="77" y="155"/>
                </a:cubicBezTo>
                <a:cubicBezTo>
                  <a:pt x="35" y="155"/>
                  <a:pt x="0" y="120"/>
                  <a:pt x="0" y="78"/>
                </a:cubicBezTo>
                <a:close/>
                <a:moveTo>
                  <a:pt x="339" y="78"/>
                </a:moveTo>
                <a:cubicBezTo>
                  <a:pt x="339" y="35"/>
                  <a:pt x="374" y="0"/>
                  <a:pt x="417" y="0"/>
                </a:cubicBezTo>
                <a:cubicBezTo>
                  <a:pt x="459" y="0"/>
                  <a:pt x="494" y="35"/>
                  <a:pt x="494" y="78"/>
                </a:cubicBezTo>
                <a:cubicBezTo>
                  <a:pt x="494" y="120"/>
                  <a:pt x="459" y="155"/>
                  <a:pt x="417" y="155"/>
                </a:cubicBezTo>
                <a:cubicBezTo>
                  <a:pt x="374" y="155"/>
                  <a:pt x="339" y="120"/>
                  <a:pt x="339" y="78"/>
                </a:cubicBezTo>
                <a:close/>
                <a:moveTo>
                  <a:pt x="678" y="78"/>
                </a:moveTo>
                <a:cubicBezTo>
                  <a:pt x="678" y="35"/>
                  <a:pt x="713" y="0"/>
                  <a:pt x="756" y="0"/>
                </a:cubicBezTo>
                <a:cubicBezTo>
                  <a:pt x="799" y="0"/>
                  <a:pt x="833" y="35"/>
                  <a:pt x="833" y="78"/>
                </a:cubicBezTo>
                <a:cubicBezTo>
                  <a:pt x="833" y="120"/>
                  <a:pt x="799" y="155"/>
                  <a:pt x="756" y="155"/>
                </a:cubicBezTo>
                <a:cubicBezTo>
                  <a:pt x="713" y="155"/>
                  <a:pt x="678" y="120"/>
                  <a:pt x="678" y="78"/>
                </a:cubicBezTo>
                <a:close/>
                <a:moveTo>
                  <a:pt x="1018" y="78"/>
                </a:moveTo>
                <a:cubicBezTo>
                  <a:pt x="1018" y="35"/>
                  <a:pt x="1052" y="0"/>
                  <a:pt x="1095" y="0"/>
                </a:cubicBezTo>
                <a:cubicBezTo>
                  <a:pt x="1138" y="0"/>
                  <a:pt x="1173" y="35"/>
                  <a:pt x="1173" y="78"/>
                </a:cubicBezTo>
                <a:cubicBezTo>
                  <a:pt x="1173" y="120"/>
                  <a:pt x="1138" y="155"/>
                  <a:pt x="1095" y="155"/>
                </a:cubicBezTo>
                <a:cubicBezTo>
                  <a:pt x="1052" y="155"/>
                  <a:pt x="1018" y="120"/>
                  <a:pt x="1018" y="78"/>
                </a:cubicBezTo>
                <a:close/>
                <a:moveTo>
                  <a:pt x="1357" y="78"/>
                </a:moveTo>
                <a:cubicBezTo>
                  <a:pt x="1357" y="35"/>
                  <a:pt x="1392" y="0"/>
                  <a:pt x="1434" y="0"/>
                </a:cubicBezTo>
                <a:cubicBezTo>
                  <a:pt x="1477" y="0"/>
                  <a:pt x="1512" y="35"/>
                  <a:pt x="1512" y="78"/>
                </a:cubicBezTo>
                <a:cubicBezTo>
                  <a:pt x="1512" y="120"/>
                  <a:pt x="1477" y="155"/>
                  <a:pt x="1434" y="155"/>
                </a:cubicBezTo>
                <a:cubicBezTo>
                  <a:pt x="1392" y="155"/>
                  <a:pt x="1357" y="120"/>
                  <a:pt x="1357" y="78"/>
                </a:cubicBezTo>
                <a:close/>
                <a:moveTo>
                  <a:pt x="1696" y="78"/>
                </a:moveTo>
                <a:cubicBezTo>
                  <a:pt x="1696" y="35"/>
                  <a:pt x="1731" y="0"/>
                  <a:pt x="1774" y="0"/>
                </a:cubicBezTo>
                <a:cubicBezTo>
                  <a:pt x="1816" y="0"/>
                  <a:pt x="1851" y="35"/>
                  <a:pt x="1851" y="78"/>
                </a:cubicBezTo>
                <a:cubicBezTo>
                  <a:pt x="1851" y="120"/>
                  <a:pt x="1816" y="155"/>
                  <a:pt x="1774" y="155"/>
                </a:cubicBezTo>
                <a:cubicBezTo>
                  <a:pt x="1731" y="155"/>
                  <a:pt x="1696" y="120"/>
                  <a:pt x="1696" y="78"/>
                </a:cubicBezTo>
                <a:close/>
                <a:moveTo>
                  <a:pt x="0" y="391"/>
                </a:moveTo>
                <a:cubicBezTo>
                  <a:pt x="0" y="348"/>
                  <a:pt x="35" y="313"/>
                  <a:pt x="78" y="313"/>
                </a:cubicBezTo>
                <a:cubicBezTo>
                  <a:pt x="120" y="313"/>
                  <a:pt x="155" y="348"/>
                  <a:pt x="155" y="391"/>
                </a:cubicBezTo>
                <a:cubicBezTo>
                  <a:pt x="155" y="433"/>
                  <a:pt x="120" y="468"/>
                  <a:pt x="78" y="468"/>
                </a:cubicBezTo>
                <a:cubicBezTo>
                  <a:pt x="35" y="468"/>
                  <a:pt x="0" y="433"/>
                  <a:pt x="0" y="391"/>
                </a:cubicBezTo>
                <a:close/>
                <a:moveTo>
                  <a:pt x="339" y="391"/>
                </a:moveTo>
                <a:cubicBezTo>
                  <a:pt x="339" y="348"/>
                  <a:pt x="374" y="313"/>
                  <a:pt x="417" y="313"/>
                </a:cubicBezTo>
                <a:cubicBezTo>
                  <a:pt x="459" y="313"/>
                  <a:pt x="494" y="348"/>
                  <a:pt x="494" y="391"/>
                </a:cubicBezTo>
                <a:cubicBezTo>
                  <a:pt x="494" y="433"/>
                  <a:pt x="459" y="468"/>
                  <a:pt x="417" y="468"/>
                </a:cubicBezTo>
                <a:cubicBezTo>
                  <a:pt x="374" y="468"/>
                  <a:pt x="339" y="433"/>
                  <a:pt x="339" y="391"/>
                </a:cubicBezTo>
                <a:close/>
                <a:moveTo>
                  <a:pt x="678" y="391"/>
                </a:moveTo>
                <a:cubicBezTo>
                  <a:pt x="678" y="348"/>
                  <a:pt x="713" y="313"/>
                  <a:pt x="756" y="313"/>
                </a:cubicBezTo>
                <a:cubicBezTo>
                  <a:pt x="798" y="313"/>
                  <a:pt x="833" y="348"/>
                  <a:pt x="833" y="391"/>
                </a:cubicBezTo>
                <a:cubicBezTo>
                  <a:pt x="833" y="433"/>
                  <a:pt x="798" y="468"/>
                  <a:pt x="756" y="468"/>
                </a:cubicBezTo>
                <a:cubicBezTo>
                  <a:pt x="713" y="468"/>
                  <a:pt x="678" y="433"/>
                  <a:pt x="678" y="391"/>
                </a:cubicBezTo>
                <a:close/>
                <a:moveTo>
                  <a:pt x="1018" y="391"/>
                </a:moveTo>
                <a:cubicBezTo>
                  <a:pt x="1018" y="348"/>
                  <a:pt x="1053" y="313"/>
                  <a:pt x="1096" y="313"/>
                </a:cubicBezTo>
                <a:cubicBezTo>
                  <a:pt x="1138" y="313"/>
                  <a:pt x="1173" y="348"/>
                  <a:pt x="1173" y="391"/>
                </a:cubicBezTo>
                <a:cubicBezTo>
                  <a:pt x="1173" y="433"/>
                  <a:pt x="1138" y="468"/>
                  <a:pt x="1096" y="468"/>
                </a:cubicBezTo>
                <a:cubicBezTo>
                  <a:pt x="1053" y="468"/>
                  <a:pt x="1018" y="433"/>
                  <a:pt x="1018" y="391"/>
                </a:cubicBezTo>
                <a:close/>
                <a:moveTo>
                  <a:pt x="1357" y="391"/>
                </a:moveTo>
                <a:cubicBezTo>
                  <a:pt x="1357" y="348"/>
                  <a:pt x="1392" y="313"/>
                  <a:pt x="1435" y="313"/>
                </a:cubicBezTo>
                <a:cubicBezTo>
                  <a:pt x="1477" y="313"/>
                  <a:pt x="1512" y="348"/>
                  <a:pt x="1512" y="391"/>
                </a:cubicBezTo>
                <a:cubicBezTo>
                  <a:pt x="1512" y="433"/>
                  <a:pt x="1477" y="468"/>
                  <a:pt x="1435" y="468"/>
                </a:cubicBezTo>
                <a:cubicBezTo>
                  <a:pt x="1392" y="468"/>
                  <a:pt x="1357" y="433"/>
                  <a:pt x="1357" y="391"/>
                </a:cubicBezTo>
                <a:close/>
                <a:moveTo>
                  <a:pt x="1696" y="391"/>
                </a:moveTo>
                <a:cubicBezTo>
                  <a:pt x="1696" y="348"/>
                  <a:pt x="1731" y="313"/>
                  <a:pt x="1774" y="313"/>
                </a:cubicBezTo>
                <a:cubicBezTo>
                  <a:pt x="1816" y="313"/>
                  <a:pt x="1851" y="348"/>
                  <a:pt x="1851" y="391"/>
                </a:cubicBezTo>
                <a:cubicBezTo>
                  <a:pt x="1851" y="433"/>
                  <a:pt x="1816" y="468"/>
                  <a:pt x="1774" y="468"/>
                </a:cubicBezTo>
                <a:cubicBezTo>
                  <a:pt x="1731" y="468"/>
                  <a:pt x="1696" y="433"/>
                  <a:pt x="1696" y="391"/>
                </a:cubicBezTo>
                <a:close/>
                <a:moveTo>
                  <a:pt x="0" y="704"/>
                </a:moveTo>
                <a:cubicBezTo>
                  <a:pt x="0" y="661"/>
                  <a:pt x="35" y="626"/>
                  <a:pt x="78" y="626"/>
                </a:cubicBezTo>
                <a:cubicBezTo>
                  <a:pt x="120" y="626"/>
                  <a:pt x="155" y="661"/>
                  <a:pt x="155" y="704"/>
                </a:cubicBezTo>
                <a:cubicBezTo>
                  <a:pt x="155" y="746"/>
                  <a:pt x="120" y="781"/>
                  <a:pt x="78" y="781"/>
                </a:cubicBezTo>
                <a:cubicBezTo>
                  <a:pt x="35" y="781"/>
                  <a:pt x="0" y="746"/>
                  <a:pt x="0" y="704"/>
                </a:cubicBezTo>
                <a:close/>
                <a:moveTo>
                  <a:pt x="339" y="704"/>
                </a:moveTo>
                <a:cubicBezTo>
                  <a:pt x="339" y="661"/>
                  <a:pt x="374" y="626"/>
                  <a:pt x="417" y="626"/>
                </a:cubicBezTo>
                <a:cubicBezTo>
                  <a:pt x="459" y="626"/>
                  <a:pt x="494" y="661"/>
                  <a:pt x="494" y="704"/>
                </a:cubicBezTo>
                <a:cubicBezTo>
                  <a:pt x="494" y="746"/>
                  <a:pt x="459" y="781"/>
                  <a:pt x="417" y="781"/>
                </a:cubicBezTo>
                <a:cubicBezTo>
                  <a:pt x="374" y="781"/>
                  <a:pt x="339" y="746"/>
                  <a:pt x="339" y="704"/>
                </a:cubicBezTo>
                <a:close/>
                <a:moveTo>
                  <a:pt x="678" y="704"/>
                </a:moveTo>
                <a:cubicBezTo>
                  <a:pt x="678" y="661"/>
                  <a:pt x="713" y="626"/>
                  <a:pt x="756" y="626"/>
                </a:cubicBezTo>
                <a:cubicBezTo>
                  <a:pt x="798" y="626"/>
                  <a:pt x="833" y="661"/>
                  <a:pt x="833" y="704"/>
                </a:cubicBezTo>
                <a:cubicBezTo>
                  <a:pt x="833" y="746"/>
                  <a:pt x="798" y="781"/>
                  <a:pt x="756" y="781"/>
                </a:cubicBezTo>
                <a:cubicBezTo>
                  <a:pt x="713" y="781"/>
                  <a:pt x="678" y="746"/>
                  <a:pt x="678" y="704"/>
                </a:cubicBezTo>
                <a:close/>
                <a:moveTo>
                  <a:pt x="1018" y="704"/>
                </a:moveTo>
                <a:cubicBezTo>
                  <a:pt x="1018" y="661"/>
                  <a:pt x="1053" y="626"/>
                  <a:pt x="1096" y="626"/>
                </a:cubicBezTo>
                <a:cubicBezTo>
                  <a:pt x="1138" y="626"/>
                  <a:pt x="1173" y="661"/>
                  <a:pt x="1173" y="704"/>
                </a:cubicBezTo>
                <a:cubicBezTo>
                  <a:pt x="1173" y="746"/>
                  <a:pt x="1138" y="781"/>
                  <a:pt x="1096" y="781"/>
                </a:cubicBezTo>
                <a:cubicBezTo>
                  <a:pt x="1053" y="781"/>
                  <a:pt x="1018" y="746"/>
                  <a:pt x="1018" y="704"/>
                </a:cubicBezTo>
                <a:close/>
                <a:moveTo>
                  <a:pt x="1357" y="704"/>
                </a:moveTo>
                <a:cubicBezTo>
                  <a:pt x="1357" y="661"/>
                  <a:pt x="1392" y="626"/>
                  <a:pt x="1435" y="626"/>
                </a:cubicBezTo>
                <a:cubicBezTo>
                  <a:pt x="1477" y="626"/>
                  <a:pt x="1512" y="661"/>
                  <a:pt x="1512" y="704"/>
                </a:cubicBezTo>
                <a:cubicBezTo>
                  <a:pt x="1512" y="746"/>
                  <a:pt x="1477" y="781"/>
                  <a:pt x="1435" y="781"/>
                </a:cubicBezTo>
                <a:cubicBezTo>
                  <a:pt x="1392" y="781"/>
                  <a:pt x="1357" y="746"/>
                  <a:pt x="1357" y="704"/>
                </a:cubicBezTo>
                <a:close/>
                <a:moveTo>
                  <a:pt x="1696" y="704"/>
                </a:moveTo>
                <a:cubicBezTo>
                  <a:pt x="1696" y="661"/>
                  <a:pt x="1731" y="626"/>
                  <a:pt x="1774" y="626"/>
                </a:cubicBezTo>
                <a:cubicBezTo>
                  <a:pt x="1816" y="626"/>
                  <a:pt x="1851" y="661"/>
                  <a:pt x="1851" y="704"/>
                </a:cubicBezTo>
                <a:cubicBezTo>
                  <a:pt x="1851" y="746"/>
                  <a:pt x="1816" y="781"/>
                  <a:pt x="1774" y="781"/>
                </a:cubicBezTo>
                <a:cubicBezTo>
                  <a:pt x="1731" y="781"/>
                  <a:pt x="1696" y="746"/>
                  <a:pt x="1696" y="704"/>
                </a:cubicBezTo>
                <a:close/>
                <a:moveTo>
                  <a:pt x="0" y="1017"/>
                </a:moveTo>
                <a:cubicBezTo>
                  <a:pt x="0" y="974"/>
                  <a:pt x="35" y="939"/>
                  <a:pt x="78" y="939"/>
                </a:cubicBezTo>
                <a:cubicBezTo>
                  <a:pt x="120" y="939"/>
                  <a:pt x="155" y="974"/>
                  <a:pt x="155" y="1017"/>
                </a:cubicBezTo>
                <a:cubicBezTo>
                  <a:pt x="155" y="1059"/>
                  <a:pt x="120" y="1094"/>
                  <a:pt x="78" y="1094"/>
                </a:cubicBezTo>
                <a:cubicBezTo>
                  <a:pt x="35" y="1094"/>
                  <a:pt x="0" y="1059"/>
                  <a:pt x="0" y="1017"/>
                </a:cubicBezTo>
                <a:close/>
                <a:moveTo>
                  <a:pt x="339" y="1017"/>
                </a:moveTo>
                <a:cubicBezTo>
                  <a:pt x="339" y="974"/>
                  <a:pt x="374" y="939"/>
                  <a:pt x="417" y="939"/>
                </a:cubicBezTo>
                <a:cubicBezTo>
                  <a:pt x="459" y="939"/>
                  <a:pt x="494" y="974"/>
                  <a:pt x="494" y="1017"/>
                </a:cubicBezTo>
                <a:cubicBezTo>
                  <a:pt x="494" y="1059"/>
                  <a:pt x="459" y="1094"/>
                  <a:pt x="417" y="1094"/>
                </a:cubicBezTo>
                <a:cubicBezTo>
                  <a:pt x="374" y="1094"/>
                  <a:pt x="339" y="1059"/>
                  <a:pt x="339" y="1017"/>
                </a:cubicBezTo>
                <a:close/>
                <a:moveTo>
                  <a:pt x="678" y="1017"/>
                </a:moveTo>
                <a:cubicBezTo>
                  <a:pt x="678" y="974"/>
                  <a:pt x="713" y="939"/>
                  <a:pt x="756" y="939"/>
                </a:cubicBezTo>
                <a:cubicBezTo>
                  <a:pt x="798" y="939"/>
                  <a:pt x="833" y="974"/>
                  <a:pt x="833" y="1017"/>
                </a:cubicBezTo>
                <a:cubicBezTo>
                  <a:pt x="833" y="1059"/>
                  <a:pt x="798" y="1094"/>
                  <a:pt x="756" y="1094"/>
                </a:cubicBezTo>
                <a:cubicBezTo>
                  <a:pt x="713" y="1094"/>
                  <a:pt x="678" y="1059"/>
                  <a:pt x="678" y="1017"/>
                </a:cubicBezTo>
                <a:close/>
                <a:moveTo>
                  <a:pt x="1018" y="1017"/>
                </a:moveTo>
                <a:cubicBezTo>
                  <a:pt x="1018" y="974"/>
                  <a:pt x="1053" y="939"/>
                  <a:pt x="1096" y="939"/>
                </a:cubicBezTo>
                <a:cubicBezTo>
                  <a:pt x="1138" y="939"/>
                  <a:pt x="1173" y="974"/>
                  <a:pt x="1173" y="1017"/>
                </a:cubicBezTo>
                <a:cubicBezTo>
                  <a:pt x="1173" y="1059"/>
                  <a:pt x="1138" y="1094"/>
                  <a:pt x="1096" y="1094"/>
                </a:cubicBezTo>
                <a:cubicBezTo>
                  <a:pt x="1053" y="1094"/>
                  <a:pt x="1018" y="1059"/>
                  <a:pt x="1018" y="1017"/>
                </a:cubicBezTo>
                <a:close/>
                <a:moveTo>
                  <a:pt x="1357" y="1017"/>
                </a:moveTo>
                <a:cubicBezTo>
                  <a:pt x="1357" y="974"/>
                  <a:pt x="1392" y="939"/>
                  <a:pt x="1435" y="939"/>
                </a:cubicBezTo>
                <a:cubicBezTo>
                  <a:pt x="1477" y="939"/>
                  <a:pt x="1512" y="974"/>
                  <a:pt x="1512" y="1017"/>
                </a:cubicBezTo>
                <a:cubicBezTo>
                  <a:pt x="1512" y="1059"/>
                  <a:pt x="1477" y="1094"/>
                  <a:pt x="1435" y="1094"/>
                </a:cubicBezTo>
                <a:cubicBezTo>
                  <a:pt x="1392" y="1094"/>
                  <a:pt x="1357" y="1059"/>
                  <a:pt x="1357" y="1017"/>
                </a:cubicBezTo>
                <a:close/>
                <a:moveTo>
                  <a:pt x="1696" y="1017"/>
                </a:moveTo>
                <a:cubicBezTo>
                  <a:pt x="1696" y="974"/>
                  <a:pt x="1731" y="939"/>
                  <a:pt x="1774" y="939"/>
                </a:cubicBezTo>
                <a:cubicBezTo>
                  <a:pt x="1816" y="939"/>
                  <a:pt x="1851" y="974"/>
                  <a:pt x="1851" y="1017"/>
                </a:cubicBezTo>
                <a:cubicBezTo>
                  <a:pt x="1851" y="1059"/>
                  <a:pt x="1816" y="1094"/>
                  <a:pt x="1774" y="1094"/>
                </a:cubicBezTo>
                <a:cubicBezTo>
                  <a:pt x="1731" y="1094"/>
                  <a:pt x="1696" y="1059"/>
                  <a:pt x="1696" y="1017"/>
                </a:cubicBezTo>
                <a:close/>
                <a:moveTo>
                  <a:pt x="0" y="1330"/>
                </a:moveTo>
                <a:cubicBezTo>
                  <a:pt x="0" y="1287"/>
                  <a:pt x="35" y="1252"/>
                  <a:pt x="78" y="1252"/>
                </a:cubicBezTo>
                <a:cubicBezTo>
                  <a:pt x="120" y="1252"/>
                  <a:pt x="155" y="1287"/>
                  <a:pt x="155" y="1330"/>
                </a:cubicBezTo>
                <a:cubicBezTo>
                  <a:pt x="155" y="1372"/>
                  <a:pt x="120" y="1407"/>
                  <a:pt x="78" y="1407"/>
                </a:cubicBezTo>
                <a:cubicBezTo>
                  <a:pt x="35" y="1407"/>
                  <a:pt x="0" y="1372"/>
                  <a:pt x="0" y="1330"/>
                </a:cubicBezTo>
                <a:close/>
                <a:moveTo>
                  <a:pt x="339" y="1330"/>
                </a:moveTo>
                <a:cubicBezTo>
                  <a:pt x="339" y="1287"/>
                  <a:pt x="374" y="1252"/>
                  <a:pt x="417" y="1252"/>
                </a:cubicBezTo>
                <a:cubicBezTo>
                  <a:pt x="459" y="1252"/>
                  <a:pt x="494" y="1287"/>
                  <a:pt x="494" y="1330"/>
                </a:cubicBezTo>
                <a:cubicBezTo>
                  <a:pt x="494" y="1372"/>
                  <a:pt x="459" y="1407"/>
                  <a:pt x="417" y="1407"/>
                </a:cubicBezTo>
                <a:cubicBezTo>
                  <a:pt x="374" y="1407"/>
                  <a:pt x="339" y="1372"/>
                  <a:pt x="339" y="1330"/>
                </a:cubicBezTo>
                <a:close/>
                <a:moveTo>
                  <a:pt x="678" y="1330"/>
                </a:moveTo>
                <a:cubicBezTo>
                  <a:pt x="678" y="1287"/>
                  <a:pt x="713" y="1252"/>
                  <a:pt x="756" y="1252"/>
                </a:cubicBezTo>
                <a:cubicBezTo>
                  <a:pt x="798" y="1252"/>
                  <a:pt x="833" y="1287"/>
                  <a:pt x="833" y="1330"/>
                </a:cubicBezTo>
                <a:cubicBezTo>
                  <a:pt x="833" y="1372"/>
                  <a:pt x="798" y="1407"/>
                  <a:pt x="756" y="1407"/>
                </a:cubicBezTo>
                <a:cubicBezTo>
                  <a:pt x="713" y="1407"/>
                  <a:pt x="678" y="1372"/>
                  <a:pt x="678" y="1330"/>
                </a:cubicBezTo>
                <a:close/>
                <a:moveTo>
                  <a:pt x="1018" y="1330"/>
                </a:moveTo>
                <a:cubicBezTo>
                  <a:pt x="1018" y="1287"/>
                  <a:pt x="1053" y="1252"/>
                  <a:pt x="1096" y="1252"/>
                </a:cubicBezTo>
                <a:cubicBezTo>
                  <a:pt x="1138" y="1252"/>
                  <a:pt x="1173" y="1287"/>
                  <a:pt x="1173" y="1330"/>
                </a:cubicBezTo>
                <a:cubicBezTo>
                  <a:pt x="1173" y="1372"/>
                  <a:pt x="1138" y="1407"/>
                  <a:pt x="1096" y="1407"/>
                </a:cubicBezTo>
                <a:cubicBezTo>
                  <a:pt x="1053" y="1407"/>
                  <a:pt x="1018" y="1372"/>
                  <a:pt x="1018" y="1330"/>
                </a:cubicBezTo>
                <a:close/>
                <a:moveTo>
                  <a:pt x="1357" y="1330"/>
                </a:moveTo>
                <a:cubicBezTo>
                  <a:pt x="1357" y="1287"/>
                  <a:pt x="1392" y="1252"/>
                  <a:pt x="1435" y="1252"/>
                </a:cubicBezTo>
                <a:cubicBezTo>
                  <a:pt x="1477" y="1252"/>
                  <a:pt x="1512" y="1287"/>
                  <a:pt x="1512" y="1330"/>
                </a:cubicBezTo>
                <a:cubicBezTo>
                  <a:pt x="1512" y="1372"/>
                  <a:pt x="1477" y="1407"/>
                  <a:pt x="1435" y="1407"/>
                </a:cubicBezTo>
                <a:cubicBezTo>
                  <a:pt x="1392" y="1407"/>
                  <a:pt x="1357" y="1372"/>
                  <a:pt x="1357" y="1330"/>
                </a:cubicBezTo>
                <a:close/>
                <a:moveTo>
                  <a:pt x="1696" y="1330"/>
                </a:moveTo>
                <a:cubicBezTo>
                  <a:pt x="1696" y="1287"/>
                  <a:pt x="1731" y="1252"/>
                  <a:pt x="1774" y="1252"/>
                </a:cubicBezTo>
                <a:cubicBezTo>
                  <a:pt x="1816" y="1252"/>
                  <a:pt x="1851" y="1287"/>
                  <a:pt x="1851" y="1330"/>
                </a:cubicBezTo>
                <a:cubicBezTo>
                  <a:pt x="1851" y="1372"/>
                  <a:pt x="1816" y="1407"/>
                  <a:pt x="1774" y="1407"/>
                </a:cubicBezTo>
                <a:cubicBezTo>
                  <a:pt x="1731" y="1407"/>
                  <a:pt x="1696" y="1372"/>
                  <a:pt x="1696" y="1330"/>
                </a:cubicBezTo>
                <a:close/>
              </a:path>
            </a:pathLst>
          </a:custGeom>
          <a:solidFill>
            <a:srgbClr val="F3AD1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12"/>
          <p:cNvSpPr/>
          <p:nvPr/>
        </p:nvSpPr>
        <p:spPr>
          <a:xfrm>
            <a:off x="8624570" y="1680210"/>
            <a:ext cx="760095" cy="63309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851" h="1407">
                <a:moveTo>
                  <a:pt x="0" y="78"/>
                </a:moveTo>
                <a:cubicBezTo>
                  <a:pt x="0" y="35"/>
                  <a:pt x="35" y="0"/>
                  <a:pt x="77" y="0"/>
                </a:cubicBezTo>
                <a:cubicBezTo>
                  <a:pt x="120" y="0"/>
                  <a:pt x="155" y="35"/>
                  <a:pt x="155" y="78"/>
                </a:cubicBezTo>
                <a:cubicBezTo>
                  <a:pt x="155" y="120"/>
                  <a:pt x="120" y="155"/>
                  <a:pt x="77" y="155"/>
                </a:cubicBezTo>
                <a:cubicBezTo>
                  <a:pt x="35" y="155"/>
                  <a:pt x="0" y="120"/>
                  <a:pt x="0" y="78"/>
                </a:cubicBezTo>
                <a:close/>
                <a:moveTo>
                  <a:pt x="339" y="78"/>
                </a:moveTo>
                <a:cubicBezTo>
                  <a:pt x="339" y="35"/>
                  <a:pt x="374" y="0"/>
                  <a:pt x="417" y="0"/>
                </a:cubicBezTo>
                <a:cubicBezTo>
                  <a:pt x="459" y="0"/>
                  <a:pt x="494" y="35"/>
                  <a:pt x="494" y="78"/>
                </a:cubicBezTo>
                <a:cubicBezTo>
                  <a:pt x="494" y="120"/>
                  <a:pt x="459" y="155"/>
                  <a:pt x="417" y="155"/>
                </a:cubicBezTo>
                <a:cubicBezTo>
                  <a:pt x="374" y="155"/>
                  <a:pt x="339" y="120"/>
                  <a:pt x="339" y="78"/>
                </a:cubicBezTo>
                <a:close/>
                <a:moveTo>
                  <a:pt x="678" y="78"/>
                </a:moveTo>
                <a:cubicBezTo>
                  <a:pt x="678" y="35"/>
                  <a:pt x="713" y="0"/>
                  <a:pt x="756" y="0"/>
                </a:cubicBezTo>
                <a:cubicBezTo>
                  <a:pt x="799" y="0"/>
                  <a:pt x="833" y="35"/>
                  <a:pt x="833" y="78"/>
                </a:cubicBezTo>
                <a:cubicBezTo>
                  <a:pt x="833" y="120"/>
                  <a:pt x="799" y="155"/>
                  <a:pt x="756" y="155"/>
                </a:cubicBezTo>
                <a:cubicBezTo>
                  <a:pt x="713" y="155"/>
                  <a:pt x="678" y="120"/>
                  <a:pt x="678" y="78"/>
                </a:cubicBezTo>
                <a:close/>
                <a:moveTo>
                  <a:pt x="1018" y="78"/>
                </a:moveTo>
                <a:cubicBezTo>
                  <a:pt x="1018" y="35"/>
                  <a:pt x="1052" y="0"/>
                  <a:pt x="1095" y="0"/>
                </a:cubicBezTo>
                <a:cubicBezTo>
                  <a:pt x="1138" y="0"/>
                  <a:pt x="1173" y="35"/>
                  <a:pt x="1173" y="78"/>
                </a:cubicBezTo>
                <a:cubicBezTo>
                  <a:pt x="1173" y="120"/>
                  <a:pt x="1138" y="155"/>
                  <a:pt x="1095" y="155"/>
                </a:cubicBezTo>
                <a:cubicBezTo>
                  <a:pt x="1052" y="155"/>
                  <a:pt x="1018" y="120"/>
                  <a:pt x="1018" y="78"/>
                </a:cubicBezTo>
                <a:close/>
                <a:moveTo>
                  <a:pt x="1357" y="78"/>
                </a:moveTo>
                <a:cubicBezTo>
                  <a:pt x="1357" y="35"/>
                  <a:pt x="1392" y="0"/>
                  <a:pt x="1434" y="0"/>
                </a:cubicBezTo>
                <a:cubicBezTo>
                  <a:pt x="1477" y="0"/>
                  <a:pt x="1512" y="35"/>
                  <a:pt x="1512" y="78"/>
                </a:cubicBezTo>
                <a:cubicBezTo>
                  <a:pt x="1512" y="120"/>
                  <a:pt x="1477" y="155"/>
                  <a:pt x="1434" y="155"/>
                </a:cubicBezTo>
                <a:cubicBezTo>
                  <a:pt x="1392" y="155"/>
                  <a:pt x="1357" y="120"/>
                  <a:pt x="1357" y="78"/>
                </a:cubicBezTo>
                <a:close/>
                <a:moveTo>
                  <a:pt x="1696" y="78"/>
                </a:moveTo>
                <a:cubicBezTo>
                  <a:pt x="1696" y="35"/>
                  <a:pt x="1731" y="0"/>
                  <a:pt x="1774" y="0"/>
                </a:cubicBezTo>
                <a:cubicBezTo>
                  <a:pt x="1816" y="0"/>
                  <a:pt x="1851" y="35"/>
                  <a:pt x="1851" y="78"/>
                </a:cubicBezTo>
                <a:cubicBezTo>
                  <a:pt x="1851" y="120"/>
                  <a:pt x="1816" y="155"/>
                  <a:pt x="1774" y="155"/>
                </a:cubicBezTo>
                <a:cubicBezTo>
                  <a:pt x="1731" y="155"/>
                  <a:pt x="1696" y="120"/>
                  <a:pt x="1696" y="78"/>
                </a:cubicBezTo>
                <a:close/>
                <a:moveTo>
                  <a:pt x="0" y="391"/>
                </a:moveTo>
                <a:cubicBezTo>
                  <a:pt x="0" y="348"/>
                  <a:pt x="35" y="313"/>
                  <a:pt x="78" y="313"/>
                </a:cubicBezTo>
                <a:cubicBezTo>
                  <a:pt x="120" y="313"/>
                  <a:pt x="155" y="348"/>
                  <a:pt x="155" y="391"/>
                </a:cubicBezTo>
                <a:cubicBezTo>
                  <a:pt x="155" y="433"/>
                  <a:pt x="120" y="468"/>
                  <a:pt x="78" y="468"/>
                </a:cubicBezTo>
                <a:cubicBezTo>
                  <a:pt x="35" y="468"/>
                  <a:pt x="0" y="433"/>
                  <a:pt x="0" y="391"/>
                </a:cubicBezTo>
                <a:close/>
                <a:moveTo>
                  <a:pt x="339" y="391"/>
                </a:moveTo>
                <a:cubicBezTo>
                  <a:pt x="339" y="348"/>
                  <a:pt x="374" y="313"/>
                  <a:pt x="417" y="313"/>
                </a:cubicBezTo>
                <a:cubicBezTo>
                  <a:pt x="459" y="313"/>
                  <a:pt x="494" y="348"/>
                  <a:pt x="494" y="391"/>
                </a:cubicBezTo>
                <a:cubicBezTo>
                  <a:pt x="494" y="433"/>
                  <a:pt x="459" y="468"/>
                  <a:pt x="417" y="468"/>
                </a:cubicBezTo>
                <a:cubicBezTo>
                  <a:pt x="374" y="468"/>
                  <a:pt x="339" y="433"/>
                  <a:pt x="339" y="391"/>
                </a:cubicBezTo>
                <a:close/>
                <a:moveTo>
                  <a:pt x="678" y="391"/>
                </a:moveTo>
                <a:cubicBezTo>
                  <a:pt x="678" y="348"/>
                  <a:pt x="713" y="313"/>
                  <a:pt x="756" y="313"/>
                </a:cubicBezTo>
                <a:cubicBezTo>
                  <a:pt x="798" y="313"/>
                  <a:pt x="833" y="348"/>
                  <a:pt x="833" y="391"/>
                </a:cubicBezTo>
                <a:cubicBezTo>
                  <a:pt x="833" y="433"/>
                  <a:pt x="798" y="468"/>
                  <a:pt x="756" y="468"/>
                </a:cubicBezTo>
                <a:cubicBezTo>
                  <a:pt x="713" y="468"/>
                  <a:pt x="678" y="433"/>
                  <a:pt x="678" y="391"/>
                </a:cubicBezTo>
                <a:close/>
                <a:moveTo>
                  <a:pt x="1018" y="391"/>
                </a:moveTo>
                <a:cubicBezTo>
                  <a:pt x="1018" y="348"/>
                  <a:pt x="1053" y="313"/>
                  <a:pt x="1096" y="313"/>
                </a:cubicBezTo>
                <a:cubicBezTo>
                  <a:pt x="1138" y="313"/>
                  <a:pt x="1173" y="348"/>
                  <a:pt x="1173" y="391"/>
                </a:cubicBezTo>
                <a:cubicBezTo>
                  <a:pt x="1173" y="433"/>
                  <a:pt x="1138" y="468"/>
                  <a:pt x="1096" y="468"/>
                </a:cubicBezTo>
                <a:cubicBezTo>
                  <a:pt x="1053" y="468"/>
                  <a:pt x="1018" y="433"/>
                  <a:pt x="1018" y="391"/>
                </a:cubicBezTo>
                <a:close/>
                <a:moveTo>
                  <a:pt x="1357" y="391"/>
                </a:moveTo>
                <a:cubicBezTo>
                  <a:pt x="1357" y="348"/>
                  <a:pt x="1392" y="313"/>
                  <a:pt x="1435" y="313"/>
                </a:cubicBezTo>
                <a:cubicBezTo>
                  <a:pt x="1477" y="313"/>
                  <a:pt x="1512" y="348"/>
                  <a:pt x="1512" y="391"/>
                </a:cubicBezTo>
                <a:cubicBezTo>
                  <a:pt x="1512" y="433"/>
                  <a:pt x="1477" y="468"/>
                  <a:pt x="1435" y="468"/>
                </a:cubicBezTo>
                <a:cubicBezTo>
                  <a:pt x="1392" y="468"/>
                  <a:pt x="1357" y="433"/>
                  <a:pt x="1357" y="391"/>
                </a:cubicBezTo>
                <a:close/>
                <a:moveTo>
                  <a:pt x="1696" y="391"/>
                </a:moveTo>
                <a:cubicBezTo>
                  <a:pt x="1696" y="348"/>
                  <a:pt x="1731" y="313"/>
                  <a:pt x="1774" y="313"/>
                </a:cubicBezTo>
                <a:cubicBezTo>
                  <a:pt x="1816" y="313"/>
                  <a:pt x="1851" y="348"/>
                  <a:pt x="1851" y="391"/>
                </a:cubicBezTo>
                <a:cubicBezTo>
                  <a:pt x="1851" y="433"/>
                  <a:pt x="1816" y="468"/>
                  <a:pt x="1774" y="468"/>
                </a:cubicBezTo>
                <a:cubicBezTo>
                  <a:pt x="1731" y="468"/>
                  <a:pt x="1696" y="433"/>
                  <a:pt x="1696" y="391"/>
                </a:cubicBezTo>
                <a:close/>
                <a:moveTo>
                  <a:pt x="0" y="704"/>
                </a:moveTo>
                <a:cubicBezTo>
                  <a:pt x="0" y="661"/>
                  <a:pt x="35" y="626"/>
                  <a:pt x="78" y="626"/>
                </a:cubicBezTo>
                <a:cubicBezTo>
                  <a:pt x="120" y="626"/>
                  <a:pt x="155" y="661"/>
                  <a:pt x="155" y="704"/>
                </a:cubicBezTo>
                <a:cubicBezTo>
                  <a:pt x="155" y="746"/>
                  <a:pt x="120" y="781"/>
                  <a:pt x="78" y="781"/>
                </a:cubicBezTo>
                <a:cubicBezTo>
                  <a:pt x="35" y="781"/>
                  <a:pt x="0" y="746"/>
                  <a:pt x="0" y="704"/>
                </a:cubicBezTo>
                <a:close/>
                <a:moveTo>
                  <a:pt x="339" y="704"/>
                </a:moveTo>
                <a:cubicBezTo>
                  <a:pt x="339" y="661"/>
                  <a:pt x="374" y="626"/>
                  <a:pt x="417" y="626"/>
                </a:cubicBezTo>
                <a:cubicBezTo>
                  <a:pt x="459" y="626"/>
                  <a:pt x="494" y="661"/>
                  <a:pt x="494" y="704"/>
                </a:cubicBezTo>
                <a:cubicBezTo>
                  <a:pt x="494" y="746"/>
                  <a:pt x="459" y="781"/>
                  <a:pt x="417" y="781"/>
                </a:cubicBezTo>
                <a:cubicBezTo>
                  <a:pt x="374" y="781"/>
                  <a:pt x="339" y="746"/>
                  <a:pt x="339" y="704"/>
                </a:cubicBezTo>
                <a:close/>
                <a:moveTo>
                  <a:pt x="678" y="704"/>
                </a:moveTo>
                <a:cubicBezTo>
                  <a:pt x="678" y="661"/>
                  <a:pt x="713" y="626"/>
                  <a:pt x="756" y="626"/>
                </a:cubicBezTo>
                <a:cubicBezTo>
                  <a:pt x="798" y="626"/>
                  <a:pt x="833" y="661"/>
                  <a:pt x="833" y="704"/>
                </a:cubicBezTo>
                <a:cubicBezTo>
                  <a:pt x="833" y="746"/>
                  <a:pt x="798" y="781"/>
                  <a:pt x="756" y="781"/>
                </a:cubicBezTo>
                <a:cubicBezTo>
                  <a:pt x="713" y="781"/>
                  <a:pt x="678" y="746"/>
                  <a:pt x="678" y="704"/>
                </a:cubicBezTo>
                <a:close/>
                <a:moveTo>
                  <a:pt x="1018" y="704"/>
                </a:moveTo>
                <a:cubicBezTo>
                  <a:pt x="1018" y="661"/>
                  <a:pt x="1053" y="626"/>
                  <a:pt x="1096" y="626"/>
                </a:cubicBezTo>
                <a:cubicBezTo>
                  <a:pt x="1138" y="626"/>
                  <a:pt x="1173" y="661"/>
                  <a:pt x="1173" y="704"/>
                </a:cubicBezTo>
                <a:cubicBezTo>
                  <a:pt x="1173" y="746"/>
                  <a:pt x="1138" y="781"/>
                  <a:pt x="1096" y="781"/>
                </a:cubicBezTo>
                <a:cubicBezTo>
                  <a:pt x="1053" y="781"/>
                  <a:pt x="1018" y="746"/>
                  <a:pt x="1018" y="704"/>
                </a:cubicBezTo>
                <a:close/>
                <a:moveTo>
                  <a:pt x="1357" y="704"/>
                </a:moveTo>
                <a:cubicBezTo>
                  <a:pt x="1357" y="661"/>
                  <a:pt x="1392" y="626"/>
                  <a:pt x="1435" y="626"/>
                </a:cubicBezTo>
                <a:cubicBezTo>
                  <a:pt x="1477" y="626"/>
                  <a:pt x="1512" y="661"/>
                  <a:pt x="1512" y="704"/>
                </a:cubicBezTo>
                <a:cubicBezTo>
                  <a:pt x="1512" y="746"/>
                  <a:pt x="1477" y="781"/>
                  <a:pt x="1435" y="781"/>
                </a:cubicBezTo>
                <a:cubicBezTo>
                  <a:pt x="1392" y="781"/>
                  <a:pt x="1357" y="746"/>
                  <a:pt x="1357" y="704"/>
                </a:cubicBezTo>
                <a:close/>
                <a:moveTo>
                  <a:pt x="1696" y="704"/>
                </a:moveTo>
                <a:cubicBezTo>
                  <a:pt x="1696" y="661"/>
                  <a:pt x="1731" y="626"/>
                  <a:pt x="1774" y="626"/>
                </a:cubicBezTo>
                <a:cubicBezTo>
                  <a:pt x="1816" y="626"/>
                  <a:pt x="1851" y="661"/>
                  <a:pt x="1851" y="704"/>
                </a:cubicBezTo>
                <a:cubicBezTo>
                  <a:pt x="1851" y="746"/>
                  <a:pt x="1816" y="781"/>
                  <a:pt x="1774" y="781"/>
                </a:cubicBezTo>
                <a:cubicBezTo>
                  <a:pt x="1731" y="781"/>
                  <a:pt x="1696" y="746"/>
                  <a:pt x="1696" y="704"/>
                </a:cubicBezTo>
                <a:close/>
                <a:moveTo>
                  <a:pt x="0" y="1017"/>
                </a:moveTo>
                <a:cubicBezTo>
                  <a:pt x="0" y="974"/>
                  <a:pt x="35" y="939"/>
                  <a:pt x="78" y="939"/>
                </a:cubicBezTo>
                <a:cubicBezTo>
                  <a:pt x="120" y="939"/>
                  <a:pt x="155" y="974"/>
                  <a:pt x="155" y="1017"/>
                </a:cubicBezTo>
                <a:cubicBezTo>
                  <a:pt x="155" y="1059"/>
                  <a:pt x="120" y="1094"/>
                  <a:pt x="78" y="1094"/>
                </a:cubicBezTo>
                <a:cubicBezTo>
                  <a:pt x="35" y="1094"/>
                  <a:pt x="0" y="1059"/>
                  <a:pt x="0" y="1017"/>
                </a:cubicBezTo>
                <a:close/>
                <a:moveTo>
                  <a:pt x="339" y="1017"/>
                </a:moveTo>
                <a:cubicBezTo>
                  <a:pt x="339" y="974"/>
                  <a:pt x="374" y="939"/>
                  <a:pt x="417" y="939"/>
                </a:cubicBezTo>
                <a:cubicBezTo>
                  <a:pt x="459" y="939"/>
                  <a:pt x="494" y="974"/>
                  <a:pt x="494" y="1017"/>
                </a:cubicBezTo>
                <a:cubicBezTo>
                  <a:pt x="494" y="1059"/>
                  <a:pt x="459" y="1094"/>
                  <a:pt x="417" y="1094"/>
                </a:cubicBezTo>
                <a:cubicBezTo>
                  <a:pt x="374" y="1094"/>
                  <a:pt x="339" y="1059"/>
                  <a:pt x="339" y="1017"/>
                </a:cubicBezTo>
                <a:close/>
                <a:moveTo>
                  <a:pt x="678" y="1017"/>
                </a:moveTo>
                <a:cubicBezTo>
                  <a:pt x="678" y="974"/>
                  <a:pt x="713" y="939"/>
                  <a:pt x="756" y="939"/>
                </a:cubicBezTo>
                <a:cubicBezTo>
                  <a:pt x="798" y="939"/>
                  <a:pt x="833" y="974"/>
                  <a:pt x="833" y="1017"/>
                </a:cubicBezTo>
                <a:cubicBezTo>
                  <a:pt x="833" y="1059"/>
                  <a:pt x="798" y="1094"/>
                  <a:pt x="756" y="1094"/>
                </a:cubicBezTo>
                <a:cubicBezTo>
                  <a:pt x="713" y="1094"/>
                  <a:pt x="678" y="1059"/>
                  <a:pt x="678" y="1017"/>
                </a:cubicBezTo>
                <a:close/>
                <a:moveTo>
                  <a:pt x="1018" y="1017"/>
                </a:moveTo>
                <a:cubicBezTo>
                  <a:pt x="1018" y="974"/>
                  <a:pt x="1053" y="939"/>
                  <a:pt x="1096" y="939"/>
                </a:cubicBezTo>
                <a:cubicBezTo>
                  <a:pt x="1138" y="939"/>
                  <a:pt x="1173" y="974"/>
                  <a:pt x="1173" y="1017"/>
                </a:cubicBezTo>
                <a:cubicBezTo>
                  <a:pt x="1173" y="1059"/>
                  <a:pt x="1138" y="1094"/>
                  <a:pt x="1096" y="1094"/>
                </a:cubicBezTo>
                <a:cubicBezTo>
                  <a:pt x="1053" y="1094"/>
                  <a:pt x="1018" y="1059"/>
                  <a:pt x="1018" y="1017"/>
                </a:cubicBezTo>
                <a:close/>
                <a:moveTo>
                  <a:pt x="1357" y="1017"/>
                </a:moveTo>
                <a:cubicBezTo>
                  <a:pt x="1357" y="974"/>
                  <a:pt x="1392" y="939"/>
                  <a:pt x="1435" y="939"/>
                </a:cubicBezTo>
                <a:cubicBezTo>
                  <a:pt x="1477" y="939"/>
                  <a:pt x="1512" y="974"/>
                  <a:pt x="1512" y="1017"/>
                </a:cubicBezTo>
                <a:cubicBezTo>
                  <a:pt x="1512" y="1059"/>
                  <a:pt x="1477" y="1094"/>
                  <a:pt x="1435" y="1094"/>
                </a:cubicBezTo>
                <a:cubicBezTo>
                  <a:pt x="1392" y="1094"/>
                  <a:pt x="1357" y="1059"/>
                  <a:pt x="1357" y="1017"/>
                </a:cubicBezTo>
                <a:close/>
                <a:moveTo>
                  <a:pt x="1696" y="1017"/>
                </a:moveTo>
                <a:cubicBezTo>
                  <a:pt x="1696" y="974"/>
                  <a:pt x="1731" y="939"/>
                  <a:pt x="1774" y="939"/>
                </a:cubicBezTo>
                <a:cubicBezTo>
                  <a:pt x="1816" y="939"/>
                  <a:pt x="1851" y="974"/>
                  <a:pt x="1851" y="1017"/>
                </a:cubicBezTo>
                <a:cubicBezTo>
                  <a:pt x="1851" y="1059"/>
                  <a:pt x="1816" y="1094"/>
                  <a:pt x="1774" y="1094"/>
                </a:cubicBezTo>
                <a:cubicBezTo>
                  <a:pt x="1731" y="1094"/>
                  <a:pt x="1696" y="1059"/>
                  <a:pt x="1696" y="1017"/>
                </a:cubicBezTo>
                <a:close/>
                <a:moveTo>
                  <a:pt x="0" y="1330"/>
                </a:moveTo>
                <a:cubicBezTo>
                  <a:pt x="0" y="1287"/>
                  <a:pt x="35" y="1252"/>
                  <a:pt x="78" y="1252"/>
                </a:cubicBezTo>
                <a:cubicBezTo>
                  <a:pt x="120" y="1252"/>
                  <a:pt x="155" y="1287"/>
                  <a:pt x="155" y="1330"/>
                </a:cubicBezTo>
                <a:cubicBezTo>
                  <a:pt x="155" y="1372"/>
                  <a:pt x="120" y="1407"/>
                  <a:pt x="78" y="1407"/>
                </a:cubicBezTo>
                <a:cubicBezTo>
                  <a:pt x="35" y="1407"/>
                  <a:pt x="0" y="1372"/>
                  <a:pt x="0" y="1330"/>
                </a:cubicBezTo>
                <a:close/>
                <a:moveTo>
                  <a:pt x="339" y="1330"/>
                </a:moveTo>
                <a:cubicBezTo>
                  <a:pt x="339" y="1287"/>
                  <a:pt x="374" y="1252"/>
                  <a:pt x="417" y="1252"/>
                </a:cubicBezTo>
                <a:cubicBezTo>
                  <a:pt x="459" y="1252"/>
                  <a:pt x="494" y="1287"/>
                  <a:pt x="494" y="1330"/>
                </a:cubicBezTo>
                <a:cubicBezTo>
                  <a:pt x="494" y="1372"/>
                  <a:pt x="459" y="1407"/>
                  <a:pt x="417" y="1407"/>
                </a:cubicBezTo>
                <a:cubicBezTo>
                  <a:pt x="374" y="1407"/>
                  <a:pt x="339" y="1372"/>
                  <a:pt x="339" y="1330"/>
                </a:cubicBezTo>
                <a:close/>
                <a:moveTo>
                  <a:pt x="678" y="1330"/>
                </a:moveTo>
                <a:cubicBezTo>
                  <a:pt x="678" y="1287"/>
                  <a:pt x="713" y="1252"/>
                  <a:pt x="756" y="1252"/>
                </a:cubicBezTo>
                <a:cubicBezTo>
                  <a:pt x="798" y="1252"/>
                  <a:pt x="833" y="1287"/>
                  <a:pt x="833" y="1330"/>
                </a:cubicBezTo>
                <a:cubicBezTo>
                  <a:pt x="833" y="1372"/>
                  <a:pt x="798" y="1407"/>
                  <a:pt x="756" y="1407"/>
                </a:cubicBezTo>
                <a:cubicBezTo>
                  <a:pt x="713" y="1407"/>
                  <a:pt x="678" y="1372"/>
                  <a:pt x="678" y="1330"/>
                </a:cubicBezTo>
                <a:close/>
                <a:moveTo>
                  <a:pt x="1018" y="1330"/>
                </a:moveTo>
                <a:cubicBezTo>
                  <a:pt x="1018" y="1287"/>
                  <a:pt x="1053" y="1252"/>
                  <a:pt x="1096" y="1252"/>
                </a:cubicBezTo>
                <a:cubicBezTo>
                  <a:pt x="1138" y="1252"/>
                  <a:pt x="1173" y="1287"/>
                  <a:pt x="1173" y="1330"/>
                </a:cubicBezTo>
                <a:cubicBezTo>
                  <a:pt x="1173" y="1372"/>
                  <a:pt x="1138" y="1407"/>
                  <a:pt x="1096" y="1407"/>
                </a:cubicBezTo>
                <a:cubicBezTo>
                  <a:pt x="1053" y="1407"/>
                  <a:pt x="1018" y="1372"/>
                  <a:pt x="1018" y="1330"/>
                </a:cubicBezTo>
                <a:close/>
                <a:moveTo>
                  <a:pt x="1357" y="1330"/>
                </a:moveTo>
                <a:cubicBezTo>
                  <a:pt x="1357" y="1287"/>
                  <a:pt x="1392" y="1252"/>
                  <a:pt x="1435" y="1252"/>
                </a:cubicBezTo>
                <a:cubicBezTo>
                  <a:pt x="1477" y="1252"/>
                  <a:pt x="1512" y="1287"/>
                  <a:pt x="1512" y="1330"/>
                </a:cubicBezTo>
                <a:cubicBezTo>
                  <a:pt x="1512" y="1372"/>
                  <a:pt x="1477" y="1407"/>
                  <a:pt x="1435" y="1407"/>
                </a:cubicBezTo>
                <a:cubicBezTo>
                  <a:pt x="1392" y="1407"/>
                  <a:pt x="1357" y="1372"/>
                  <a:pt x="1357" y="1330"/>
                </a:cubicBezTo>
                <a:close/>
                <a:moveTo>
                  <a:pt x="1696" y="1330"/>
                </a:moveTo>
                <a:cubicBezTo>
                  <a:pt x="1696" y="1287"/>
                  <a:pt x="1731" y="1252"/>
                  <a:pt x="1774" y="1252"/>
                </a:cubicBezTo>
                <a:cubicBezTo>
                  <a:pt x="1816" y="1252"/>
                  <a:pt x="1851" y="1287"/>
                  <a:pt x="1851" y="1330"/>
                </a:cubicBezTo>
                <a:cubicBezTo>
                  <a:pt x="1851" y="1372"/>
                  <a:pt x="1816" y="1407"/>
                  <a:pt x="1774" y="1407"/>
                </a:cubicBezTo>
                <a:cubicBezTo>
                  <a:pt x="1731" y="1407"/>
                  <a:pt x="1696" y="1372"/>
                  <a:pt x="1696" y="1330"/>
                </a:cubicBezTo>
                <a:close/>
              </a:path>
            </a:pathLst>
          </a:custGeom>
          <a:solidFill>
            <a:srgbClr val="F3AD1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4" name="组合 13"/>
          <p:cNvGrpSpPr/>
          <p:nvPr/>
        </p:nvGrpSpPr>
        <p:grpSpPr>
          <a:xfrm>
            <a:off x="10435590" y="668655"/>
            <a:ext cx="1038225" cy="1038225"/>
            <a:chOff x="12010" y="1633"/>
            <a:chExt cx="1140" cy="1140"/>
          </a:xfrm>
        </p:grpSpPr>
        <p:sp>
          <p:nvSpPr>
            <p:cNvPr id="15" name="三十二角星 14"/>
            <p:cNvSpPr/>
            <p:nvPr>
              <p:custDataLst>
                <p:tags r:id="rId1"/>
              </p:custDataLst>
            </p:nvPr>
          </p:nvSpPr>
          <p:spPr>
            <a:xfrm>
              <a:off x="12010" y="1633"/>
              <a:ext cx="1140" cy="1140"/>
            </a:xfrm>
            <a:prstGeom prst="star32">
              <a:avLst/>
            </a:prstGeom>
            <a:solidFill>
              <a:srgbClr val="FDE0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custDataLst>
                <p:tags r:id="rId2"/>
              </p:custDataLst>
            </p:nvPr>
          </p:nvSpPr>
          <p:spPr>
            <a:xfrm>
              <a:off x="12190" y="1813"/>
              <a:ext cx="780" cy="780"/>
            </a:xfrm>
            <a:prstGeom prst="ellipse">
              <a:avLst/>
            </a:prstGeom>
            <a:solidFill>
              <a:srgbClr val="FE7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3779520" y="2864485"/>
            <a:ext cx="6118225" cy="1938020"/>
          </a:xfrm>
          <a:prstGeom prst="rect">
            <a:avLst/>
          </a:prstGeom>
          <a:noFill/>
        </p:spPr>
        <p:txBody>
          <a:bodyPr wrap="square">
            <a:spAutoFit/>
          </a:bodyPr>
          <a:lstStyle/>
          <a:p>
            <a:pPr indent="0" algn="ctr" fontAlgn="auto">
              <a:lnSpc>
                <a:spcPct val="120000"/>
              </a:lnSpc>
            </a:pPr>
            <a:r>
              <a:rPr lang="zh-CN" sz="5000" b="1" dirty="0">
                <a:ln w="12700">
                  <a:noFill/>
                </a:ln>
                <a:solidFill>
                  <a:srgbClr val="5D3317"/>
                </a:solidFill>
                <a:effectLst/>
                <a:latin typeface="微软雅黑" panose="020B0503020204020204" charset="-122"/>
                <a:ea typeface="微软雅黑" panose="020B0503020204020204" charset="-122"/>
                <a:cs typeface="微软雅黑" panose="020B0503020204020204" charset="-122"/>
              </a:rPr>
              <a:t>社会因公益劳动</a:t>
            </a:r>
          </a:p>
          <a:p>
            <a:pPr indent="0" algn="ctr" fontAlgn="auto">
              <a:lnSpc>
                <a:spcPct val="120000"/>
              </a:lnSpc>
            </a:pPr>
            <a:r>
              <a:rPr lang="zh-CN" sz="5000" b="1" dirty="0">
                <a:ln w="12700">
                  <a:noFill/>
                </a:ln>
                <a:solidFill>
                  <a:srgbClr val="5D3317"/>
                </a:solidFill>
                <a:effectLst/>
                <a:latin typeface="微软雅黑" panose="020B0503020204020204" charset="-122"/>
                <a:ea typeface="微软雅黑" panose="020B0503020204020204" charset="-122"/>
                <a:cs typeface="微软雅黑" panose="020B0503020204020204" charset="-122"/>
              </a:rPr>
              <a:t>而和谐</a:t>
            </a:r>
          </a:p>
        </p:txBody>
      </p:sp>
      <p:pic>
        <p:nvPicPr>
          <p:cNvPr id="2" name="图片 1" descr="公益劳动"/>
          <p:cNvPicPr>
            <a:picLocks noChangeAspect="1"/>
          </p:cNvPicPr>
          <p:nvPr/>
        </p:nvPicPr>
        <p:blipFill>
          <a:blip r:embed="rId9"/>
          <a:stretch>
            <a:fillRect/>
          </a:stretch>
        </p:blipFill>
        <p:spPr>
          <a:xfrm>
            <a:off x="0" y="3338195"/>
            <a:ext cx="4993640" cy="35198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fill="hold"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3"/>
          <a:stretch>
            <a:fillRect/>
          </a:stretch>
        </p:blipFill>
        <p:spPr>
          <a:xfrm>
            <a:off x="1574800" y="1492250"/>
            <a:ext cx="9042400" cy="3216275"/>
          </a:xfrm>
          <a:prstGeom prst="rect">
            <a:avLst/>
          </a:prstGeo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7C42F"/>
        </a:solidFill>
        <a:effectLst/>
      </p:bgPr>
    </p:bg>
    <p:spTree>
      <p:nvGrpSpPr>
        <p:cNvPr id="1" name=""/>
        <p:cNvGrpSpPr/>
        <p:nvPr/>
      </p:nvGrpSpPr>
      <p:grpSpPr>
        <a:xfrm>
          <a:off x="0" y="0"/>
          <a:ext cx="0" cy="0"/>
          <a:chOff x="0" y="0"/>
          <a:chExt cx="0" cy="0"/>
        </a:xfrm>
      </p:grpSpPr>
      <p:pic>
        <p:nvPicPr>
          <p:cNvPr id="50" name="图片 49" descr="图片4"/>
          <p:cNvPicPr>
            <a:picLocks noChangeAspect="1"/>
          </p:cNvPicPr>
          <p:nvPr/>
        </p:nvPicPr>
        <p:blipFill>
          <a:blip r:embed="rId9"/>
          <a:stretch>
            <a:fillRect/>
          </a:stretch>
        </p:blipFill>
        <p:spPr>
          <a:xfrm>
            <a:off x="2540" y="0"/>
            <a:ext cx="12186920" cy="6858000"/>
          </a:xfrm>
          <a:prstGeom prst="rect">
            <a:avLst/>
          </a:prstGeom>
        </p:spPr>
      </p:pic>
      <p:sp>
        <p:nvSpPr>
          <p:cNvPr id="4" name="圆角矩形 3"/>
          <p:cNvSpPr/>
          <p:nvPr/>
        </p:nvSpPr>
        <p:spPr>
          <a:xfrm>
            <a:off x="997585" y="1049020"/>
            <a:ext cx="10196830" cy="4657725"/>
          </a:xfrm>
          <a:prstGeom prst="roundRect">
            <a:avLst>
              <a:gd name="adj" fmla="val 6612"/>
            </a:avLst>
          </a:prstGeom>
          <a:gradFill>
            <a:gsLst>
              <a:gs pos="0">
                <a:schemeClr val="bg1"/>
              </a:gs>
              <a:gs pos="100000">
                <a:srgbClr val="FFF8E5"/>
              </a:gs>
            </a:gsLst>
            <a:lin ang="5400000" scaled="0"/>
          </a:gradFill>
          <a:ln w="50800">
            <a:solidFill>
              <a:srgbClr val="F3AD1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charset="-122"/>
            </a:endParaRPr>
          </a:p>
        </p:txBody>
      </p:sp>
      <p:grpSp>
        <p:nvGrpSpPr>
          <p:cNvPr id="8" name="组合 7"/>
          <p:cNvGrpSpPr/>
          <p:nvPr/>
        </p:nvGrpSpPr>
        <p:grpSpPr>
          <a:xfrm>
            <a:off x="5328920" y="1550035"/>
            <a:ext cx="2896235" cy="899160"/>
            <a:chOff x="4729" y="1238"/>
            <a:chExt cx="4728" cy="1467"/>
          </a:xfrm>
          <a:solidFill>
            <a:schemeClr val="bg1"/>
          </a:solidFill>
          <a:effectLst>
            <a:outerShdw blurRad="50800" dist="38100" dir="5400000" algn="t" rotWithShape="0">
              <a:prstClr val="black">
                <a:alpha val="40000"/>
              </a:prstClr>
            </a:outerShdw>
          </a:effectLst>
        </p:grpSpPr>
        <p:sp>
          <p:nvSpPr>
            <p:cNvPr id="9" name="圆角矩形 8"/>
            <p:cNvSpPr/>
            <p:nvPr>
              <p:custDataLst>
                <p:tags r:id="rId4"/>
              </p:custDataLst>
            </p:nvPr>
          </p:nvSpPr>
          <p:spPr>
            <a:xfrm>
              <a:off x="4729" y="1238"/>
              <a:ext cx="1442" cy="1467"/>
            </a:xfrm>
            <a:prstGeom prst="roundRect">
              <a:avLst>
                <a:gd name="adj" fmla="val 50000"/>
              </a:avLst>
            </a:prstGeom>
            <a:solidFill>
              <a:srgbClr val="F3AD1F"/>
            </a:solidFill>
            <a:ln w="38100">
              <a:solidFill>
                <a:schemeClr val="bg1"/>
              </a:solidFill>
            </a:ln>
            <a:effectLst>
              <a:innerShdw blurRad="114300" dist="101600" dir="18900000">
                <a:prstClr val="black">
                  <a:alpha val="6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zh-CN" altLang="en-US" sz="5400">
                  <a:solidFill>
                    <a:srgbClr val="5D3317"/>
                  </a:solidFill>
                  <a:latin typeface="庞门正道标题体" panose="02010600030101010101" charset="-122"/>
                  <a:ea typeface="庞门正道标题体" panose="02010600030101010101" charset="-122"/>
                </a:rPr>
                <a:t>第</a:t>
              </a:r>
            </a:p>
          </p:txBody>
        </p:sp>
        <p:sp>
          <p:nvSpPr>
            <p:cNvPr id="10" name="圆角矩形 9"/>
            <p:cNvSpPr/>
            <p:nvPr>
              <p:custDataLst>
                <p:tags r:id="rId5"/>
              </p:custDataLst>
            </p:nvPr>
          </p:nvSpPr>
          <p:spPr>
            <a:xfrm>
              <a:off x="6372" y="1238"/>
              <a:ext cx="1442" cy="1467"/>
            </a:xfrm>
            <a:prstGeom prst="roundRect">
              <a:avLst>
                <a:gd name="adj" fmla="val 50000"/>
              </a:avLst>
            </a:prstGeom>
            <a:solidFill>
              <a:srgbClr val="F3AD1F"/>
            </a:solidFill>
            <a:ln w="38100">
              <a:solidFill>
                <a:schemeClr val="bg1"/>
              </a:solidFill>
            </a:ln>
            <a:effectLst>
              <a:innerShdw blurRad="114300" dist="101600" dir="18900000">
                <a:prstClr val="black">
                  <a:alpha val="6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zh-CN" altLang="en-US" sz="5400">
                  <a:solidFill>
                    <a:srgbClr val="5D3317"/>
                  </a:solidFill>
                  <a:latin typeface="庞门正道标题体" panose="02010600030101010101" charset="-122"/>
                  <a:ea typeface="庞门正道标题体" panose="02010600030101010101" charset="-122"/>
                </a:rPr>
                <a:t>二</a:t>
              </a:r>
            </a:p>
          </p:txBody>
        </p:sp>
        <p:sp>
          <p:nvSpPr>
            <p:cNvPr id="11" name="圆角矩形 10"/>
            <p:cNvSpPr/>
            <p:nvPr>
              <p:custDataLst>
                <p:tags r:id="rId6"/>
              </p:custDataLst>
            </p:nvPr>
          </p:nvSpPr>
          <p:spPr>
            <a:xfrm>
              <a:off x="8015" y="1238"/>
              <a:ext cx="1442" cy="1467"/>
            </a:xfrm>
            <a:prstGeom prst="roundRect">
              <a:avLst>
                <a:gd name="adj" fmla="val 50000"/>
              </a:avLst>
            </a:prstGeom>
            <a:solidFill>
              <a:srgbClr val="F3AD1F"/>
            </a:solidFill>
            <a:ln w="38100">
              <a:solidFill>
                <a:schemeClr val="bg1"/>
              </a:solidFill>
            </a:ln>
            <a:effectLst>
              <a:innerShdw blurRad="114300" dist="101600" dir="18900000">
                <a:prstClr val="black">
                  <a:alpha val="6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zh-CN" altLang="en-US" sz="5400">
                  <a:solidFill>
                    <a:srgbClr val="5D3317"/>
                  </a:solidFill>
                  <a:latin typeface="庞门正道标题体" panose="02010600030101010101" charset="-122"/>
                  <a:ea typeface="庞门正道标题体" panose="02010600030101010101" charset="-122"/>
                </a:rPr>
                <a:t>课</a:t>
              </a:r>
            </a:p>
          </p:txBody>
        </p:sp>
      </p:grpSp>
      <p:sp>
        <p:nvSpPr>
          <p:cNvPr id="12" name="任意多边形 11"/>
          <p:cNvSpPr/>
          <p:nvPr/>
        </p:nvSpPr>
        <p:spPr>
          <a:xfrm>
            <a:off x="4102735" y="1680210"/>
            <a:ext cx="760095" cy="63309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851" h="1407">
                <a:moveTo>
                  <a:pt x="0" y="78"/>
                </a:moveTo>
                <a:cubicBezTo>
                  <a:pt x="0" y="35"/>
                  <a:pt x="35" y="0"/>
                  <a:pt x="77" y="0"/>
                </a:cubicBezTo>
                <a:cubicBezTo>
                  <a:pt x="120" y="0"/>
                  <a:pt x="155" y="35"/>
                  <a:pt x="155" y="78"/>
                </a:cubicBezTo>
                <a:cubicBezTo>
                  <a:pt x="155" y="120"/>
                  <a:pt x="120" y="155"/>
                  <a:pt x="77" y="155"/>
                </a:cubicBezTo>
                <a:cubicBezTo>
                  <a:pt x="35" y="155"/>
                  <a:pt x="0" y="120"/>
                  <a:pt x="0" y="78"/>
                </a:cubicBezTo>
                <a:close/>
                <a:moveTo>
                  <a:pt x="339" y="78"/>
                </a:moveTo>
                <a:cubicBezTo>
                  <a:pt x="339" y="35"/>
                  <a:pt x="374" y="0"/>
                  <a:pt x="417" y="0"/>
                </a:cubicBezTo>
                <a:cubicBezTo>
                  <a:pt x="459" y="0"/>
                  <a:pt x="494" y="35"/>
                  <a:pt x="494" y="78"/>
                </a:cubicBezTo>
                <a:cubicBezTo>
                  <a:pt x="494" y="120"/>
                  <a:pt x="459" y="155"/>
                  <a:pt x="417" y="155"/>
                </a:cubicBezTo>
                <a:cubicBezTo>
                  <a:pt x="374" y="155"/>
                  <a:pt x="339" y="120"/>
                  <a:pt x="339" y="78"/>
                </a:cubicBezTo>
                <a:close/>
                <a:moveTo>
                  <a:pt x="678" y="78"/>
                </a:moveTo>
                <a:cubicBezTo>
                  <a:pt x="678" y="35"/>
                  <a:pt x="713" y="0"/>
                  <a:pt x="756" y="0"/>
                </a:cubicBezTo>
                <a:cubicBezTo>
                  <a:pt x="799" y="0"/>
                  <a:pt x="833" y="35"/>
                  <a:pt x="833" y="78"/>
                </a:cubicBezTo>
                <a:cubicBezTo>
                  <a:pt x="833" y="120"/>
                  <a:pt x="799" y="155"/>
                  <a:pt x="756" y="155"/>
                </a:cubicBezTo>
                <a:cubicBezTo>
                  <a:pt x="713" y="155"/>
                  <a:pt x="678" y="120"/>
                  <a:pt x="678" y="78"/>
                </a:cubicBezTo>
                <a:close/>
                <a:moveTo>
                  <a:pt x="1018" y="78"/>
                </a:moveTo>
                <a:cubicBezTo>
                  <a:pt x="1018" y="35"/>
                  <a:pt x="1052" y="0"/>
                  <a:pt x="1095" y="0"/>
                </a:cubicBezTo>
                <a:cubicBezTo>
                  <a:pt x="1138" y="0"/>
                  <a:pt x="1173" y="35"/>
                  <a:pt x="1173" y="78"/>
                </a:cubicBezTo>
                <a:cubicBezTo>
                  <a:pt x="1173" y="120"/>
                  <a:pt x="1138" y="155"/>
                  <a:pt x="1095" y="155"/>
                </a:cubicBezTo>
                <a:cubicBezTo>
                  <a:pt x="1052" y="155"/>
                  <a:pt x="1018" y="120"/>
                  <a:pt x="1018" y="78"/>
                </a:cubicBezTo>
                <a:close/>
                <a:moveTo>
                  <a:pt x="1357" y="78"/>
                </a:moveTo>
                <a:cubicBezTo>
                  <a:pt x="1357" y="35"/>
                  <a:pt x="1392" y="0"/>
                  <a:pt x="1434" y="0"/>
                </a:cubicBezTo>
                <a:cubicBezTo>
                  <a:pt x="1477" y="0"/>
                  <a:pt x="1512" y="35"/>
                  <a:pt x="1512" y="78"/>
                </a:cubicBezTo>
                <a:cubicBezTo>
                  <a:pt x="1512" y="120"/>
                  <a:pt x="1477" y="155"/>
                  <a:pt x="1434" y="155"/>
                </a:cubicBezTo>
                <a:cubicBezTo>
                  <a:pt x="1392" y="155"/>
                  <a:pt x="1357" y="120"/>
                  <a:pt x="1357" y="78"/>
                </a:cubicBezTo>
                <a:close/>
                <a:moveTo>
                  <a:pt x="1696" y="78"/>
                </a:moveTo>
                <a:cubicBezTo>
                  <a:pt x="1696" y="35"/>
                  <a:pt x="1731" y="0"/>
                  <a:pt x="1774" y="0"/>
                </a:cubicBezTo>
                <a:cubicBezTo>
                  <a:pt x="1816" y="0"/>
                  <a:pt x="1851" y="35"/>
                  <a:pt x="1851" y="78"/>
                </a:cubicBezTo>
                <a:cubicBezTo>
                  <a:pt x="1851" y="120"/>
                  <a:pt x="1816" y="155"/>
                  <a:pt x="1774" y="155"/>
                </a:cubicBezTo>
                <a:cubicBezTo>
                  <a:pt x="1731" y="155"/>
                  <a:pt x="1696" y="120"/>
                  <a:pt x="1696" y="78"/>
                </a:cubicBezTo>
                <a:close/>
                <a:moveTo>
                  <a:pt x="0" y="391"/>
                </a:moveTo>
                <a:cubicBezTo>
                  <a:pt x="0" y="348"/>
                  <a:pt x="35" y="313"/>
                  <a:pt x="78" y="313"/>
                </a:cubicBezTo>
                <a:cubicBezTo>
                  <a:pt x="120" y="313"/>
                  <a:pt x="155" y="348"/>
                  <a:pt x="155" y="391"/>
                </a:cubicBezTo>
                <a:cubicBezTo>
                  <a:pt x="155" y="433"/>
                  <a:pt x="120" y="468"/>
                  <a:pt x="78" y="468"/>
                </a:cubicBezTo>
                <a:cubicBezTo>
                  <a:pt x="35" y="468"/>
                  <a:pt x="0" y="433"/>
                  <a:pt x="0" y="391"/>
                </a:cubicBezTo>
                <a:close/>
                <a:moveTo>
                  <a:pt x="339" y="391"/>
                </a:moveTo>
                <a:cubicBezTo>
                  <a:pt x="339" y="348"/>
                  <a:pt x="374" y="313"/>
                  <a:pt x="417" y="313"/>
                </a:cubicBezTo>
                <a:cubicBezTo>
                  <a:pt x="459" y="313"/>
                  <a:pt x="494" y="348"/>
                  <a:pt x="494" y="391"/>
                </a:cubicBezTo>
                <a:cubicBezTo>
                  <a:pt x="494" y="433"/>
                  <a:pt x="459" y="468"/>
                  <a:pt x="417" y="468"/>
                </a:cubicBezTo>
                <a:cubicBezTo>
                  <a:pt x="374" y="468"/>
                  <a:pt x="339" y="433"/>
                  <a:pt x="339" y="391"/>
                </a:cubicBezTo>
                <a:close/>
                <a:moveTo>
                  <a:pt x="678" y="391"/>
                </a:moveTo>
                <a:cubicBezTo>
                  <a:pt x="678" y="348"/>
                  <a:pt x="713" y="313"/>
                  <a:pt x="756" y="313"/>
                </a:cubicBezTo>
                <a:cubicBezTo>
                  <a:pt x="798" y="313"/>
                  <a:pt x="833" y="348"/>
                  <a:pt x="833" y="391"/>
                </a:cubicBezTo>
                <a:cubicBezTo>
                  <a:pt x="833" y="433"/>
                  <a:pt x="798" y="468"/>
                  <a:pt x="756" y="468"/>
                </a:cubicBezTo>
                <a:cubicBezTo>
                  <a:pt x="713" y="468"/>
                  <a:pt x="678" y="433"/>
                  <a:pt x="678" y="391"/>
                </a:cubicBezTo>
                <a:close/>
                <a:moveTo>
                  <a:pt x="1018" y="391"/>
                </a:moveTo>
                <a:cubicBezTo>
                  <a:pt x="1018" y="348"/>
                  <a:pt x="1053" y="313"/>
                  <a:pt x="1096" y="313"/>
                </a:cubicBezTo>
                <a:cubicBezTo>
                  <a:pt x="1138" y="313"/>
                  <a:pt x="1173" y="348"/>
                  <a:pt x="1173" y="391"/>
                </a:cubicBezTo>
                <a:cubicBezTo>
                  <a:pt x="1173" y="433"/>
                  <a:pt x="1138" y="468"/>
                  <a:pt x="1096" y="468"/>
                </a:cubicBezTo>
                <a:cubicBezTo>
                  <a:pt x="1053" y="468"/>
                  <a:pt x="1018" y="433"/>
                  <a:pt x="1018" y="391"/>
                </a:cubicBezTo>
                <a:close/>
                <a:moveTo>
                  <a:pt x="1357" y="391"/>
                </a:moveTo>
                <a:cubicBezTo>
                  <a:pt x="1357" y="348"/>
                  <a:pt x="1392" y="313"/>
                  <a:pt x="1435" y="313"/>
                </a:cubicBezTo>
                <a:cubicBezTo>
                  <a:pt x="1477" y="313"/>
                  <a:pt x="1512" y="348"/>
                  <a:pt x="1512" y="391"/>
                </a:cubicBezTo>
                <a:cubicBezTo>
                  <a:pt x="1512" y="433"/>
                  <a:pt x="1477" y="468"/>
                  <a:pt x="1435" y="468"/>
                </a:cubicBezTo>
                <a:cubicBezTo>
                  <a:pt x="1392" y="468"/>
                  <a:pt x="1357" y="433"/>
                  <a:pt x="1357" y="391"/>
                </a:cubicBezTo>
                <a:close/>
                <a:moveTo>
                  <a:pt x="1696" y="391"/>
                </a:moveTo>
                <a:cubicBezTo>
                  <a:pt x="1696" y="348"/>
                  <a:pt x="1731" y="313"/>
                  <a:pt x="1774" y="313"/>
                </a:cubicBezTo>
                <a:cubicBezTo>
                  <a:pt x="1816" y="313"/>
                  <a:pt x="1851" y="348"/>
                  <a:pt x="1851" y="391"/>
                </a:cubicBezTo>
                <a:cubicBezTo>
                  <a:pt x="1851" y="433"/>
                  <a:pt x="1816" y="468"/>
                  <a:pt x="1774" y="468"/>
                </a:cubicBezTo>
                <a:cubicBezTo>
                  <a:pt x="1731" y="468"/>
                  <a:pt x="1696" y="433"/>
                  <a:pt x="1696" y="391"/>
                </a:cubicBezTo>
                <a:close/>
                <a:moveTo>
                  <a:pt x="0" y="704"/>
                </a:moveTo>
                <a:cubicBezTo>
                  <a:pt x="0" y="661"/>
                  <a:pt x="35" y="626"/>
                  <a:pt x="78" y="626"/>
                </a:cubicBezTo>
                <a:cubicBezTo>
                  <a:pt x="120" y="626"/>
                  <a:pt x="155" y="661"/>
                  <a:pt x="155" y="704"/>
                </a:cubicBezTo>
                <a:cubicBezTo>
                  <a:pt x="155" y="746"/>
                  <a:pt x="120" y="781"/>
                  <a:pt x="78" y="781"/>
                </a:cubicBezTo>
                <a:cubicBezTo>
                  <a:pt x="35" y="781"/>
                  <a:pt x="0" y="746"/>
                  <a:pt x="0" y="704"/>
                </a:cubicBezTo>
                <a:close/>
                <a:moveTo>
                  <a:pt x="339" y="704"/>
                </a:moveTo>
                <a:cubicBezTo>
                  <a:pt x="339" y="661"/>
                  <a:pt x="374" y="626"/>
                  <a:pt x="417" y="626"/>
                </a:cubicBezTo>
                <a:cubicBezTo>
                  <a:pt x="459" y="626"/>
                  <a:pt x="494" y="661"/>
                  <a:pt x="494" y="704"/>
                </a:cubicBezTo>
                <a:cubicBezTo>
                  <a:pt x="494" y="746"/>
                  <a:pt x="459" y="781"/>
                  <a:pt x="417" y="781"/>
                </a:cubicBezTo>
                <a:cubicBezTo>
                  <a:pt x="374" y="781"/>
                  <a:pt x="339" y="746"/>
                  <a:pt x="339" y="704"/>
                </a:cubicBezTo>
                <a:close/>
                <a:moveTo>
                  <a:pt x="678" y="704"/>
                </a:moveTo>
                <a:cubicBezTo>
                  <a:pt x="678" y="661"/>
                  <a:pt x="713" y="626"/>
                  <a:pt x="756" y="626"/>
                </a:cubicBezTo>
                <a:cubicBezTo>
                  <a:pt x="798" y="626"/>
                  <a:pt x="833" y="661"/>
                  <a:pt x="833" y="704"/>
                </a:cubicBezTo>
                <a:cubicBezTo>
                  <a:pt x="833" y="746"/>
                  <a:pt x="798" y="781"/>
                  <a:pt x="756" y="781"/>
                </a:cubicBezTo>
                <a:cubicBezTo>
                  <a:pt x="713" y="781"/>
                  <a:pt x="678" y="746"/>
                  <a:pt x="678" y="704"/>
                </a:cubicBezTo>
                <a:close/>
                <a:moveTo>
                  <a:pt x="1018" y="704"/>
                </a:moveTo>
                <a:cubicBezTo>
                  <a:pt x="1018" y="661"/>
                  <a:pt x="1053" y="626"/>
                  <a:pt x="1096" y="626"/>
                </a:cubicBezTo>
                <a:cubicBezTo>
                  <a:pt x="1138" y="626"/>
                  <a:pt x="1173" y="661"/>
                  <a:pt x="1173" y="704"/>
                </a:cubicBezTo>
                <a:cubicBezTo>
                  <a:pt x="1173" y="746"/>
                  <a:pt x="1138" y="781"/>
                  <a:pt x="1096" y="781"/>
                </a:cubicBezTo>
                <a:cubicBezTo>
                  <a:pt x="1053" y="781"/>
                  <a:pt x="1018" y="746"/>
                  <a:pt x="1018" y="704"/>
                </a:cubicBezTo>
                <a:close/>
                <a:moveTo>
                  <a:pt x="1357" y="704"/>
                </a:moveTo>
                <a:cubicBezTo>
                  <a:pt x="1357" y="661"/>
                  <a:pt x="1392" y="626"/>
                  <a:pt x="1435" y="626"/>
                </a:cubicBezTo>
                <a:cubicBezTo>
                  <a:pt x="1477" y="626"/>
                  <a:pt x="1512" y="661"/>
                  <a:pt x="1512" y="704"/>
                </a:cubicBezTo>
                <a:cubicBezTo>
                  <a:pt x="1512" y="746"/>
                  <a:pt x="1477" y="781"/>
                  <a:pt x="1435" y="781"/>
                </a:cubicBezTo>
                <a:cubicBezTo>
                  <a:pt x="1392" y="781"/>
                  <a:pt x="1357" y="746"/>
                  <a:pt x="1357" y="704"/>
                </a:cubicBezTo>
                <a:close/>
                <a:moveTo>
                  <a:pt x="1696" y="704"/>
                </a:moveTo>
                <a:cubicBezTo>
                  <a:pt x="1696" y="661"/>
                  <a:pt x="1731" y="626"/>
                  <a:pt x="1774" y="626"/>
                </a:cubicBezTo>
                <a:cubicBezTo>
                  <a:pt x="1816" y="626"/>
                  <a:pt x="1851" y="661"/>
                  <a:pt x="1851" y="704"/>
                </a:cubicBezTo>
                <a:cubicBezTo>
                  <a:pt x="1851" y="746"/>
                  <a:pt x="1816" y="781"/>
                  <a:pt x="1774" y="781"/>
                </a:cubicBezTo>
                <a:cubicBezTo>
                  <a:pt x="1731" y="781"/>
                  <a:pt x="1696" y="746"/>
                  <a:pt x="1696" y="704"/>
                </a:cubicBezTo>
                <a:close/>
                <a:moveTo>
                  <a:pt x="0" y="1017"/>
                </a:moveTo>
                <a:cubicBezTo>
                  <a:pt x="0" y="974"/>
                  <a:pt x="35" y="939"/>
                  <a:pt x="78" y="939"/>
                </a:cubicBezTo>
                <a:cubicBezTo>
                  <a:pt x="120" y="939"/>
                  <a:pt x="155" y="974"/>
                  <a:pt x="155" y="1017"/>
                </a:cubicBezTo>
                <a:cubicBezTo>
                  <a:pt x="155" y="1059"/>
                  <a:pt x="120" y="1094"/>
                  <a:pt x="78" y="1094"/>
                </a:cubicBezTo>
                <a:cubicBezTo>
                  <a:pt x="35" y="1094"/>
                  <a:pt x="0" y="1059"/>
                  <a:pt x="0" y="1017"/>
                </a:cubicBezTo>
                <a:close/>
                <a:moveTo>
                  <a:pt x="339" y="1017"/>
                </a:moveTo>
                <a:cubicBezTo>
                  <a:pt x="339" y="974"/>
                  <a:pt x="374" y="939"/>
                  <a:pt x="417" y="939"/>
                </a:cubicBezTo>
                <a:cubicBezTo>
                  <a:pt x="459" y="939"/>
                  <a:pt x="494" y="974"/>
                  <a:pt x="494" y="1017"/>
                </a:cubicBezTo>
                <a:cubicBezTo>
                  <a:pt x="494" y="1059"/>
                  <a:pt x="459" y="1094"/>
                  <a:pt x="417" y="1094"/>
                </a:cubicBezTo>
                <a:cubicBezTo>
                  <a:pt x="374" y="1094"/>
                  <a:pt x="339" y="1059"/>
                  <a:pt x="339" y="1017"/>
                </a:cubicBezTo>
                <a:close/>
                <a:moveTo>
                  <a:pt x="678" y="1017"/>
                </a:moveTo>
                <a:cubicBezTo>
                  <a:pt x="678" y="974"/>
                  <a:pt x="713" y="939"/>
                  <a:pt x="756" y="939"/>
                </a:cubicBezTo>
                <a:cubicBezTo>
                  <a:pt x="798" y="939"/>
                  <a:pt x="833" y="974"/>
                  <a:pt x="833" y="1017"/>
                </a:cubicBezTo>
                <a:cubicBezTo>
                  <a:pt x="833" y="1059"/>
                  <a:pt x="798" y="1094"/>
                  <a:pt x="756" y="1094"/>
                </a:cubicBezTo>
                <a:cubicBezTo>
                  <a:pt x="713" y="1094"/>
                  <a:pt x="678" y="1059"/>
                  <a:pt x="678" y="1017"/>
                </a:cubicBezTo>
                <a:close/>
                <a:moveTo>
                  <a:pt x="1018" y="1017"/>
                </a:moveTo>
                <a:cubicBezTo>
                  <a:pt x="1018" y="974"/>
                  <a:pt x="1053" y="939"/>
                  <a:pt x="1096" y="939"/>
                </a:cubicBezTo>
                <a:cubicBezTo>
                  <a:pt x="1138" y="939"/>
                  <a:pt x="1173" y="974"/>
                  <a:pt x="1173" y="1017"/>
                </a:cubicBezTo>
                <a:cubicBezTo>
                  <a:pt x="1173" y="1059"/>
                  <a:pt x="1138" y="1094"/>
                  <a:pt x="1096" y="1094"/>
                </a:cubicBezTo>
                <a:cubicBezTo>
                  <a:pt x="1053" y="1094"/>
                  <a:pt x="1018" y="1059"/>
                  <a:pt x="1018" y="1017"/>
                </a:cubicBezTo>
                <a:close/>
                <a:moveTo>
                  <a:pt x="1357" y="1017"/>
                </a:moveTo>
                <a:cubicBezTo>
                  <a:pt x="1357" y="974"/>
                  <a:pt x="1392" y="939"/>
                  <a:pt x="1435" y="939"/>
                </a:cubicBezTo>
                <a:cubicBezTo>
                  <a:pt x="1477" y="939"/>
                  <a:pt x="1512" y="974"/>
                  <a:pt x="1512" y="1017"/>
                </a:cubicBezTo>
                <a:cubicBezTo>
                  <a:pt x="1512" y="1059"/>
                  <a:pt x="1477" y="1094"/>
                  <a:pt x="1435" y="1094"/>
                </a:cubicBezTo>
                <a:cubicBezTo>
                  <a:pt x="1392" y="1094"/>
                  <a:pt x="1357" y="1059"/>
                  <a:pt x="1357" y="1017"/>
                </a:cubicBezTo>
                <a:close/>
                <a:moveTo>
                  <a:pt x="1696" y="1017"/>
                </a:moveTo>
                <a:cubicBezTo>
                  <a:pt x="1696" y="974"/>
                  <a:pt x="1731" y="939"/>
                  <a:pt x="1774" y="939"/>
                </a:cubicBezTo>
                <a:cubicBezTo>
                  <a:pt x="1816" y="939"/>
                  <a:pt x="1851" y="974"/>
                  <a:pt x="1851" y="1017"/>
                </a:cubicBezTo>
                <a:cubicBezTo>
                  <a:pt x="1851" y="1059"/>
                  <a:pt x="1816" y="1094"/>
                  <a:pt x="1774" y="1094"/>
                </a:cubicBezTo>
                <a:cubicBezTo>
                  <a:pt x="1731" y="1094"/>
                  <a:pt x="1696" y="1059"/>
                  <a:pt x="1696" y="1017"/>
                </a:cubicBezTo>
                <a:close/>
                <a:moveTo>
                  <a:pt x="0" y="1330"/>
                </a:moveTo>
                <a:cubicBezTo>
                  <a:pt x="0" y="1287"/>
                  <a:pt x="35" y="1252"/>
                  <a:pt x="78" y="1252"/>
                </a:cubicBezTo>
                <a:cubicBezTo>
                  <a:pt x="120" y="1252"/>
                  <a:pt x="155" y="1287"/>
                  <a:pt x="155" y="1330"/>
                </a:cubicBezTo>
                <a:cubicBezTo>
                  <a:pt x="155" y="1372"/>
                  <a:pt x="120" y="1407"/>
                  <a:pt x="78" y="1407"/>
                </a:cubicBezTo>
                <a:cubicBezTo>
                  <a:pt x="35" y="1407"/>
                  <a:pt x="0" y="1372"/>
                  <a:pt x="0" y="1330"/>
                </a:cubicBezTo>
                <a:close/>
                <a:moveTo>
                  <a:pt x="339" y="1330"/>
                </a:moveTo>
                <a:cubicBezTo>
                  <a:pt x="339" y="1287"/>
                  <a:pt x="374" y="1252"/>
                  <a:pt x="417" y="1252"/>
                </a:cubicBezTo>
                <a:cubicBezTo>
                  <a:pt x="459" y="1252"/>
                  <a:pt x="494" y="1287"/>
                  <a:pt x="494" y="1330"/>
                </a:cubicBezTo>
                <a:cubicBezTo>
                  <a:pt x="494" y="1372"/>
                  <a:pt x="459" y="1407"/>
                  <a:pt x="417" y="1407"/>
                </a:cubicBezTo>
                <a:cubicBezTo>
                  <a:pt x="374" y="1407"/>
                  <a:pt x="339" y="1372"/>
                  <a:pt x="339" y="1330"/>
                </a:cubicBezTo>
                <a:close/>
                <a:moveTo>
                  <a:pt x="678" y="1330"/>
                </a:moveTo>
                <a:cubicBezTo>
                  <a:pt x="678" y="1287"/>
                  <a:pt x="713" y="1252"/>
                  <a:pt x="756" y="1252"/>
                </a:cubicBezTo>
                <a:cubicBezTo>
                  <a:pt x="798" y="1252"/>
                  <a:pt x="833" y="1287"/>
                  <a:pt x="833" y="1330"/>
                </a:cubicBezTo>
                <a:cubicBezTo>
                  <a:pt x="833" y="1372"/>
                  <a:pt x="798" y="1407"/>
                  <a:pt x="756" y="1407"/>
                </a:cubicBezTo>
                <a:cubicBezTo>
                  <a:pt x="713" y="1407"/>
                  <a:pt x="678" y="1372"/>
                  <a:pt x="678" y="1330"/>
                </a:cubicBezTo>
                <a:close/>
                <a:moveTo>
                  <a:pt x="1018" y="1330"/>
                </a:moveTo>
                <a:cubicBezTo>
                  <a:pt x="1018" y="1287"/>
                  <a:pt x="1053" y="1252"/>
                  <a:pt x="1096" y="1252"/>
                </a:cubicBezTo>
                <a:cubicBezTo>
                  <a:pt x="1138" y="1252"/>
                  <a:pt x="1173" y="1287"/>
                  <a:pt x="1173" y="1330"/>
                </a:cubicBezTo>
                <a:cubicBezTo>
                  <a:pt x="1173" y="1372"/>
                  <a:pt x="1138" y="1407"/>
                  <a:pt x="1096" y="1407"/>
                </a:cubicBezTo>
                <a:cubicBezTo>
                  <a:pt x="1053" y="1407"/>
                  <a:pt x="1018" y="1372"/>
                  <a:pt x="1018" y="1330"/>
                </a:cubicBezTo>
                <a:close/>
                <a:moveTo>
                  <a:pt x="1357" y="1330"/>
                </a:moveTo>
                <a:cubicBezTo>
                  <a:pt x="1357" y="1287"/>
                  <a:pt x="1392" y="1252"/>
                  <a:pt x="1435" y="1252"/>
                </a:cubicBezTo>
                <a:cubicBezTo>
                  <a:pt x="1477" y="1252"/>
                  <a:pt x="1512" y="1287"/>
                  <a:pt x="1512" y="1330"/>
                </a:cubicBezTo>
                <a:cubicBezTo>
                  <a:pt x="1512" y="1372"/>
                  <a:pt x="1477" y="1407"/>
                  <a:pt x="1435" y="1407"/>
                </a:cubicBezTo>
                <a:cubicBezTo>
                  <a:pt x="1392" y="1407"/>
                  <a:pt x="1357" y="1372"/>
                  <a:pt x="1357" y="1330"/>
                </a:cubicBezTo>
                <a:close/>
                <a:moveTo>
                  <a:pt x="1696" y="1330"/>
                </a:moveTo>
                <a:cubicBezTo>
                  <a:pt x="1696" y="1287"/>
                  <a:pt x="1731" y="1252"/>
                  <a:pt x="1774" y="1252"/>
                </a:cubicBezTo>
                <a:cubicBezTo>
                  <a:pt x="1816" y="1252"/>
                  <a:pt x="1851" y="1287"/>
                  <a:pt x="1851" y="1330"/>
                </a:cubicBezTo>
                <a:cubicBezTo>
                  <a:pt x="1851" y="1372"/>
                  <a:pt x="1816" y="1407"/>
                  <a:pt x="1774" y="1407"/>
                </a:cubicBezTo>
                <a:cubicBezTo>
                  <a:pt x="1731" y="1407"/>
                  <a:pt x="1696" y="1372"/>
                  <a:pt x="1696" y="1330"/>
                </a:cubicBezTo>
                <a:close/>
              </a:path>
            </a:pathLst>
          </a:custGeom>
          <a:solidFill>
            <a:srgbClr val="F3AD1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12"/>
          <p:cNvSpPr/>
          <p:nvPr/>
        </p:nvSpPr>
        <p:spPr>
          <a:xfrm>
            <a:off x="8624570" y="1680210"/>
            <a:ext cx="760095" cy="63309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851" h="1407">
                <a:moveTo>
                  <a:pt x="0" y="78"/>
                </a:moveTo>
                <a:cubicBezTo>
                  <a:pt x="0" y="35"/>
                  <a:pt x="35" y="0"/>
                  <a:pt x="77" y="0"/>
                </a:cubicBezTo>
                <a:cubicBezTo>
                  <a:pt x="120" y="0"/>
                  <a:pt x="155" y="35"/>
                  <a:pt x="155" y="78"/>
                </a:cubicBezTo>
                <a:cubicBezTo>
                  <a:pt x="155" y="120"/>
                  <a:pt x="120" y="155"/>
                  <a:pt x="77" y="155"/>
                </a:cubicBezTo>
                <a:cubicBezTo>
                  <a:pt x="35" y="155"/>
                  <a:pt x="0" y="120"/>
                  <a:pt x="0" y="78"/>
                </a:cubicBezTo>
                <a:close/>
                <a:moveTo>
                  <a:pt x="339" y="78"/>
                </a:moveTo>
                <a:cubicBezTo>
                  <a:pt x="339" y="35"/>
                  <a:pt x="374" y="0"/>
                  <a:pt x="417" y="0"/>
                </a:cubicBezTo>
                <a:cubicBezTo>
                  <a:pt x="459" y="0"/>
                  <a:pt x="494" y="35"/>
                  <a:pt x="494" y="78"/>
                </a:cubicBezTo>
                <a:cubicBezTo>
                  <a:pt x="494" y="120"/>
                  <a:pt x="459" y="155"/>
                  <a:pt x="417" y="155"/>
                </a:cubicBezTo>
                <a:cubicBezTo>
                  <a:pt x="374" y="155"/>
                  <a:pt x="339" y="120"/>
                  <a:pt x="339" y="78"/>
                </a:cubicBezTo>
                <a:close/>
                <a:moveTo>
                  <a:pt x="678" y="78"/>
                </a:moveTo>
                <a:cubicBezTo>
                  <a:pt x="678" y="35"/>
                  <a:pt x="713" y="0"/>
                  <a:pt x="756" y="0"/>
                </a:cubicBezTo>
                <a:cubicBezTo>
                  <a:pt x="799" y="0"/>
                  <a:pt x="833" y="35"/>
                  <a:pt x="833" y="78"/>
                </a:cubicBezTo>
                <a:cubicBezTo>
                  <a:pt x="833" y="120"/>
                  <a:pt x="799" y="155"/>
                  <a:pt x="756" y="155"/>
                </a:cubicBezTo>
                <a:cubicBezTo>
                  <a:pt x="713" y="155"/>
                  <a:pt x="678" y="120"/>
                  <a:pt x="678" y="78"/>
                </a:cubicBezTo>
                <a:close/>
                <a:moveTo>
                  <a:pt x="1018" y="78"/>
                </a:moveTo>
                <a:cubicBezTo>
                  <a:pt x="1018" y="35"/>
                  <a:pt x="1052" y="0"/>
                  <a:pt x="1095" y="0"/>
                </a:cubicBezTo>
                <a:cubicBezTo>
                  <a:pt x="1138" y="0"/>
                  <a:pt x="1173" y="35"/>
                  <a:pt x="1173" y="78"/>
                </a:cubicBezTo>
                <a:cubicBezTo>
                  <a:pt x="1173" y="120"/>
                  <a:pt x="1138" y="155"/>
                  <a:pt x="1095" y="155"/>
                </a:cubicBezTo>
                <a:cubicBezTo>
                  <a:pt x="1052" y="155"/>
                  <a:pt x="1018" y="120"/>
                  <a:pt x="1018" y="78"/>
                </a:cubicBezTo>
                <a:close/>
                <a:moveTo>
                  <a:pt x="1357" y="78"/>
                </a:moveTo>
                <a:cubicBezTo>
                  <a:pt x="1357" y="35"/>
                  <a:pt x="1392" y="0"/>
                  <a:pt x="1434" y="0"/>
                </a:cubicBezTo>
                <a:cubicBezTo>
                  <a:pt x="1477" y="0"/>
                  <a:pt x="1512" y="35"/>
                  <a:pt x="1512" y="78"/>
                </a:cubicBezTo>
                <a:cubicBezTo>
                  <a:pt x="1512" y="120"/>
                  <a:pt x="1477" y="155"/>
                  <a:pt x="1434" y="155"/>
                </a:cubicBezTo>
                <a:cubicBezTo>
                  <a:pt x="1392" y="155"/>
                  <a:pt x="1357" y="120"/>
                  <a:pt x="1357" y="78"/>
                </a:cubicBezTo>
                <a:close/>
                <a:moveTo>
                  <a:pt x="1696" y="78"/>
                </a:moveTo>
                <a:cubicBezTo>
                  <a:pt x="1696" y="35"/>
                  <a:pt x="1731" y="0"/>
                  <a:pt x="1774" y="0"/>
                </a:cubicBezTo>
                <a:cubicBezTo>
                  <a:pt x="1816" y="0"/>
                  <a:pt x="1851" y="35"/>
                  <a:pt x="1851" y="78"/>
                </a:cubicBezTo>
                <a:cubicBezTo>
                  <a:pt x="1851" y="120"/>
                  <a:pt x="1816" y="155"/>
                  <a:pt x="1774" y="155"/>
                </a:cubicBezTo>
                <a:cubicBezTo>
                  <a:pt x="1731" y="155"/>
                  <a:pt x="1696" y="120"/>
                  <a:pt x="1696" y="78"/>
                </a:cubicBezTo>
                <a:close/>
                <a:moveTo>
                  <a:pt x="0" y="391"/>
                </a:moveTo>
                <a:cubicBezTo>
                  <a:pt x="0" y="348"/>
                  <a:pt x="35" y="313"/>
                  <a:pt x="78" y="313"/>
                </a:cubicBezTo>
                <a:cubicBezTo>
                  <a:pt x="120" y="313"/>
                  <a:pt x="155" y="348"/>
                  <a:pt x="155" y="391"/>
                </a:cubicBezTo>
                <a:cubicBezTo>
                  <a:pt x="155" y="433"/>
                  <a:pt x="120" y="468"/>
                  <a:pt x="78" y="468"/>
                </a:cubicBezTo>
                <a:cubicBezTo>
                  <a:pt x="35" y="468"/>
                  <a:pt x="0" y="433"/>
                  <a:pt x="0" y="391"/>
                </a:cubicBezTo>
                <a:close/>
                <a:moveTo>
                  <a:pt x="339" y="391"/>
                </a:moveTo>
                <a:cubicBezTo>
                  <a:pt x="339" y="348"/>
                  <a:pt x="374" y="313"/>
                  <a:pt x="417" y="313"/>
                </a:cubicBezTo>
                <a:cubicBezTo>
                  <a:pt x="459" y="313"/>
                  <a:pt x="494" y="348"/>
                  <a:pt x="494" y="391"/>
                </a:cubicBezTo>
                <a:cubicBezTo>
                  <a:pt x="494" y="433"/>
                  <a:pt x="459" y="468"/>
                  <a:pt x="417" y="468"/>
                </a:cubicBezTo>
                <a:cubicBezTo>
                  <a:pt x="374" y="468"/>
                  <a:pt x="339" y="433"/>
                  <a:pt x="339" y="391"/>
                </a:cubicBezTo>
                <a:close/>
                <a:moveTo>
                  <a:pt x="678" y="391"/>
                </a:moveTo>
                <a:cubicBezTo>
                  <a:pt x="678" y="348"/>
                  <a:pt x="713" y="313"/>
                  <a:pt x="756" y="313"/>
                </a:cubicBezTo>
                <a:cubicBezTo>
                  <a:pt x="798" y="313"/>
                  <a:pt x="833" y="348"/>
                  <a:pt x="833" y="391"/>
                </a:cubicBezTo>
                <a:cubicBezTo>
                  <a:pt x="833" y="433"/>
                  <a:pt x="798" y="468"/>
                  <a:pt x="756" y="468"/>
                </a:cubicBezTo>
                <a:cubicBezTo>
                  <a:pt x="713" y="468"/>
                  <a:pt x="678" y="433"/>
                  <a:pt x="678" y="391"/>
                </a:cubicBezTo>
                <a:close/>
                <a:moveTo>
                  <a:pt x="1018" y="391"/>
                </a:moveTo>
                <a:cubicBezTo>
                  <a:pt x="1018" y="348"/>
                  <a:pt x="1053" y="313"/>
                  <a:pt x="1096" y="313"/>
                </a:cubicBezTo>
                <a:cubicBezTo>
                  <a:pt x="1138" y="313"/>
                  <a:pt x="1173" y="348"/>
                  <a:pt x="1173" y="391"/>
                </a:cubicBezTo>
                <a:cubicBezTo>
                  <a:pt x="1173" y="433"/>
                  <a:pt x="1138" y="468"/>
                  <a:pt x="1096" y="468"/>
                </a:cubicBezTo>
                <a:cubicBezTo>
                  <a:pt x="1053" y="468"/>
                  <a:pt x="1018" y="433"/>
                  <a:pt x="1018" y="391"/>
                </a:cubicBezTo>
                <a:close/>
                <a:moveTo>
                  <a:pt x="1357" y="391"/>
                </a:moveTo>
                <a:cubicBezTo>
                  <a:pt x="1357" y="348"/>
                  <a:pt x="1392" y="313"/>
                  <a:pt x="1435" y="313"/>
                </a:cubicBezTo>
                <a:cubicBezTo>
                  <a:pt x="1477" y="313"/>
                  <a:pt x="1512" y="348"/>
                  <a:pt x="1512" y="391"/>
                </a:cubicBezTo>
                <a:cubicBezTo>
                  <a:pt x="1512" y="433"/>
                  <a:pt x="1477" y="468"/>
                  <a:pt x="1435" y="468"/>
                </a:cubicBezTo>
                <a:cubicBezTo>
                  <a:pt x="1392" y="468"/>
                  <a:pt x="1357" y="433"/>
                  <a:pt x="1357" y="391"/>
                </a:cubicBezTo>
                <a:close/>
                <a:moveTo>
                  <a:pt x="1696" y="391"/>
                </a:moveTo>
                <a:cubicBezTo>
                  <a:pt x="1696" y="348"/>
                  <a:pt x="1731" y="313"/>
                  <a:pt x="1774" y="313"/>
                </a:cubicBezTo>
                <a:cubicBezTo>
                  <a:pt x="1816" y="313"/>
                  <a:pt x="1851" y="348"/>
                  <a:pt x="1851" y="391"/>
                </a:cubicBezTo>
                <a:cubicBezTo>
                  <a:pt x="1851" y="433"/>
                  <a:pt x="1816" y="468"/>
                  <a:pt x="1774" y="468"/>
                </a:cubicBezTo>
                <a:cubicBezTo>
                  <a:pt x="1731" y="468"/>
                  <a:pt x="1696" y="433"/>
                  <a:pt x="1696" y="391"/>
                </a:cubicBezTo>
                <a:close/>
                <a:moveTo>
                  <a:pt x="0" y="704"/>
                </a:moveTo>
                <a:cubicBezTo>
                  <a:pt x="0" y="661"/>
                  <a:pt x="35" y="626"/>
                  <a:pt x="78" y="626"/>
                </a:cubicBezTo>
                <a:cubicBezTo>
                  <a:pt x="120" y="626"/>
                  <a:pt x="155" y="661"/>
                  <a:pt x="155" y="704"/>
                </a:cubicBezTo>
                <a:cubicBezTo>
                  <a:pt x="155" y="746"/>
                  <a:pt x="120" y="781"/>
                  <a:pt x="78" y="781"/>
                </a:cubicBezTo>
                <a:cubicBezTo>
                  <a:pt x="35" y="781"/>
                  <a:pt x="0" y="746"/>
                  <a:pt x="0" y="704"/>
                </a:cubicBezTo>
                <a:close/>
                <a:moveTo>
                  <a:pt x="339" y="704"/>
                </a:moveTo>
                <a:cubicBezTo>
                  <a:pt x="339" y="661"/>
                  <a:pt x="374" y="626"/>
                  <a:pt x="417" y="626"/>
                </a:cubicBezTo>
                <a:cubicBezTo>
                  <a:pt x="459" y="626"/>
                  <a:pt x="494" y="661"/>
                  <a:pt x="494" y="704"/>
                </a:cubicBezTo>
                <a:cubicBezTo>
                  <a:pt x="494" y="746"/>
                  <a:pt x="459" y="781"/>
                  <a:pt x="417" y="781"/>
                </a:cubicBezTo>
                <a:cubicBezTo>
                  <a:pt x="374" y="781"/>
                  <a:pt x="339" y="746"/>
                  <a:pt x="339" y="704"/>
                </a:cubicBezTo>
                <a:close/>
                <a:moveTo>
                  <a:pt x="678" y="704"/>
                </a:moveTo>
                <a:cubicBezTo>
                  <a:pt x="678" y="661"/>
                  <a:pt x="713" y="626"/>
                  <a:pt x="756" y="626"/>
                </a:cubicBezTo>
                <a:cubicBezTo>
                  <a:pt x="798" y="626"/>
                  <a:pt x="833" y="661"/>
                  <a:pt x="833" y="704"/>
                </a:cubicBezTo>
                <a:cubicBezTo>
                  <a:pt x="833" y="746"/>
                  <a:pt x="798" y="781"/>
                  <a:pt x="756" y="781"/>
                </a:cubicBezTo>
                <a:cubicBezTo>
                  <a:pt x="713" y="781"/>
                  <a:pt x="678" y="746"/>
                  <a:pt x="678" y="704"/>
                </a:cubicBezTo>
                <a:close/>
                <a:moveTo>
                  <a:pt x="1018" y="704"/>
                </a:moveTo>
                <a:cubicBezTo>
                  <a:pt x="1018" y="661"/>
                  <a:pt x="1053" y="626"/>
                  <a:pt x="1096" y="626"/>
                </a:cubicBezTo>
                <a:cubicBezTo>
                  <a:pt x="1138" y="626"/>
                  <a:pt x="1173" y="661"/>
                  <a:pt x="1173" y="704"/>
                </a:cubicBezTo>
                <a:cubicBezTo>
                  <a:pt x="1173" y="746"/>
                  <a:pt x="1138" y="781"/>
                  <a:pt x="1096" y="781"/>
                </a:cubicBezTo>
                <a:cubicBezTo>
                  <a:pt x="1053" y="781"/>
                  <a:pt x="1018" y="746"/>
                  <a:pt x="1018" y="704"/>
                </a:cubicBezTo>
                <a:close/>
                <a:moveTo>
                  <a:pt x="1357" y="704"/>
                </a:moveTo>
                <a:cubicBezTo>
                  <a:pt x="1357" y="661"/>
                  <a:pt x="1392" y="626"/>
                  <a:pt x="1435" y="626"/>
                </a:cubicBezTo>
                <a:cubicBezTo>
                  <a:pt x="1477" y="626"/>
                  <a:pt x="1512" y="661"/>
                  <a:pt x="1512" y="704"/>
                </a:cubicBezTo>
                <a:cubicBezTo>
                  <a:pt x="1512" y="746"/>
                  <a:pt x="1477" y="781"/>
                  <a:pt x="1435" y="781"/>
                </a:cubicBezTo>
                <a:cubicBezTo>
                  <a:pt x="1392" y="781"/>
                  <a:pt x="1357" y="746"/>
                  <a:pt x="1357" y="704"/>
                </a:cubicBezTo>
                <a:close/>
                <a:moveTo>
                  <a:pt x="1696" y="704"/>
                </a:moveTo>
                <a:cubicBezTo>
                  <a:pt x="1696" y="661"/>
                  <a:pt x="1731" y="626"/>
                  <a:pt x="1774" y="626"/>
                </a:cubicBezTo>
                <a:cubicBezTo>
                  <a:pt x="1816" y="626"/>
                  <a:pt x="1851" y="661"/>
                  <a:pt x="1851" y="704"/>
                </a:cubicBezTo>
                <a:cubicBezTo>
                  <a:pt x="1851" y="746"/>
                  <a:pt x="1816" y="781"/>
                  <a:pt x="1774" y="781"/>
                </a:cubicBezTo>
                <a:cubicBezTo>
                  <a:pt x="1731" y="781"/>
                  <a:pt x="1696" y="746"/>
                  <a:pt x="1696" y="704"/>
                </a:cubicBezTo>
                <a:close/>
                <a:moveTo>
                  <a:pt x="0" y="1017"/>
                </a:moveTo>
                <a:cubicBezTo>
                  <a:pt x="0" y="974"/>
                  <a:pt x="35" y="939"/>
                  <a:pt x="78" y="939"/>
                </a:cubicBezTo>
                <a:cubicBezTo>
                  <a:pt x="120" y="939"/>
                  <a:pt x="155" y="974"/>
                  <a:pt x="155" y="1017"/>
                </a:cubicBezTo>
                <a:cubicBezTo>
                  <a:pt x="155" y="1059"/>
                  <a:pt x="120" y="1094"/>
                  <a:pt x="78" y="1094"/>
                </a:cubicBezTo>
                <a:cubicBezTo>
                  <a:pt x="35" y="1094"/>
                  <a:pt x="0" y="1059"/>
                  <a:pt x="0" y="1017"/>
                </a:cubicBezTo>
                <a:close/>
                <a:moveTo>
                  <a:pt x="339" y="1017"/>
                </a:moveTo>
                <a:cubicBezTo>
                  <a:pt x="339" y="974"/>
                  <a:pt x="374" y="939"/>
                  <a:pt x="417" y="939"/>
                </a:cubicBezTo>
                <a:cubicBezTo>
                  <a:pt x="459" y="939"/>
                  <a:pt x="494" y="974"/>
                  <a:pt x="494" y="1017"/>
                </a:cubicBezTo>
                <a:cubicBezTo>
                  <a:pt x="494" y="1059"/>
                  <a:pt x="459" y="1094"/>
                  <a:pt x="417" y="1094"/>
                </a:cubicBezTo>
                <a:cubicBezTo>
                  <a:pt x="374" y="1094"/>
                  <a:pt x="339" y="1059"/>
                  <a:pt x="339" y="1017"/>
                </a:cubicBezTo>
                <a:close/>
                <a:moveTo>
                  <a:pt x="678" y="1017"/>
                </a:moveTo>
                <a:cubicBezTo>
                  <a:pt x="678" y="974"/>
                  <a:pt x="713" y="939"/>
                  <a:pt x="756" y="939"/>
                </a:cubicBezTo>
                <a:cubicBezTo>
                  <a:pt x="798" y="939"/>
                  <a:pt x="833" y="974"/>
                  <a:pt x="833" y="1017"/>
                </a:cubicBezTo>
                <a:cubicBezTo>
                  <a:pt x="833" y="1059"/>
                  <a:pt x="798" y="1094"/>
                  <a:pt x="756" y="1094"/>
                </a:cubicBezTo>
                <a:cubicBezTo>
                  <a:pt x="713" y="1094"/>
                  <a:pt x="678" y="1059"/>
                  <a:pt x="678" y="1017"/>
                </a:cubicBezTo>
                <a:close/>
                <a:moveTo>
                  <a:pt x="1018" y="1017"/>
                </a:moveTo>
                <a:cubicBezTo>
                  <a:pt x="1018" y="974"/>
                  <a:pt x="1053" y="939"/>
                  <a:pt x="1096" y="939"/>
                </a:cubicBezTo>
                <a:cubicBezTo>
                  <a:pt x="1138" y="939"/>
                  <a:pt x="1173" y="974"/>
                  <a:pt x="1173" y="1017"/>
                </a:cubicBezTo>
                <a:cubicBezTo>
                  <a:pt x="1173" y="1059"/>
                  <a:pt x="1138" y="1094"/>
                  <a:pt x="1096" y="1094"/>
                </a:cubicBezTo>
                <a:cubicBezTo>
                  <a:pt x="1053" y="1094"/>
                  <a:pt x="1018" y="1059"/>
                  <a:pt x="1018" y="1017"/>
                </a:cubicBezTo>
                <a:close/>
                <a:moveTo>
                  <a:pt x="1357" y="1017"/>
                </a:moveTo>
                <a:cubicBezTo>
                  <a:pt x="1357" y="974"/>
                  <a:pt x="1392" y="939"/>
                  <a:pt x="1435" y="939"/>
                </a:cubicBezTo>
                <a:cubicBezTo>
                  <a:pt x="1477" y="939"/>
                  <a:pt x="1512" y="974"/>
                  <a:pt x="1512" y="1017"/>
                </a:cubicBezTo>
                <a:cubicBezTo>
                  <a:pt x="1512" y="1059"/>
                  <a:pt x="1477" y="1094"/>
                  <a:pt x="1435" y="1094"/>
                </a:cubicBezTo>
                <a:cubicBezTo>
                  <a:pt x="1392" y="1094"/>
                  <a:pt x="1357" y="1059"/>
                  <a:pt x="1357" y="1017"/>
                </a:cubicBezTo>
                <a:close/>
                <a:moveTo>
                  <a:pt x="1696" y="1017"/>
                </a:moveTo>
                <a:cubicBezTo>
                  <a:pt x="1696" y="974"/>
                  <a:pt x="1731" y="939"/>
                  <a:pt x="1774" y="939"/>
                </a:cubicBezTo>
                <a:cubicBezTo>
                  <a:pt x="1816" y="939"/>
                  <a:pt x="1851" y="974"/>
                  <a:pt x="1851" y="1017"/>
                </a:cubicBezTo>
                <a:cubicBezTo>
                  <a:pt x="1851" y="1059"/>
                  <a:pt x="1816" y="1094"/>
                  <a:pt x="1774" y="1094"/>
                </a:cubicBezTo>
                <a:cubicBezTo>
                  <a:pt x="1731" y="1094"/>
                  <a:pt x="1696" y="1059"/>
                  <a:pt x="1696" y="1017"/>
                </a:cubicBezTo>
                <a:close/>
                <a:moveTo>
                  <a:pt x="0" y="1330"/>
                </a:moveTo>
                <a:cubicBezTo>
                  <a:pt x="0" y="1287"/>
                  <a:pt x="35" y="1252"/>
                  <a:pt x="78" y="1252"/>
                </a:cubicBezTo>
                <a:cubicBezTo>
                  <a:pt x="120" y="1252"/>
                  <a:pt x="155" y="1287"/>
                  <a:pt x="155" y="1330"/>
                </a:cubicBezTo>
                <a:cubicBezTo>
                  <a:pt x="155" y="1372"/>
                  <a:pt x="120" y="1407"/>
                  <a:pt x="78" y="1407"/>
                </a:cubicBezTo>
                <a:cubicBezTo>
                  <a:pt x="35" y="1407"/>
                  <a:pt x="0" y="1372"/>
                  <a:pt x="0" y="1330"/>
                </a:cubicBezTo>
                <a:close/>
                <a:moveTo>
                  <a:pt x="339" y="1330"/>
                </a:moveTo>
                <a:cubicBezTo>
                  <a:pt x="339" y="1287"/>
                  <a:pt x="374" y="1252"/>
                  <a:pt x="417" y="1252"/>
                </a:cubicBezTo>
                <a:cubicBezTo>
                  <a:pt x="459" y="1252"/>
                  <a:pt x="494" y="1287"/>
                  <a:pt x="494" y="1330"/>
                </a:cubicBezTo>
                <a:cubicBezTo>
                  <a:pt x="494" y="1372"/>
                  <a:pt x="459" y="1407"/>
                  <a:pt x="417" y="1407"/>
                </a:cubicBezTo>
                <a:cubicBezTo>
                  <a:pt x="374" y="1407"/>
                  <a:pt x="339" y="1372"/>
                  <a:pt x="339" y="1330"/>
                </a:cubicBezTo>
                <a:close/>
                <a:moveTo>
                  <a:pt x="678" y="1330"/>
                </a:moveTo>
                <a:cubicBezTo>
                  <a:pt x="678" y="1287"/>
                  <a:pt x="713" y="1252"/>
                  <a:pt x="756" y="1252"/>
                </a:cubicBezTo>
                <a:cubicBezTo>
                  <a:pt x="798" y="1252"/>
                  <a:pt x="833" y="1287"/>
                  <a:pt x="833" y="1330"/>
                </a:cubicBezTo>
                <a:cubicBezTo>
                  <a:pt x="833" y="1372"/>
                  <a:pt x="798" y="1407"/>
                  <a:pt x="756" y="1407"/>
                </a:cubicBezTo>
                <a:cubicBezTo>
                  <a:pt x="713" y="1407"/>
                  <a:pt x="678" y="1372"/>
                  <a:pt x="678" y="1330"/>
                </a:cubicBezTo>
                <a:close/>
                <a:moveTo>
                  <a:pt x="1018" y="1330"/>
                </a:moveTo>
                <a:cubicBezTo>
                  <a:pt x="1018" y="1287"/>
                  <a:pt x="1053" y="1252"/>
                  <a:pt x="1096" y="1252"/>
                </a:cubicBezTo>
                <a:cubicBezTo>
                  <a:pt x="1138" y="1252"/>
                  <a:pt x="1173" y="1287"/>
                  <a:pt x="1173" y="1330"/>
                </a:cubicBezTo>
                <a:cubicBezTo>
                  <a:pt x="1173" y="1372"/>
                  <a:pt x="1138" y="1407"/>
                  <a:pt x="1096" y="1407"/>
                </a:cubicBezTo>
                <a:cubicBezTo>
                  <a:pt x="1053" y="1407"/>
                  <a:pt x="1018" y="1372"/>
                  <a:pt x="1018" y="1330"/>
                </a:cubicBezTo>
                <a:close/>
                <a:moveTo>
                  <a:pt x="1357" y="1330"/>
                </a:moveTo>
                <a:cubicBezTo>
                  <a:pt x="1357" y="1287"/>
                  <a:pt x="1392" y="1252"/>
                  <a:pt x="1435" y="1252"/>
                </a:cubicBezTo>
                <a:cubicBezTo>
                  <a:pt x="1477" y="1252"/>
                  <a:pt x="1512" y="1287"/>
                  <a:pt x="1512" y="1330"/>
                </a:cubicBezTo>
                <a:cubicBezTo>
                  <a:pt x="1512" y="1372"/>
                  <a:pt x="1477" y="1407"/>
                  <a:pt x="1435" y="1407"/>
                </a:cubicBezTo>
                <a:cubicBezTo>
                  <a:pt x="1392" y="1407"/>
                  <a:pt x="1357" y="1372"/>
                  <a:pt x="1357" y="1330"/>
                </a:cubicBezTo>
                <a:close/>
                <a:moveTo>
                  <a:pt x="1696" y="1330"/>
                </a:moveTo>
                <a:cubicBezTo>
                  <a:pt x="1696" y="1287"/>
                  <a:pt x="1731" y="1252"/>
                  <a:pt x="1774" y="1252"/>
                </a:cubicBezTo>
                <a:cubicBezTo>
                  <a:pt x="1816" y="1252"/>
                  <a:pt x="1851" y="1287"/>
                  <a:pt x="1851" y="1330"/>
                </a:cubicBezTo>
                <a:cubicBezTo>
                  <a:pt x="1851" y="1372"/>
                  <a:pt x="1816" y="1407"/>
                  <a:pt x="1774" y="1407"/>
                </a:cubicBezTo>
                <a:cubicBezTo>
                  <a:pt x="1731" y="1407"/>
                  <a:pt x="1696" y="1372"/>
                  <a:pt x="1696" y="1330"/>
                </a:cubicBezTo>
                <a:close/>
              </a:path>
            </a:pathLst>
          </a:custGeom>
          <a:solidFill>
            <a:srgbClr val="F3AD1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4" name="组合 13"/>
          <p:cNvGrpSpPr/>
          <p:nvPr/>
        </p:nvGrpSpPr>
        <p:grpSpPr>
          <a:xfrm>
            <a:off x="10435590" y="668655"/>
            <a:ext cx="1038225" cy="1038225"/>
            <a:chOff x="12010" y="1633"/>
            <a:chExt cx="1140" cy="1140"/>
          </a:xfrm>
        </p:grpSpPr>
        <p:sp>
          <p:nvSpPr>
            <p:cNvPr id="15" name="三十二角星 14"/>
            <p:cNvSpPr/>
            <p:nvPr>
              <p:custDataLst>
                <p:tags r:id="rId2"/>
              </p:custDataLst>
            </p:nvPr>
          </p:nvSpPr>
          <p:spPr>
            <a:xfrm>
              <a:off x="12010" y="1633"/>
              <a:ext cx="1140" cy="1140"/>
            </a:xfrm>
            <a:prstGeom prst="star32">
              <a:avLst/>
            </a:prstGeom>
            <a:solidFill>
              <a:srgbClr val="FDE0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custDataLst>
                <p:tags r:id="rId3"/>
              </p:custDataLst>
            </p:nvPr>
          </p:nvSpPr>
          <p:spPr>
            <a:xfrm>
              <a:off x="12190" y="1813"/>
              <a:ext cx="780" cy="780"/>
            </a:xfrm>
            <a:prstGeom prst="ellipse">
              <a:avLst/>
            </a:prstGeom>
            <a:solidFill>
              <a:srgbClr val="FE7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p:cNvSpPr txBox="1"/>
          <p:nvPr>
            <p:custDataLst>
              <p:tags r:id="rId1"/>
            </p:custDataLst>
          </p:nvPr>
        </p:nvSpPr>
        <p:spPr>
          <a:xfrm>
            <a:off x="3779520" y="3101340"/>
            <a:ext cx="6118225" cy="1014730"/>
          </a:xfrm>
          <a:prstGeom prst="rect">
            <a:avLst/>
          </a:prstGeom>
          <a:noFill/>
        </p:spPr>
        <p:txBody>
          <a:bodyPr wrap="square">
            <a:spAutoFit/>
          </a:bodyPr>
          <a:lstStyle/>
          <a:p>
            <a:pPr indent="0" algn="ctr" fontAlgn="auto">
              <a:lnSpc>
                <a:spcPct val="120000"/>
              </a:lnSpc>
            </a:pPr>
            <a:r>
              <a:rPr lang="zh-CN" sz="5000" b="1" dirty="0">
                <a:ln w="12700">
                  <a:noFill/>
                </a:ln>
                <a:solidFill>
                  <a:srgbClr val="5D3317"/>
                </a:solidFill>
                <a:effectLst/>
                <a:latin typeface="微软雅黑" panose="020B0503020204020204" charset="-122"/>
                <a:ea typeface="微软雅黑" panose="020B0503020204020204" charset="-122"/>
                <a:cs typeface="微软雅黑" panose="020B0503020204020204" charset="-122"/>
              </a:rPr>
              <a:t>走进服务性劳动</a:t>
            </a:r>
          </a:p>
        </p:txBody>
      </p:sp>
      <p:pic>
        <p:nvPicPr>
          <p:cNvPr id="6" name="图片 5" descr="摄图网_401496985_快递员（企业商用）"/>
          <p:cNvPicPr>
            <a:picLocks noChangeAspect="1"/>
          </p:cNvPicPr>
          <p:nvPr/>
        </p:nvPicPr>
        <p:blipFill>
          <a:blip r:embed="rId10"/>
          <a:stretch>
            <a:fillRect/>
          </a:stretch>
        </p:blipFill>
        <p:spPr>
          <a:xfrm>
            <a:off x="182245" y="3261995"/>
            <a:ext cx="3519805" cy="35198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fill="hold"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直接连接符 15"/>
          <p:cNvCxnSpPr/>
          <p:nvPr>
            <p:custDataLst>
              <p:tags r:id="rId1"/>
            </p:custDataLst>
          </p:nvPr>
        </p:nvCxnSpPr>
        <p:spPr>
          <a:xfrm>
            <a:off x="965205" y="1197270"/>
            <a:ext cx="3190240" cy="0"/>
          </a:xfrm>
          <a:prstGeom prst="line">
            <a:avLst/>
          </a:prstGeom>
          <a:ln w="38100">
            <a:solidFill>
              <a:srgbClr val="F3AD1F"/>
            </a:solidFill>
          </a:ln>
        </p:spPr>
        <p:style>
          <a:lnRef idx="1">
            <a:schemeClr val="accent1"/>
          </a:lnRef>
          <a:fillRef idx="0">
            <a:schemeClr val="accent1"/>
          </a:fillRef>
          <a:effectRef idx="0">
            <a:schemeClr val="accent1"/>
          </a:effectRef>
          <a:fontRef idx="minor">
            <a:schemeClr val="tx1"/>
          </a:fontRef>
        </p:style>
      </p:cxnSp>
      <p:sp>
        <p:nvSpPr>
          <p:cNvPr id="4" name="文本框22"/>
          <p:cNvSpPr/>
          <p:nvPr>
            <p:custDataLst>
              <p:tags r:id="rId2"/>
            </p:custDataLst>
          </p:nvPr>
        </p:nvSpPr>
        <p:spPr>
          <a:xfrm>
            <a:off x="898525" y="586740"/>
            <a:ext cx="7181215" cy="534035"/>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buClr>
                <a:srgbClr val="FFC94C"/>
              </a:buClr>
            </a:pPr>
            <a:r>
              <a:rPr lang="zh-CN" altLang="en-US" sz="2400" b="1" dirty="0">
                <a:solidFill>
                  <a:srgbClr val="5D3317"/>
                </a:solidFill>
                <a:latin typeface="微软雅黑" panose="020B0503020204020204" charset="-122"/>
                <a:ea typeface="微软雅黑" panose="020B0503020204020204" charset="-122"/>
                <a:cs typeface="+mn-ea"/>
                <a:sym typeface="+mn-lt"/>
              </a:rPr>
              <a:t>一、认识服务业的发展</a:t>
            </a:r>
          </a:p>
        </p:txBody>
      </p:sp>
      <p:sp>
        <p:nvSpPr>
          <p:cNvPr id="100" name="文本框 99"/>
          <p:cNvSpPr txBox="1"/>
          <p:nvPr/>
        </p:nvSpPr>
        <p:spPr>
          <a:xfrm>
            <a:off x="1141730" y="1707515"/>
            <a:ext cx="9907270" cy="2703195"/>
          </a:xfrm>
          <a:prstGeom prst="rect">
            <a:avLst/>
          </a:prstGeom>
          <a:noFill/>
          <a:ln w="9525">
            <a:noFill/>
          </a:ln>
        </p:spPr>
        <p:txBody>
          <a:bodyPr wrap="square">
            <a:spAutoFit/>
          </a:bodyPr>
          <a:lstStyle/>
          <a:p>
            <a:pPr indent="457200" algn="just" fontAlgn="auto">
              <a:lnSpc>
                <a:spcPct val="175000"/>
              </a:lnSpc>
              <a:buClrTx/>
              <a:buSzTx/>
              <a:buFontTx/>
            </a:pPr>
            <a:r>
              <a:rPr lang="zh-CN" altLang="en-US" sz="2100" b="1" dirty="0">
                <a:solidFill>
                  <a:srgbClr val="5A8BC1"/>
                </a:solidFill>
                <a:latin typeface="微软雅黑" panose="020B0503020204020204" charset="-122"/>
                <a:ea typeface="微软雅黑" panose="020B0503020204020204" charset="-122"/>
              </a:rPr>
              <a:t>（一）服务的概念</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“服务”一词拥有多种含义。从最广泛的意义上说，在社会分工存在的条件下，人们分别从事不同的劳动，在不同行业中进行操作，就是彼此为对方提供服务。</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但现实生活中，由于社会分工的不断发展，一部分人从工农业生产中脱离出来，专门从事为他人提供非工农业产品的有益活动，人们便把这种现象称之为“服务”。</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577715" y="1627505"/>
            <a:ext cx="3332480" cy="2788920"/>
          </a:xfrm>
          <a:prstGeom prst="rect">
            <a:avLst/>
          </a:prstGeom>
          <a:solidFill>
            <a:srgbClr val="FFF2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custDataLst>
              <p:tags r:id="rId1"/>
            </p:custDataLst>
          </p:nvPr>
        </p:nvSpPr>
        <p:spPr>
          <a:xfrm>
            <a:off x="8173085" y="1627505"/>
            <a:ext cx="3209925" cy="2788920"/>
          </a:xfrm>
          <a:prstGeom prst="rect">
            <a:avLst/>
          </a:prstGeom>
          <a:solidFill>
            <a:srgbClr val="E7F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custDataLst>
              <p:tags r:id="rId2"/>
            </p:custDataLst>
          </p:nvPr>
        </p:nvSpPr>
        <p:spPr>
          <a:xfrm>
            <a:off x="913765" y="1627505"/>
            <a:ext cx="3398520" cy="2788920"/>
          </a:xfrm>
          <a:prstGeom prst="rect">
            <a:avLst/>
          </a:prstGeom>
          <a:solidFill>
            <a:srgbClr val="FDEF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custDataLst>
              <p:tags r:id="rId3"/>
            </p:custDataLst>
          </p:nvPr>
        </p:nvSpPr>
        <p:spPr>
          <a:xfrm>
            <a:off x="1507490" y="1423035"/>
            <a:ext cx="1786890" cy="450850"/>
          </a:xfrm>
          <a:prstGeom prst="roundRect">
            <a:avLst>
              <a:gd name="adj" fmla="val 50000"/>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5" name="圆角矩形 4"/>
          <p:cNvSpPr/>
          <p:nvPr>
            <p:custDataLst>
              <p:tags r:id="rId4"/>
            </p:custDataLst>
          </p:nvPr>
        </p:nvSpPr>
        <p:spPr>
          <a:xfrm>
            <a:off x="5138420" y="1423035"/>
            <a:ext cx="1778000" cy="450850"/>
          </a:xfrm>
          <a:prstGeom prst="roundRect">
            <a:avLst>
              <a:gd name="adj" fmla="val 50000"/>
            </a:avLst>
          </a:prstGeom>
          <a:solidFill>
            <a:srgbClr val="F3AD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6" name="圆角矩形 5"/>
          <p:cNvSpPr/>
          <p:nvPr>
            <p:custDataLst>
              <p:tags r:id="rId5"/>
            </p:custDataLst>
          </p:nvPr>
        </p:nvSpPr>
        <p:spPr>
          <a:xfrm>
            <a:off x="8816975" y="1452245"/>
            <a:ext cx="1788160" cy="450850"/>
          </a:xfrm>
          <a:prstGeom prst="roundRect">
            <a:avLst>
              <a:gd name="adj" fmla="val 50000"/>
            </a:avLst>
          </a:prstGeom>
          <a:solidFill>
            <a:srgbClr val="83B5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7DCEA1"/>
              </a:solidFill>
            </a:endParaRPr>
          </a:p>
        </p:txBody>
      </p:sp>
      <p:sp>
        <p:nvSpPr>
          <p:cNvPr id="100" name="文本框 99"/>
          <p:cNvSpPr txBox="1"/>
          <p:nvPr/>
        </p:nvSpPr>
        <p:spPr>
          <a:xfrm>
            <a:off x="1069975" y="1142545"/>
            <a:ext cx="3082925" cy="3022600"/>
          </a:xfrm>
          <a:prstGeom prst="rect">
            <a:avLst/>
          </a:prstGeom>
          <a:noFill/>
          <a:ln w="9525">
            <a:noFill/>
          </a:ln>
        </p:spPr>
        <p:txBody>
          <a:bodyPr wrap="square">
            <a:spAutoFit/>
          </a:bodyPr>
          <a:lstStyle/>
          <a:p>
            <a:pPr indent="457200" algn="just" fontAlgn="auto">
              <a:lnSpc>
                <a:spcPct val="250000"/>
              </a:lnSpc>
              <a:buClrTx/>
              <a:buSzTx/>
              <a:buFontTx/>
            </a:pPr>
            <a:r>
              <a:rPr lang="zh-CN" altLang="en-US" sz="1900" b="1" dirty="0">
                <a:solidFill>
                  <a:schemeClr val="bg1"/>
                </a:solidFill>
                <a:latin typeface="微软雅黑" panose="020B0503020204020204" charset="-122"/>
                <a:ea typeface="微软雅黑" panose="020B0503020204020204" charset="-122"/>
              </a:rPr>
              <a:t>（1）无形性。</a:t>
            </a:r>
          </a:p>
          <a:p>
            <a:pPr indent="0" algn="just" fontAlgn="auto">
              <a:lnSpc>
                <a:spcPct val="175000"/>
              </a:lnSpc>
              <a:spcBef>
                <a:spcPts val="1200"/>
              </a:spcBef>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服务不同于一般商品，除非服务包含在商品当中，否则，服务便是无形的，这是服务具有的最主要的特性。</a:t>
            </a:r>
          </a:p>
        </p:txBody>
      </p:sp>
      <p:sp>
        <p:nvSpPr>
          <p:cNvPr id="2" name="文本框 1"/>
          <p:cNvSpPr txBox="1"/>
          <p:nvPr/>
        </p:nvSpPr>
        <p:spPr>
          <a:xfrm>
            <a:off x="8342630" y="1142545"/>
            <a:ext cx="2858770" cy="2510790"/>
          </a:xfrm>
          <a:prstGeom prst="rect">
            <a:avLst/>
          </a:prstGeom>
          <a:noFill/>
        </p:spPr>
        <p:txBody>
          <a:bodyPr wrap="square" rtlCol="0" anchor="t">
            <a:spAutoFit/>
          </a:bodyPr>
          <a:lstStyle/>
          <a:p>
            <a:pPr indent="457200" algn="just" fontAlgn="auto">
              <a:lnSpc>
                <a:spcPct val="250000"/>
              </a:lnSpc>
              <a:buClrTx/>
              <a:buSzTx/>
              <a:buFontTx/>
            </a:pPr>
            <a:r>
              <a:rPr lang="zh-CN" altLang="en-US" sz="1900" b="1" dirty="0">
                <a:solidFill>
                  <a:schemeClr val="bg1"/>
                </a:solidFill>
                <a:latin typeface="微软雅黑" panose="020B0503020204020204" charset="-122"/>
                <a:ea typeface="微软雅黑" panose="020B0503020204020204" charset="-122"/>
                <a:sym typeface="+mn-ea"/>
              </a:rPr>
              <a:t>（3）异质性。</a:t>
            </a:r>
            <a:endParaRPr lang="zh-CN" altLang="en-US" sz="1900" b="1" dirty="0">
              <a:solidFill>
                <a:schemeClr val="bg1"/>
              </a:solidFill>
              <a:latin typeface="微软雅黑" panose="020B0503020204020204" charset="-122"/>
              <a:ea typeface="微软雅黑" panose="020B0503020204020204" charset="-122"/>
            </a:endParaRPr>
          </a:p>
          <a:p>
            <a:pPr algn="just" fontAlgn="auto">
              <a:lnSpc>
                <a:spcPct val="175000"/>
              </a:lnSpc>
              <a:spcBef>
                <a:spcPts val="1200"/>
              </a:spcBef>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sym typeface="+mn-ea"/>
              </a:rPr>
              <a:t>服务具有高度的异质性，受提供服务的时间、地点及人员等因素的影响很大。</a:t>
            </a:r>
          </a:p>
        </p:txBody>
      </p:sp>
      <p:sp>
        <p:nvSpPr>
          <p:cNvPr id="4" name="文本框 3"/>
          <p:cNvSpPr txBox="1"/>
          <p:nvPr/>
        </p:nvSpPr>
        <p:spPr>
          <a:xfrm>
            <a:off x="4719955" y="1142545"/>
            <a:ext cx="3057525" cy="3022600"/>
          </a:xfrm>
          <a:prstGeom prst="rect">
            <a:avLst/>
          </a:prstGeom>
          <a:noFill/>
        </p:spPr>
        <p:txBody>
          <a:bodyPr wrap="square" rtlCol="0" anchor="t">
            <a:spAutoFit/>
          </a:bodyPr>
          <a:lstStyle/>
          <a:p>
            <a:pPr indent="457200" algn="just" fontAlgn="auto">
              <a:lnSpc>
                <a:spcPct val="250000"/>
              </a:lnSpc>
              <a:buClrTx/>
              <a:buSzTx/>
              <a:buFontTx/>
            </a:pPr>
            <a:r>
              <a:rPr lang="zh-CN" altLang="en-US" sz="1900" b="1" dirty="0">
                <a:solidFill>
                  <a:schemeClr val="bg1"/>
                </a:solidFill>
                <a:latin typeface="微软雅黑" panose="020B0503020204020204" charset="-122"/>
                <a:ea typeface="微软雅黑" panose="020B0503020204020204" charset="-122"/>
                <a:sym typeface="+mn-ea"/>
              </a:rPr>
              <a:t>（2）即时性。</a:t>
            </a:r>
            <a:endParaRPr lang="zh-CN" altLang="en-US" sz="1900" b="1" dirty="0">
              <a:solidFill>
                <a:schemeClr val="bg1"/>
              </a:solidFill>
              <a:latin typeface="微软雅黑" panose="020B0503020204020204" charset="-122"/>
              <a:ea typeface="微软雅黑" panose="020B0503020204020204" charset="-122"/>
            </a:endParaRPr>
          </a:p>
          <a:p>
            <a:pPr algn="just" fontAlgn="auto">
              <a:lnSpc>
                <a:spcPct val="175000"/>
              </a:lnSpc>
              <a:spcBef>
                <a:spcPts val="1200"/>
              </a:spcBef>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sym typeface="+mn-ea"/>
              </a:rPr>
              <a:t>服务的即时性主要表现在服务生产与消费的不可分离性，即服务的生产与消费过程通常是同时发生的。</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141730" y="1221740"/>
            <a:ext cx="9907270" cy="656590"/>
          </a:xfrm>
          <a:prstGeom prst="rect">
            <a:avLst/>
          </a:prstGeom>
          <a:noFill/>
          <a:ln w="9525">
            <a:noFill/>
          </a:ln>
        </p:spPr>
        <p:txBody>
          <a:bodyPr wrap="square">
            <a:spAutoFit/>
          </a:bodyPr>
          <a:lstStyle/>
          <a:p>
            <a:pPr indent="457200" algn="just" fontAlgn="auto">
              <a:lnSpc>
                <a:spcPct val="175000"/>
              </a:lnSpc>
              <a:buClrTx/>
              <a:buSzTx/>
              <a:buFontTx/>
            </a:pPr>
            <a:r>
              <a:rPr lang="zh-CN" altLang="en-US" sz="2100" b="1" dirty="0">
                <a:solidFill>
                  <a:srgbClr val="5A8BC1"/>
                </a:solidFill>
                <a:latin typeface="微软雅黑" panose="020B0503020204020204" charset="-122"/>
                <a:ea typeface="微软雅黑" panose="020B0503020204020204" charset="-122"/>
              </a:rPr>
              <a:t>（二）服务业的定义</a:t>
            </a:r>
            <a:endParaRPr lang="zh-CN" altLang="en-US" sz="1900" dirty="0">
              <a:solidFill>
                <a:schemeClr val="tx1">
                  <a:lumMod val="85000"/>
                  <a:lumOff val="15000"/>
                </a:schemeClr>
              </a:solidFill>
              <a:latin typeface="微软雅黑" panose="020B0503020204020204" charset="-122"/>
              <a:ea typeface="微软雅黑" panose="020B0503020204020204" charset="-122"/>
            </a:endParaRPr>
          </a:p>
        </p:txBody>
      </p:sp>
      <p:sp>
        <p:nvSpPr>
          <p:cNvPr id="17" name="矩形: 圆角 16"/>
          <p:cNvSpPr/>
          <p:nvPr>
            <p:custDataLst>
              <p:tags r:id="rId2"/>
            </p:custDataLst>
          </p:nvPr>
        </p:nvSpPr>
        <p:spPr>
          <a:xfrm>
            <a:off x="1856105" y="2167890"/>
            <a:ext cx="1793240" cy="448310"/>
          </a:xfrm>
          <a:prstGeom prst="roundRect">
            <a:avLst>
              <a:gd name="adj" fmla="val 50000"/>
            </a:avLst>
          </a:prstGeom>
          <a:solidFill>
            <a:srgbClr val="F3AD1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b="1" dirty="0">
                <a:solidFill>
                  <a:schemeClr val="bg1"/>
                </a:solidFill>
                <a:latin typeface="微软雅黑" panose="020B0503020204020204" charset="-122"/>
                <a:ea typeface="微软雅黑" panose="020B0503020204020204" charset="-122"/>
                <a:cs typeface="+mn-ea"/>
                <a:sym typeface="+mn-lt"/>
              </a:rPr>
              <a:t>狭义服务业</a:t>
            </a:r>
          </a:p>
        </p:txBody>
      </p:sp>
      <p:sp>
        <p:nvSpPr>
          <p:cNvPr id="2" name="矩形: 圆角 16"/>
          <p:cNvSpPr/>
          <p:nvPr>
            <p:custDataLst>
              <p:tags r:id="rId3"/>
            </p:custDataLst>
          </p:nvPr>
        </p:nvSpPr>
        <p:spPr>
          <a:xfrm>
            <a:off x="7150735" y="2167890"/>
            <a:ext cx="1793240" cy="448310"/>
          </a:xfrm>
          <a:prstGeom prst="roundRect">
            <a:avLst>
              <a:gd name="adj" fmla="val 50000"/>
            </a:avLst>
          </a:prstGeom>
          <a:solidFill>
            <a:srgbClr val="F3AD1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buClrTx/>
              <a:buSzTx/>
              <a:buFontTx/>
            </a:pPr>
            <a:r>
              <a:rPr lang="zh-CN" altLang="en-US" b="1" dirty="0">
                <a:solidFill>
                  <a:schemeClr val="bg1"/>
                </a:solidFill>
                <a:latin typeface="微软雅黑" panose="020B0503020204020204" charset="-122"/>
                <a:ea typeface="微软雅黑" panose="020B0503020204020204" charset="-122"/>
                <a:cs typeface="+mn-ea"/>
                <a:sym typeface="+mn-ea"/>
              </a:rPr>
              <a:t>广义服务业</a:t>
            </a:r>
            <a:endParaRPr lang="zh-CN" altLang="en-US" b="1" dirty="0">
              <a:solidFill>
                <a:schemeClr val="bg1"/>
              </a:solidFill>
              <a:latin typeface="微软雅黑" panose="020B0503020204020204" charset="-122"/>
              <a:ea typeface="微软雅黑" panose="020B0503020204020204" charset="-122"/>
              <a:cs typeface="+mn-ea"/>
              <a:sym typeface="+mn-lt"/>
            </a:endParaRPr>
          </a:p>
        </p:txBody>
      </p:sp>
      <p:sp>
        <p:nvSpPr>
          <p:cNvPr id="3" name="文本框 2"/>
          <p:cNvSpPr txBox="1"/>
          <p:nvPr/>
        </p:nvSpPr>
        <p:spPr>
          <a:xfrm>
            <a:off x="7221855" y="2678430"/>
            <a:ext cx="3190240" cy="1501140"/>
          </a:xfrm>
          <a:prstGeom prst="rect">
            <a:avLst/>
          </a:prstGeom>
          <a:noFill/>
        </p:spPr>
        <p:txBody>
          <a:bodyPr wrap="square" rtlCol="0" anchor="t">
            <a:noAutofit/>
          </a:bodyPr>
          <a:lstStyle/>
          <a:p>
            <a:pPr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sym typeface="+mn-ea"/>
              </a:rPr>
              <a:t>是指所有非实物产品生产的经济部门。</a:t>
            </a:r>
          </a:p>
        </p:txBody>
      </p:sp>
      <p:sp>
        <p:nvSpPr>
          <p:cNvPr id="4" name="文本框 3"/>
          <p:cNvSpPr txBox="1"/>
          <p:nvPr/>
        </p:nvSpPr>
        <p:spPr>
          <a:xfrm>
            <a:off x="1856105" y="2678430"/>
            <a:ext cx="4099560" cy="1626235"/>
          </a:xfrm>
          <a:prstGeom prst="rect">
            <a:avLst/>
          </a:prstGeom>
          <a:noFill/>
        </p:spPr>
        <p:txBody>
          <a:bodyPr wrap="square" rtlCol="0" anchor="t">
            <a:spAutoFit/>
          </a:bodyPr>
          <a:lstStyle/>
          <a:p>
            <a:pPr indent="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sym typeface="+mn-ea"/>
              </a:rPr>
              <a:t>是指为人民日常生活提供服务的部门，排除了流通部门即交通运输业、邮电通讯业、商业等的非实物生产部门；</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41730" y="1221740"/>
            <a:ext cx="9907270" cy="2703195"/>
          </a:xfrm>
          <a:prstGeom prst="rect">
            <a:avLst/>
          </a:prstGeom>
          <a:noFill/>
          <a:ln w="9525">
            <a:noFill/>
          </a:ln>
        </p:spPr>
        <p:txBody>
          <a:bodyPr wrap="square">
            <a:spAutoFit/>
          </a:bodyPr>
          <a:lstStyle/>
          <a:p>
            <a:pPr indent="457200" algn="just" fontAlgn="auto">
              <a:lnSpc>
                <a:spcPct val="175000"/>
              </a:lnSpc>
              <a:buClrTx/>
              <a:buSzTx/>
              <a:buFontTx/>
            </a:pPr>
            <a:r>
              <a:rPr lang="zh-CN" altLang="en-US" sz="2100" b="1" dirty="0">
                <a:solidFill>
                  <a:srgbClr val="5A8BC1"/>
                </a:solidFill>
                <a:latin typeface="微软雅黑" panose="020B0503020204020204" charset="-122"/>
                <a:ea typeface="微软雅黑" panose="020B0503020204020204" charset="-122"/>
              </a:rPr>
              <a:t>（三）服务业的基本类型</a:t>
            </a:r>
          </a:p>
          <a:p>
            <a:pPr indent="457200" algn="just" fontAlgn="auto">
              <a:lnSpc>
                <a:spcPct val="175000"/>
              </a:lnSpc>
              <a:buClrTx/>
              <a:buSzTx/>
              <a:buFontTx/>
            </a:pPr>
            <a:r>
              <a:rPr lang="zh-CN" altLang="en-US" sz="1900" b="1" dirty="0">
                <a:solidFill>
                  <a:srgbClr val="F3AD1F"/>
                </a:solidFill>
                <a:latin typeface="微软雅黑" panose="020B0503020204020204" charset="-122"/>
                <a:ea typeface="微软雅黑" panose="020B0503020204020204" charset="-122"/>
              </a:rPr>
              <a:t>（1）流通服务。</a:t>
            </a:r>
            <a:r>
              <a:rPr lang="zh-CN" altLang="en-US" sz="1900" dirty="0">
                <a:solidFill>
                  <a:schemeClr val="tx1">
                    <a:lumMod val="85000"/>
                    <a:lumOff val="15000"/>
                  </a:schemeClr>
                </a:solidFill>
                <a:latin typeface="微软雅黑" panose="020B0503020204020204" charset="-122"/>
                <a:ea typeface="微软雅黑" panose="020B0503020204020204" charset="-122"/>
              </a:rPr>
              <a:t>指交通业、仓储业、通讯业、运输业，以及商品的批发和零售业。</a:t>
            </a:r>
          </a:p>
          <a:p>
            <a:pPr indent="457200" algn="just" fontAlgn="auto">
              <a:lnSpc>
                <a:spcPct val="175000"/>
              </a:lnSpc>
              <a:buClrTx/>
              <a:buSzTx/>
              <a:buFontTx/>
            </a:pPr>
            <a:r>
              <a:rPr lang="zh-CN" altLang="en-US" sz="1900" b="1" dirty="0">
                <a:solidFill>
                  <a:srgbClr val="F3AD1F"/>
                </a:solidFill>
                <a:latin typeface="微软雅黑" panose="020B0503020204020204" charset="-122"/>
                <a:ea typeface="微软雅黑" panose="020B0503020204020204" charset="-122"/>
              </a:rPr>
              <a:t>（2）生产者服务。</a:t>
            </a:r>
            <a:r>
              <a:rPr lang="zh-CN" altLang="en-US" sz="1900" dirty="0">
                <a:solidFill>
                  <a:schemeClr val="tx1">
                    <a:lumMod val="85000"/>
                    <a:lumOff val="15000"/>
                  </a:schemeClr>
                </a:solidFill>
                <a:latin typeface="微软雅黑" panose="020B0503020204020204" charset="-122"/>
                <a:ea typeface="微软雅黑" panose="020B0503020204020204" charset="-122"/>
              </a:rPr>
              <a:t>指那些与生产直接相关的服务。</a:t>
            </a:r>
          </a:p>
          <a:p>
            <a:pPr indent="457200" algn="just" fontAlgn="auto">
              <a:lnSpc>
                <a:spcPct val="175000"/>
              </a:lnSpc>
              <a:buClrTx/>
              <a:buSzTx/>
              <a:buFontTx/>
            </a:pPr>
            <a:r>
              <a:rPr lang="zh-CN" altLang="en-US" sz="1900" b="1" dirty="0">
                <a:solidFill>
                  <a:srgbClr val="F3AD1F"/>
                </a:solidFill>
                <a:latin typeface="微软雅黑" panose="020B0503020204020204" charset="-122"/>
                <a:ea typeface="微软雅黑" panose="020B0503020204020204" charset="-122"/>
              </a:rPr>
              <a:t>（3）社会服务。</a:t>
            </a:r>
            <a:r>
              <a:rPr lang="zh-CN" altLang="en-US" sz="1900" dirty="0">
                <a:solidFill>
                  <a:schemeClr val="tx1">
                    <a:lumMod val="85000"/>
                    <a:lumOff val="15000"/>
                  </a:schemeClr>
                </a:solidFill>
                <a:latin typeface="微软雅黑" panose="020B0503020204020204" charset="-122"/>
                <a:ea typeface="微软雅黑" panose="020B0503020204020204" charset="-122"/>
              </a:rPr>
              <a:t>社会服务主要包括医疗、教育和公共行政管理等。</a:t>
            </a:r>
          </a:p>
          <a:p>
            <a:pPr indent="457200" algn="just" fontAlgn="auto">
              <a:lnSpc>
                <a:spcPct val="175000"/>
              </a:lnSpc>
              <a:buClrTx/>
              <a:buSzTx/>
              <a:buFontTx/>
            </a:pPr>
            <a:r>
              <a:rPr lang="zh-CN" altLang="en-US" sz="1900" b="1" dirty="0">
                <a:solidFill>
                  <a:srgbClr val="F3AD1F"/>
                </a:solidFill>
                <a:latin typeface="微软雅黑" panose="020B0503020204020204" charset="-122"/>
                <a:ea typeface="微软雅黑" panose="020B0503020204020204" charset="-122"/>
              </a:rPr>
              <a:t>（4）个人服务。</a:t>
            </a:r>
            <a:r>
              <a:rPr lang="zh-CN" altLang="en-US" sz="1900" dirty="0">
                <a:solidFill>
                  <a:schemeClr val="tx1">
                    <a:lumMod val="85000"/>
                    <a:lumOff val="15000"/>
                  </a:schemeClr>
                </a:solidFill>
                <a:latin typeface="微软雅黑" panose="020B0503020204020204" charset="-122"/>
                <a:ea typeface="微软雅黑" panose="020B0503020204020204" charset="-122"/>
              </a:rPr>
              <a:t>指与个人消费相关的服务，如饮食、娱乐等。</a:t>
            </a:r>
          </a:p>
        </p:txBody>
      </p:sp>
      <p:pic>
        <p:nvPicPr>
          <p:cNvPr id="2" name="图片 1"/>
          <p:cNvPicPr>
            <a:picLocks noChangeAspect="1"/>
          </p:cNvPicPr>
          <p:nvPr/>
        </p:nvPicPr>
        <p:blipFill>
          <a:blip r:embed="rId2"/>
          <a:stretch>
            <a:fillRect/>
          </a:stretch>
        </p:blipFill>
        <p:spPr>
          <a:xfrm>
            <a:off x="939800" y="4206875"/>
            <a:ext cx="2679700" cy="1981200"/>
          </a:xfrm>
          <a:prstGeom prst="rect">
            <a:avLst/>
          </a:prstGeom>
        </p:spPr>
      </p:pic>
      <p:pic>
        <p:nvPicPr>
          <p:cNvPr id="3" name="图片 2"/>
          <p:cNvPicPr>
            <a:picLocks noChangeAspect="1"/>
          </p:cNvPicPr>
          <p:nvPr/>
        </p:nvPicPr>
        <p:blipFill>
          <a:blip r:embed="rId3"/>
          <a:stretch>
            <a:fillRect/>
          </a:stretch>
        </p:blipFill>
        <p:spPr>
          <a:xfrm>
            <a:off x="3689985" y="4206875"/>
            <a:ext cx="2536825" cy="1981200"/>
          </a:xfrm>
          <a:prstGeom prst="rect">
            <a:avLst/>
          </a:prstGeom>
        </p:spPr>
      </p:pic>
      <p:pic>
        <p:nvPicPr>
          <p:cNvPr id="4" name="图片 3"/>
          <p:cNvPicPr>
            <a:picLocks noChangeAspect="1"/>
          </p:cNvPicPr>
          <p:nvPr/>
        </p:nvPicPr>
        <p:blipFill>
          <a:blip r:embed="rId4"/>
          <a:stretch>
            <a:fillRect/>
          </a:stretch>
        </p:blipFill>
        <p:spPr>
          <a:xfrm>
            <a:off x="6297295" y="4206875"/>
            <a:ext cx="2440305" cy="1981200"/>
          </a:xfrm>
          <a:prstGeom prst="rect">
            <a:avLst/>
          </a:prstGeom>
        </p:spPr>
      </p:pic>
      <p:pic>
        <p:nvPicPr>
          <p:cNvPr id="5" name="图片 4"/>
          <p:cNvPicPr>
            <a:picLocks noChangeAspect="1"/>
          </p:cNvPicPr>
          <p:nvPr/>
        </p:nvPicPr>
        <p:blipFill>
          <a:blip r:embed="rId5"/>
          <a:stretch>
            <a:fillRect/>
          </a:stretch>
        </p:blipFill>
        <p:spPr>
          <a:xfrm>
            <a:off x="8808085" y="4206875"/>
            <a:ext cx="2475230" cy="19812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0">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141730" y="1221740"/>
            <a:ext cx="9907270" cy="3726815"/>
          </a:xfrm>
          <a:prstGeom prst="rect">
            <a:avLst/>
          </a:prstGeom>
          <a:noFill/>
          <a:ln w="9525">
            <a:noFill/>
          </a:ln>
        </p:spPr>
        <p:txBody>
          <a:bodyPr wrap="square">
            <a:spAutoFit/>
          </a:bodyPr>
          <a:lstStyle/>
          <a:p>
            <a:pPr indent="457200" algn="just" fontAlgn="auto">
              <a:lnSpc>
                <a:spcPct val="175000"/>
              </a:lnSpc>
              <a:buClrTx/>
              <a:buSzTx/>
              <a:buFontTx/>
            </a:pPr>
            <a:r>
              <a:rPr lang="zh-CN" altLang="en-US" sz="2100" b="1" dirty="0">
                <a:solidFill>
                  <a:srgbClr val="5A8BC1"/>
                </a:solidFill>
                <a:latin typeface="微软雅黑" panose="020B0503020204020204" charset="-122"/>
                <a:ea typeface="微软雅黑" panose="020B0503020204020204" charset="-122"/>
              </a:rPr>
              <a:t>（四）服务业的重要价值</a:t>
            </a:r>
          </a:p>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1. 我国经济呈现出由“工业型”向“服务型”的重大转变</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我国自2012年制造业与服务业产值占比持平后，2015年服务业在国内生产总值中占比首次超过50%，依照国际公认定义，我国已进入服务经济时期。</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服务业既是协调、集成和整合科技创新、资源配置、社会分工、劳动者素质等决定社会、经济发展的核心要素的黏合剂，又是提供、保障和优化法治环境、文化教育、健康保健、诚信建设等决定社会、经济发展的环境因素的润滑剂。</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141730" y="1221740"/>
            <a:ext cx="9907270" cy="4184650"/>
          </a:xfrm>
          <a:prstGeom prst="rect">
            <a:avLst/>
          </a:prstGeom>
          <a:noFill/>
          <a:ln w="9525">
            <a:noFill/>
          </a:ln>
        </p:spPr>
        <p:txBody>
          <a:bodyPr wrap="square">
            <a:spAutoFit/>
          </a:bodyPr>
          <a:lstStyle/>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2. 服务业占GDP的比重持续上升</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数据显示，大部分国家服务业占GDP的比重呈现上升的趋势。其中美国、英国、德国、意大利、法国服务业发展较早，20世纪90年代，其占GDP的比重就已经超过60%。</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2018年，服务业增加值占我国GDP的比重为53.3%，连续六年在三次产业中领跑，服务业对经济增长贡献率接近60%，拉动全国GDP增长3.9个百分点。服务业对经济增长的贡献率比制造业高23.6个百分点。</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2020年受新冠肺炎疫情冲击，服务业对经济增长的贡献率降至46.3%。2021年贡献率增长至54.9%。</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141730" y="1221740"/>
            <a:ext cx="9907270" cy="4184650"/>
          </a:xfrm>
          <a:prstGeom prst="rect">
            <a:avLst/>
          </a:prstGeom>
          <a:noFill/>
          <a:ln w="9525">
            <a:noFill/>
          </a:ln>
        </p:spPr>
        <p:txBody>
          <a:bodyPr wrap="square">
            <a:spAutoFit/>
          </a:bodyPr>
          <a:lstStyle/>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3. 服务业就业比重不断增加</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20世纪80年代以来，服务业就业比重也一直在稳步上升。</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随着我国工业化、城镇化水平的不断提高，服务业就业人员规模快速扩张，就业人员占比稳步攀升，服务业已经成为吸纳就业的主导力量。</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2013年至2021年，服务业就业人员累计增加8 375万人，年均增长3.0%，平均每年增加就业人员931万人。</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2021年，服务业就业人员达35 868万人，占全国就业人员总数的48.0%，比2012年提高11.9个百分点。</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直接连接符 15"/>
          <p:cNvCxnSpPr/>
          <p:nvPr>
            <p:custDataLst>
              <p:tags r:id="rId1"/>
            </p:custDataLst>
          </p:nvPr>
        </p:nvCxnSpPr>
        <p:spPr>
          <a:xfrm>
            <a:off x="965205" y="1197270"/>
            <a:ext cx="5292725" cy="0"/>
          </a:xfrm>
          <a:prstGeom prst="line">
            <a:avLst/>
          </a:prstGeom>
          <a:ln w="38100">
            <a:solidFill>
              <a:srgbClr val="F3AD1F"/>
            </a:solidFill>
          </a:ln>
        </p:spPr>
        <p:style>
          <a:lnRef idx="1">
            <a:schemeClr val="accent1"/>
          </a:lnRef>
          <a:fillRef idx="0">
            <a:schemeClr val="accent1"/>
          </a:fillRef>
          <a:effectRef idx="0">
            <a:schemeClr val="accent1"/>
          </a:effectRef>
          <a:fontRef idx="minor">
            <a:schemeClr val="tx1"/>
          </a:fontRef>
        </p:style>
      </p:cxnSp>
      <p:sp>
        <p:nvSpPr>
          <p:cNvPr id="4" name="文本框22"/>
          <p:cNvSpPr/>
          <p:nvPr>
            <p:custDataLst>
              <p:tags r:id="rId2"/>
            </p:custDataLst>
          </p:nvPr>
        </p:nvSpPr>
        <p:spPr>
          <a:xfrm>
            <a:off x="898525" y="586740"/>
            <a:ext cx="7181215" cy="534035"/>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buClr>
                <a:srgbClr val="FFC94C"/>
              </a:buClr>
            </a:pPr>
            <a:r>
              <a:rPr lang="zh-CN" altLang="en-US" sz="2400" b="1" dirty="0">
                <a:solidFill>
                  <a:srgbClr val="5D3317"/>
                </a:solidFill>
                <a:latin typeface="微软雅黑" panose="020B0503020204020204" charset="-122"/>
                <a:ea typeface="微软雅黑" panose="020B0503020204020204" charset="-122"/>
                <a:cs typeface="+mn-ea"/>
                <a:sym typeface="+mn-lt"/>
              </a:rPr>
              <a:t>二、青少年参与服务性劳动的教育意义</a:t>
            </a:r>
          </a:p>
        </p:txBody>
      </p:sp>
      <p:sp>
        <p:nvSpPr>
          <p:cNvPr id="100" name="文本框 99"/>
          <p:cNvSpPr txBox="1"/>
          <p:nvPr/>
        </p:nvSpPr>
        <p:spPr>
          <a:xfrm>
            <a:off x="1141730" y="1497965"/>
            <a:ext cx="9907270" cy="4696460"/>
          </a:xfrm>
          <a:prstGeom prst="rect">
            <a:avLst/>
          </a:prstGeom>
          <a:noFill/>
          <a:ln w="9525">
            <a:noFill/>
          </a:ln>
        </p:spPr>
        <p:txBody>
          <a:bodyPr wrap="square">
            <a:spAutoFit/>
          </a:bodyPr>
          <a:lstStyle/>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（1）获得参与现代服务性劳动的初步体验，形成对服务性劳动的类型与特征及独特价值的初步认识。</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2）体悟现代服务性劳动对于创造便利、美好生活的重要意义，形成尊重现代服务性劳动、劳动者、劳动成果的观念，以及积极参与现代服务性劳动的态度；增强公共服务意识、与他人协同劳作的意识；感知服务性劳动中的契约精神、培养诚实劳动的良好习惯；学习爱岗敬业、乐于奉献的劳模精神。</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（3）体验服务性劳动的创造性特点及其带来的挑战与乐趣，提升现代服务技能；养成规范劳动、安全劳动的习惯与品质。</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（4）树立正确的择业观与职业平等观，懂得职业不分高低贵贱，只是分工不同。</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13"/>
          <p:cNvSpPr/>
          <p:nvPr/>
        </p:nvSpPr>
        <p:spPr>
          <a:xfrm flipH="1">
            <a:off x="1359535" y="1165225"/>
            <a:ext cx="9433560" cy="4662805"/>
          </a:xfrm>
          <a:prstGeom prst="roundRect">
            <a:avLst>
              <a:gd name="adj" fmla="val 5976"/>
            </a:avLst>
          </a:prstGeom>
          <a:solidFill>
            <a:srgbClr val="F3AD1F"/>
          </a:solidFill>
          <a:ln w="15875" cmpd="sng">
            <a:solidFill>
              <a:srgbClr val="F3AD1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6" name="圆角矩形 15"/>
          <p:cNvSpPr/>
          <p:nvPr/>
        </p:nvSpPr>
        <p:spPr>
          <a:xfrm>
            <a:off x="1435100" y="1073150"/>
            <a:ext cx="9357995" cy="4675505"/>
          </a:xfrm>
          <a:prstGeom prst="roundRect">
            <a:avLst>
              <a:gd name="adj" fmla="val 4935"/>
            </a:avLst>
          </a:prstGeom>
          <a:solidFill>
            <a:srgbClr val="FFFAF3"/>
          </a:solidFill>
          <a:ln w="15875" cmpd="sng">
            <a:solidFill>
              <a:srgbClr val="F3AD1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17" name="文本框 16"/>
          <p:cNvSpPr txBox="1"/>
          <p:nvPr/>
        </p:nvSpPr>
        <p:spPr>
          <a:xfrm>
            <a:off x="1709420" y="1377315"/>
            <a:ext cx="1854200" cy="607951"/>
          </a:xfrm>
          <a:prstGeom prst="roundRect">
            <a:avLst>
              <a:gd name="adj" fmla="val 50000"/>
            </a:avLst>
          </a:prstGeom>
          <a:solidFill>
            <a:srgbClr val="F3AD1F"/>
          </a:solidFill>
        </p:spPr>
        <p:txBody>
          <a:bodyPr wrap="square" rtlCol="0">
            <a:spAutoFit/>
          </a:bodyPr>
          <a:lstStyle/>
          <a:p>
            <a:pPr algn="ctr"/>
            <a:r>
              <a:rPr lang="zh-CN" altLang="en-US" sz="2200" b="1" dirty="0">
                <a:solidFill>
                  <a:srgbClr val="5D3317"/>
                </a:solidFill>
                <a:latin typeface="微软雅黑" panose="020B0503020204020204" charset="-122"/>
                <a:ea typeface="微软雅黑" panose="020B0503020204020204" charset="-122"/>
                <a:sym typeface="微软雅黑" panose="020B0503020204020204" charset="-122"/>
              </a:rPr>
              <a:t>单元介绍</a:t>
            </a:r>
          </a:p>
        </p:txBody>
      </p:sp>
      <p:sp>
        <p:nvSpPr>
          <p:cNvPr id="100" name="文本框 99"/>
          <p:cNvSpPr txBox="1"/>
          <p:nvPr/>
        </p:nvSpPr>
        <p:spPr>
          <a:xfrm>
            <a:off x="1757045" y="2097405"/>
            <a:ext cx="8670290" cy="3484245"/>
          </a:xfrm>
          <a:prstGeom prst="rect">
            <a:avLst/>
          </a:prstGeom>
          <a:noFill/>
          <a:ln w="9525">
            <a:noFill/>
          </a:ln>
        </p:spPr>
        <p:txBody>
          <a:bodyPr wrap="square">
            <a:spAutoFit/>
          </a:bodyPr>
          <a:lstStyle/>
          <a:p>
            <a:pPr indent="457200" algn="just" fontAlgn="auto">
              <a:lnSpc>
                <a:spcPct val="175000"/>
              </a:lnSpc>
              <a:buClrTx/>
              <a:buSzTx/>
              <a:buFontTx/>
            </a:pPr>
            <a:r>
              <a:rPr lang="zh-CN" altLang="en-US" b="0" dirty="0">
                <a:solidFill>
                  <a:schemeClr val="tx1">
                    <a:lumMod val="85000"/>
                    <a:lumOff val="15000"/>
                  </a:schemeClr>
                </a:solidFill>
                <a:latin typeface="微软雅黑" panose="020B0503020204020204" charset="-122"/>
                <a:ea typeface="微软雅黑" panose="020B0503020204020204" charset="-122"/>
              </a:rPr>
              <a:t>劳动创造了人类社会，社会又为人们参与劳动、实现人生价值提供了舞台。各行各业的劳动者用双手和智慧，编织了五彩斑斓的社会生活，创造了辉煌璀璨的社会文明，推进着社会的进步。公益劳动、服务性劳动是社会劳动的重要形式，在参与国家基层治理、服务百姓民生等方面发挥着越来越重要的作用。</a:t>
            </a:r>
          </a:p>
          <a:p>
            <a:pPr indent="457200" algn="just" fontAlgn="auto">
              <a:lnSpc>
                <a:spcPct val="175000"/>
              </a:lnSpc>
              <a:buClrTx/>
              <a:buSzTx/>
              <a:buFontTx/>
            </a:pPr>
            <a:r>
              <a:rPr lang="zh-CN" altLang="en-US" b="0" dirty="0">
                <a:solidFill>
                  <a:schemeClr val="tx1">
                    <a:lumMod val="85000"/>
                    <a:lumOff val="15000"/>
                  </a:schemeClr>
                </a:solidFill>
                <a:latin typeface="微软雅黑" panose="020B0503020204020204" charset="-122"/>
                <a:ea typeface="微软雅黑" panose="020B0503020204020204" charset="-122"/>
              </a:rPr>
              <a:t>公益劳动、服务性劳动是职教生接触社会、了解社会的重要途径。参加公益劳动、服务性劳动有益于培养助人为乐的品质、展现勇于承担社会责任的精神风貌，更有益于社会主义和谐社会的建设，职教生要积极参加社会劳动，在劳动中实现人生价值。</a:t>
            </a:r>
          </a:p>
        </p:txBody>
      </p:sp>
      <p:grpSp>
        <p:nvGrpSpPr>
          <p:cNvPr id="43" name="组合 42"/>
          <p:cNvGrpSpPr/>
          <p:nvPr/>
        </p:nvGrpSpPr>
        <p:grpSpPr>
          <a:xfrm>
            <a:off x="-11430" y="4400550"/>
            <a:ext cx="2532380" cy="2482215"/>
            <a:chOff x="0" y="5469"/>
            <a:chExt cx="5903" cy="5370"/>
          </a:xfrm>
        </p:grpSpPr>
        <p:pic>
          <p:nvPicPr>
            <p:cNvPr id="44" name="图片 43" descr="9"/>
            <p:cNvPicPr>
              <a:picLocks noChangeAspect="1"/>
            </p:cNvPicPr>
            <p:nvPr>
              <p:custDataLst>
                <p:tags r:id="rId1"/>
              </p:custDataLst>
            </p:nvPr>
          </p:nvPicPr>
          <p:blipFill>
            <a:blip r:embed="rId4"/>
            <a:stretch>
              <a:fillRect/>
            </a:stretch>
          </p:blipFill>
          <p:spPr>
            <a:xfrm flipH="1">
              <a:off x="1590" y="8842"/>
              <a:ext cx="4313" cy="1980"/>
            </a:xfrm>
            <a:prstGeom prst="rect">
              <a:avLst/>
            </a:prstGeom>
          </p:spPr>
        </p:pic>
        <p:pic>
          <p:nvPicPr>
            <p:cNvPr id="45" name="图片 44" descr="8"/>
            <p:cNvPicPr>
              <a:picLocks noChangeAspect="1"/>
            </p:cNvPicPr>
            <p:nvPr>
              <p:custDataLst>
                <p:tags r:id="rId2"/>
              </p:custDataLst>
            </p:nvPr>
          </p:nvPicPr>
          <p:blipFill>
            <a:blip r:embed="rId5"/>
            <a:stretch>
              <a:fillRect/>
            </a:stretch>
          </p:blipFill>
          <p:spPr>
            <a:xfrm>
              <a:off x="0" y="5469"/>
              <a:ext cx="2895" cy="5370"/>
            </a:xfrm>
            <a:prstGeom prst="rect">
              <a:avLst/>
            </a:prstGeom>
          </p:spPr>
        </p:pic>
      </p:grpSp>
      <p:pic>
        <p:nvPicPr>
          <p:cNvPr id="9" name="图片 8" descr="12"/>
          <p:cNvPicPr>
            <a:picLocks noChangeAspect="1"/>
          </p:cNvPicPr>
          <p:nvPr/>
        </p:nvPicPr>
        <p:blipFill>
          <a:blip r:embed="rId6"/>
          <a:stretch>
            <a:fillRect/>
          </a:stretch>
        </p:blipFill>
        <p:spPr>
          <a:xfrm>
            <a:off x="11268075" y="1321435"/>
            <a:ext cx="923925" cy="1809750"/>
          </a:xfrm>
          <a:prstGeom prst="rect">
            <a:avLst/>
          </a:prstGeom>
        </p:spPr>
      </p:pic>
      <p:pic>
        <p:nvPicPr>
          <p:cNvPr id="10" name="图片 9" descr="13"/>
          <p:cNvPicPr>
            <a:picLocks noChangeAspect="1"/>
          </p:cNvPicPr>
          <p:nvPr/>
        </p:nvPicPr>
        <p:blipFill>
          <a:blip r:embed="rId7"/>
          <a:stretch>
            <a:fillRect/>
          </a:stretch>
        </p:blipFill>
        <p:spPr>
          <a:xfrm>
            <a:off x="10151745" y="233045"/>
            <a:ext cx="1409700" cy="981075"/>
          </a:xfrm>
          <a:prstGeom prst="rect">
            <a:avLst/>
          </a:prstGeom>
        </p:spPr>
      </p:pic>
      <p:pic>
        <p:nvPicPr>
          <p:cNvPr id="46" name="图片 45" descr="19"/>
          <p:cNvPicPr>
            <a:picLocks noChangeAspect="1"/>
          </p:cNvPicPr>
          <p:nvPr/>
        </p:nvPicPr>
        <p:blipFill>
          <a:blip r:embed="rId8"/>
          <a:stretch>
            <a:fillRect/>
          </a:stretch>
        </p:blipFill>
        <p:spPr>
          <a:xfrm>
            <a:off x="5954395" y="259080"/>
            <a:ext cx="4003040" cy="831215"/>
          </a:xfrm>
          <a:prstGeom prst="rect">
            <a:avLst/>
          </a:prstGeom>
        </p:spPr>
      </p:pic>
      <p:pic>
        <p:nvPicPr>
          <p:cNvPr id="8" name="图片 7" descr="11"/>
          <p:cNvPicPr>
            <a:picLocks noChangeAspect="1"/>
          </p:cNvPicPr>
          <p:nvPr/>
        </p:nvPicPr>
        <p:blipFill>
          <a:blip r:embed="rId9"/>
          <a:stretch>
            <a:fillRect/>
          </a:stretch>
        </p:blipFill>
        <p:spPr>
          <a:xfrm>
            <a:off x="10700385" y="5647055"/>
            <a:ext cx="1405890" cy="10509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fill="hold"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3"/>
          <a:stretch>
            <a:fillRect/>
          </a:stretch>
        </p:blipFill>
        <p:spPr>
          <a:xfrm>
            <a:off x="1232535" y="932815"/>
            <a:ext cx="2225675" cy="524510"/>
          </a:xfrm>
          <a:prstGeom prst="rect">
            <a:avLst/>
          </a:prstGeom>
        </p:spPr>
      </p:pic>
      <p:sp>
        <p:nvSpPr>
          <p:cNvPr id="100" name="文本框 99"/>
          <p:cNvSpPr txBox="1"/>
          <p:nvPr/>
        </p:nvSpPr>
        <p:spPr>
          <a:xfrm>
            <a:off x="1232535" y="1512570"/>
            <a:ext cx="9738360" cy="4184650"/>
          </a:xfrm>
          <a:prstGeom prst="rect">
            <a:avLst/>
          </a:prstGeom>
          <a:noFill/>
          <a:ln w="9525">
            <a:noFill/>
          </a:ln>
        </p:spPr>
        <p:txBody>
          <a:bodyPr wrap="square">
            <a:spAutoFit/>
          </a:bodyPr>
          <a:lstStyle/>
          <a:p>
            <a:pPr indent="457200" algn="ctr">
              <a:lnSpc>
                <a:spcPct val="175000"/>
              </a:lnSpc>
              <a:buClrTx/>
              <a:buSzTx/>
              <a:buFontTx/>
            </a:pPr>
            <a:r>
              <a:rPr lang="zh-CN" altLang="en-US" sz="1900" b="1" dirty="0">
                <a:solidFill>
                  <a:srgbClr val="B49574"/>
                </a:solidFill>
                <a:latin typeface="微软雅黑" panose="020B0503020204020204" charset="-122"/>
                <a:ea typeface="微软雅黑" panose="020B0503020204020204" charset="-122"/>
                <a:cs typeface="Arial" panose="020B0604020202020204" pitchFamily="34" charset="0"/>
              </a:rPr>
              <a:t>家 乡 小 导 游</a:t>
            </a:r>
          </a:p>
          <a:p>
            <a:pPr indent="457200" algn="l">
              <a:lnSpc>
                <a:spcPct val="175000"/>
              </a:lnSpc>
              <a:buClrTx/>
              <a:buSzTx/>
              <a:buFontTx/>
            </a:pPr>
            <a:r>
              <a:rPr lang="zh-CN" altLang="en-US" sz="1900" b="1" dirty="0">
                <a:solidFill>
                  <a:srgbClr val="B49574"/>
                </a:solidFill>
                <a:latin typeface="微软雅黑" panose="020B0503020204020204" charset="-122"/>
                <a:ea typeface="微软雅黑" panose="020B0503020204020204" charset="-122"/>
                <a:cs typeface="Arial" panose="020B0604020202020204" pitchFamily="34" charset="0"/>
              </a:rPr>
              <a:t>一、旅游项目设计</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假如你是自己家乡的一位旅行社负责人，请为自己的家乡设计一个旅游项目，包括景点介绍、旅游线路等内容。</a:t>
            </a:r>
          </a:p>
          <a:p>
            <a:pPr indent="457200" algn="l">
              <a:lnSpc>
                <a:spcPct val="175000"/>
              </a:lnSpc>
              <a:buClrTx/>
              <a:buSzTx/>
              <a:buFontTx/>
            </a:pPr>
            <a:r>
              <a:rPr lang="zh-CN" altLang="en-US" sz="1900" b="1" dirty="0">
                <a:solidFill>
                  <a:srgbClr val="B49574"/>
                </a:solidFill>
                <a:latin typeface="微软雅黑" panose="020B0503020204020204" charset="-122"/>
                <a:ea typeface="微软雅黑" panose="020B0503020204020204" charset="-122"/>
                <a:cs typeface="Arial" panose="020B0604020202020204" pitchFamily="34" charset="0"/>
              </a:rPr>
              <a:t>二、活动思考</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（1） 一些旅游景点常常出现虚假、夸大宣传的情况，思考在进行家乡旅游项目设计时如何做到既吸引游客又不虚假宣传。</a:t>
            </a: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（2） 结合自己设计的旅游项目，思考目前家乡的旅游服务业还存在哪些短板。</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232535" y="729006"/>
            <a:ext cx="9921334" cy="1115690"/>
          </a:xfrm>
          <a:prstGeom prst="rect">
            <a:avLst/>
          </a:prstGeom>
          <a:noFill/>
          <a:ln w="9525">
            <a:noFill/>
          </a:ln>
        </p:spPr>
        <p:txBody>
          <a:bodyPr wrap="square">
            <a:spAutoFit/>
          </a:bodyPr>
          <a:lstStyle/>
          <a:p>
            <a:pPr indent="457200" algn="l">
              <a:lnSpc>
                <a:spcPct val="175000"/>
              </a:lnSpc>
              <a:buClrTx/>
              <a:buSzTx/>
              <a:buFontTx/>
            </a:pPr>
            <a:r>
              <a:rPr lang="zh-CN" altLang="en-US" sz="1900" b="1" dirty="0">
                <a:solidFill>
                  <a:srgbClr val="B49574"/>
                </a:solidFill>
                <a:latin typeface="微软雅黑" panose="020B0503020204020204" charset="-122"/>
                <a:ea typeface="微软雅黑" panose="020B0503020204020204" charset="-122"/>
                <a:cs typeface="Arial" panose="020B0604020202020204" pitchFamily="34" charset="0"/>
              </a:rPr>
              <a:t>三、活动成果展示和交流</a:t>
            </a:r>
            <a:endPar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indent="457200" algn="l">
              <a:lnSpc>
                <a:spcPct val="175000"/>
              </a:lnSpc>
              <a:buClrTx/>
              <a:buSzTx/>
              <a:buFontTx/>
            </a:pPr>
            <a:r>
              <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将你的旅游项目设计和思考用图片、短视频或者PPT的形式呈现，并在班级作交流展示。</a:t>
            </a:r>
          </a:p>
        </p:txBody>
      </p:sp>
      <p:sp>
        <p:nvSpPr>
          <p:cNvPr id="3" name="文本框 2"/>
          <p:cNvSpPr txBox="1"/>
          <p:nvPr>
            <p:custDataLst>
              <p:tags r:id="rId2"/>
            </p:custDataLst>
          </p:nvPr>
        </p:nvSpPr>
        <p:spPr>
          <a:xfrm>
            <a:off x="1232535" y="1824475"/>
            <a:ext cx="9738360" cy="602615"/>
          </a:xfrm>
          <a:prstGeom prst="rect">
            <a:avLst/>
          </a:prstGeom>
          <a:noFill/>
          <a:ln w="9525">
            <a:noFill/>
          </a:ln>
        </p:spPr>
        <p:txBody>
          <a:bodyPr wrap="square">
            <a:spAutoFit/>
          </a:bodyPr>
          <a:lstStyle/>
          <a:p>
            <a:pPr indent="457200" algn="l">
              <a:lnSpc>
                <a:spcPct val="175000"/>
              </a:lnSpc>
              <a:buClrTx/>
              <a:buSzTx/>
              <a:buFontTx/>
            </a:pPr>
            <a:r>
              <a:rPr lang="zh-CN" altLang="en-US" sz="1900" b="1" dirty="0">
                <a:solidFill>
                  <a:srgbClr val="B49574"/>
                </a:solidFill>
                <a:latin typeface="微软雅黑" panose="020B0503020204020204" charset="-122"/>
                <a:ea typeface="微软雅黑" panose="020B0503020204020204" charset="-122"/>
                <a:cs typeface="Arial" panose="020B0604020202020204" pitchFamily="34" charset="0"/>
              </a:rPr>
              <a:t>四、活动评价</a:t>
            </a:r>
            <a:endParaRPr lang="zh-CN" altLang="en-US" sz="1900" b="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pic>
        <p:nvPicPr>
          <p:cNvPr id="4" name="图片 3"/>
          <p:cNvPicPr>
            <a:picLocks noChangeAspect="1"/>
          </p:cNvPicPr>
          <p:nvPr>
            <p:custDataLst>
              <p:tags r:id="rId3"/>
            </p:custDataLst>
          </p:nvPr>
        </p:nvPicPr>
        <p:blipFill>
          <a:blip r:embed="rId5">
            <a:clrChange>
              <a:clrFrom>
                <a:srgbClr val="FFFFFF">
                  <a:alpha val="100000"/>
                </a:srgbClr>
              </a:clrFrom>
              <a:clrTo>
                <a:srgbClr val="FFFFFF">
                  <a:alpha val="100000"/>
                  <a:alpha val="0"/>
                </a:srgbClr>
              </a:clrTo>
            </a:clrChange>
          </a:blip>
          <a:stretch>
            <a:fillRect/>
          </a:stretch>
        </p:blipFill>
        <p:spPr>
          <a:xfrm>
            <a:off x="1769128" y="2547414"/>
            <a:ext cx="8913960" cy="3665624"/>
          </a:xfrm>
          <a:prstGeom prst="rect">
            <a:avLst/>
          </a:prstGeom>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F7C42F"/>
        </a:solidFill>
        <a:effectLst/>
      </p:bgPr>
    </p:bg>
    <p:spTree>
      <p:nvGrpSpPr>
        <p:cNvPr id="1" name=""/>
        <p:cNvGrpSpPr/>
        <p:nvPr/>
      </p:nvGrpSpPr>
      <p:grpSpPr>
        <a:xfrm>
          <a:off x="0" y="0"/>
          <a:ext cx="0" cy="0"/>
          <a:chOff x="0" y="0"/>
          <a:chExt cx="0" cy="0"/>
        </a:xfrm>
      </p:grpSpPr>
      <p:pic>
        <p:nvPicPr>
          <p:cNvPr id="50" name="图片 49" descr="图片4"/>
          <p:cNvPicPr>
            <a:picLocks noChangeAspect="1"/>
          </p:cNvPicPr>
          <p:nvPr/>
        </p:nvPicPr>
        <p:blipFill>
          <a:blip r:embed="rId5"/>
          <a:stretch>
            <a:fillRect/>
          </a:stretch>
        </p:blipFill>
        <p:spPr>
          <a:xfrm>
            <a:off x="2540" y="0"/>
            <a:ext cx="12186920" cy="6858000"/>
          </a:xfrm>
          <a:prstGeom prst="rect">
            <a:avLst/>
          </a:prstGeom>
        </p:spPr>
      </p:pic>
      <p:sp>
        <p:nvSpPr>
          <p:cNvPr id="4" name="圆角矩形 3"/>
          <p:cNvSpPr/>
          <p:nvPr/>
        </p:nvSpPr>
        <p:spPr>
          <a:xfrm>
            <a:off x="997585" y="1049020"/>
            <a:ext cx="10196830" cy="4657725"/>
          </a:xfrm>
          <a:prstGeom prst="roundRect">
            <a:avLst>
              <a:gd name="adj" fmla="val 6612"/>
            </a:avLst>
          </a:prstGeom>
          <a:gradFill>
            <a:gsLst>
              <a:gs pos="0">
                <a:schemeClr val="bg1"/>
              </a:gs>
              <a:gs pos="100000">
                <a:srgbClr val="FFF8E5"/>
              </a:gs>
            </a:gsLst>
            <a:lin ang="5400000" scaled="0"/>
          </a:gradFill>
          <a:ln w="50800">
            <a:solidFill>
              <a:srgbClr val="F3AD1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charset="-122"/>
            </a:endParaRPr>
          </a:p>
        </p:txBody>
      </p:sp>
      <p:grpSp>
        <p:nvGrpSpPr>
          <p:cNvPr id="41" name="组合 40"/>
          <p:cNvGrpSpPr/>
          <p:nvPr/>
        </p:nvGrpSpPr>
        <p:grpSpPr>
          <a:xfrm>
            <a:off x="10435590" y="668655"/>
            <a:ext cx="1038225" cy="1038225"/>
            <a:chOff x="12010" y="1633"/>
            <a:chExt cx="1140" cy="1140"/>
          </a:xfrm>
        </p:grpSpPr>
        <p:sp>
          <p:nvSpPr>
            <p:cNvPr id="42" name="三十二角星 41"/>
            <p:cNvSpPr/>
            <p:nvPr>
              <p:custDataLst>
                <p:tags r:id="rId1"/>
              </p:custDataLst>
            </p:nvPr>
          </p:nvSpPr>
          <p:spPr>
            <a:xfrm>
              <a:off x="12010" y="1633"/>
              <a:ext cx="1140" cy="1140"/>
            </a:xfrm>
            <a:prstGeom prst="star32">
              <a:avLst/>
            </a:prstGeom>
            <a:solidFill>
              <a:srgbClr val="FDE0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custDataLst>
                <p:tags r:id="rId2"/>
              </p:custDataLst>
            </p:nvPr>
          </p:nvSpPr>
          <p:spPr>
            <a:xfrm>
              <a:off x="12190" y="1813"/>
              <a:ext cx="780" cy="780"/>
            </a:xfrm>
            <a:prstGeom prst="ellipse">
              <a:avLst/>
            </a:prstGeom>
            <a:solidFill>
              <a:srgbClr val="FE7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任意多边形 46"/>
          <p:cNvSpPr/>
          <p:nvPr/>
        </p:nvSpPr>
        <p:spPr>
          <a:xfrm>
            <a:off x="4071620" y="1305560"/>
            <a:ext cx="785495" cy="52006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851" h="1407">
                <a:moveTo>
                  <a:pt x="0" y="78"/>
                </a:moveTo>
                <a:cubicBezTo>
                  <a:pt x="0" y="35"/>
                  <a:pt x="35" y="0"/>
                  <a:pt x="77" y="0"/>
                </a:cubicBezTo>
                <a:cubicBezTo>
                  <a:pt x="120" y="0"/>
                  <a:pt x="155" y="35"/>
                  <a:pt x="155" y="78"/>
                </a:cubicBezTo>
                <a:cubicBezTo>
                  <a:pt x="155" y="120"/>
                  <a:pt x="120" y="155"/>
                  <a:pt x="77" y="155"/>
                </a:cubicBezTo>
                <a:cubicBezTo>
                  <a:pt x="35" y="155"/>
                  <a:pt x="0" y="120"/>
                  <a:pt x="0" y="78"/>
                </a:cubicBezTo>
                <a:close/>
                <a:moveTo>
                  <a:pt x="339" y="78"/>
                </a:moveTo>
                <a:cubicBezTo>
                  <a:pt x="339" y="35"/>
                  <a:pt x="374" y="0"/>
                  <a:pt x="417" y="0"/>
                </a:cubicBezTo>
                <a:cubicBezTo>
                  <a:pt x="459" y="0"/>
                  <a:pt x="494" y="35"/>
                  <a:pt x="494" y="78"/>
                </a:cubicBezTo>
                <a:cubicBezTo>
                  <a:pt x="494" y="120"/>
                  <a:pt x="459" y="155"/>
                  <a:pt x="417" y="155"/>
                </a:cubicBezTo>
                <a:cubicBezTo>
                  <a:pt x="374" y="155"/>
                  <a:pt x="339" y="120"/>
                  <a:pt x="339" y="78"/>
                </a:cubicBezTo>
                <a:close/>
                <a:moveTo>
                  <a:pt x="678" y="78"/>
                </a:moveTo>
                <a:cubicBezTo>
                  <a:pt x="678" y="35"/>
                  <a:pt x="713" y="0"/>
                  <a:pt x="756" y="0"/>
                </a:cubicBezTo>
                <a:cubicBezTo>
                  <a:pt x="799" y="0"/>
                  <a:pt x="833" y="35"/>
                  <a:pt x="833" y="78"/>
                </a:cubicBezTo>
                <a:cubicBezTo>
                  <a:pt x="833" y="120"/>
                  <a:pt x="799" y="155"/>
                  <a:pt x="756" y="155"/>
                </a:cubicBezTo>
                <a:cubicBezTo>
                  <a:pt x="713" y="155"/>
                  <a:pt x="678" y="120"/>
                  <a:pt x="678" y="78"/>
                </a:cubicBezTo>
                <a:close/>
                <a:moveTo>
                  <a:pt x="1018" y="78"/>
                </a:moveTo>
                <a:cubicBezTo>
                  <a:pt x="1018" y="35"/>
                  <a:pt x="1052" y="0"/>
                  <a:pt x="1095" y="0"/>
                </a:cubicBezTo>
                <a:cubicBezTo>
                  <a:pt x="1138" y="0"/>
                  <a:pt x="1173" y="35"/>
                  <a:pt x="1173" y="78"/>
                </a:cubicBezTo>
                <a:cubicBezTo>
                  <a:pt x="1173" y="120"/>
                  <a:pt x="1138" y="155"/>
                  <a:pt x="1095" y="155"/>
                </a:cubicBezTo>
                <a:cubicBezTo>
                  <a:pt x="1052" y="155"/>
                  <a:pt x="1018" y="120"/>
                  <a:pt x="1018" y="78"/>
                </a:cubicBezTo>
                <a:close/>
                <a:moveTo>
                  <a:pt x="1357" y="78"/>
                </a:moveTo>
                <a:cubicBezTo>
                  <a:pt x="1357" y="35"/>
                  <a:pt x="1392" y="0"/>
                  <a:pt x="1434" y="0"/>
                </a:cubicBezTo>
                <a:cubicBezTo>
                  <a:pt x="1477" y="0"/>
                  <a:pt x="1512" y="35"/>
                  <a:pt x="1512" y="78"/>
                </a:cubicBezTo>
                <a:cubicBezTo>
                  <a:pt x="1512" y="120"/>
                  <a:pt x="1477" y="155"/>
                  <a:pt x="1434" y="155"/>
                </a:cubicBezTo>
                <a:cubicBezTo>
                  <a:pt x="1392" y="155"/>
                  <a:pt x="1357" y="120"/>
                  <a:pt x="1357" y="78"/>
                </a:cubicBezTo>
                <a:close/>
                <a:moveTo>
                  <a:pt x="1696" y="78"/>
                </a:moveTo>
                <a:cubicBezTo>
                  <a:pt x="1696" y="35"/>
                  <a:pt x="1731" y="0"/>
                  <a:pt x="1774" y="0"/>
                </a:cubicBezTo>
                <a:cubicBezTo>
                  <a:pt x="1816" y="0"/>
                  <a:pt x="1851" y="35"/>
                  <a:pt x="1851" y="78"/>
                </a:cubicBezTo>
                <a:cubicBezTo>
                  <a:pt x="1851" y="120"/>
                  <a:pt x="1816" y="155"/>
                  <a:pt x="1774" y="155"/>
                </a:cubicBezTo>
                <a:cubicBezTo>
                  <a:pt x="1731" y="155"/>
                  <a:pt x="1696" y="120"/>
                  <a:pt x="1696" y="78"/>
                </a:cubicBezTo>
                <a:close/>
                <a:moveTo>
                  <a:pt x="0" y="391"/>
                </a:moveTo>
                <a:cubicBezTo>
                  <a:pt x="0" y="348"/>
                  <a:pt x="35" y="313"/>
                  <a:pt x="78" y="313"/>
                </a:cubicBezTo>
                <a:cubicBezTo>
                  <a:pt x="120" y="313"/>
                  <a:pt x="155" y="348"/>
                  <a:pt x="155" y="391"/>
                </a:cubicBezTo>
                <a:cubicBezTo>
                  <a:pt x="155" y="433"/>
                  <a:pt x="120" y="468"/>
                  <a:pt x="78" y="468"/>
                </a:cubicBezTo>
                <a:cubicBezTo>
                  <a:pt x="35" y="468"/>
                  <a:pt x="0" y="433"/>
                  <a:pt x="0" y="391"/>
                </a:cubicBezTo>
                <a:close/>
                <a:moveTo>
                  <a:pt x="339" y="391"/>
                </a:moveTo>
                <a:cubicBezTo>
                  <a:pt x="339" y="348"/>
                  <a:pt x="374" y="313"/>
                  <a:pt x="417" y="313"/>
                </a:cubicBezTo>
                <a:cubicBezTo>
                  <a:pt x="459" y="313"/>
                  <a:pt x="494" y="348"/>
                  <a:pt x="494" y="391"/>
                </a:cubicBezTo>
                <a:cubicBezTo>
                  <a:pt x="494" y="433"/>
                  <a:pt x="459" y="468"/>
                  <a:pt x="417" y="468"/>
                </a:cubicBezTo>
                <a:cubicBezTo>
                  <a:pt x="374" y="468"/>
                  <a:pt x="339" y="433"/>
                  <a:pt x="339" y="391"/>
                </a:cubicBezTo>
                <a:close/>
                <a:moveTo>
                  <a:pt x="678" y="391"/>
                </a:moveTo>
                <a:cubicBezTo>
                  <a:pt x="678" y="348"/>
                  <a:pt x="713" y="313"/>
                  <a:pt x="756" y="313"/>
                </a:cubicBezTo>
                <a:cubicBezTo>
                  <a:pt x="798" y="313"/>
                  <a:pt x="833" y="348"/>
                  <a:pt x="833" y="391"/>
                </a:cubicBezTo>
                <a:cubicBezTo>
                  <a:pt x="833" y="433"/>
                  <a:pt x="798" y="468"/>
                  <a:pt x="756" y="468"/>
                </a:cubicBezTo>
                <a:cubicBezTo>
                  <a:pt x="713" y="468"/>
                  <a:pt x="678" y="433"/>
                  <a:pt x="678" y="391"/>
                </a:cubicBezTo>
                <a:close/>
                <a:moveTo>
                  <a:pt x="1018" y="391"/>
                </a:moveTo>
                <a:cubicBezTo>
                  <a:pt x="1018" y="348"/>
                  <a:pt x="1053" y="313"/>
                  <a:pt x="1096" y="313"/>
                </a:cubicBezTo>
                <a:cubicBezTo>
                  <a:pt x="1138" y="313"/>
                  <a:pt x="1173" y="348"/>
                  <a:pt x="1173" y="391"/>
                </a:cubicBezTo>
                <a:cubicBezTo>
                  <a:pt x="1173" y="433"/>
                  <a:pt x="1138" y="468"/>
                  <a:pt x="1096" y="468"/>
                </a:cubicBezTo>
                <a:cubicBezTo>
                  <a:pt x="1053" y="468"/>
                  <a:pt x="1018" y="433"/>
                  <a:pt x="1018" y="391"/>
                </a:cubicBezTo>
                <a:close/>
                <a:moveTo>
                  <a:pt x="1357" y="391"/>
                </a:moveTo>
                <a:cubicBezTo>
                  <a:pt x="1357" y="348"/>
                  <a:pt x="1392" y="313"/>
                  <a:pt x="1435" y="313"/>
                </a:cubicBezTo>
                <a:cubicBezTo>
                  <a:pt x="1477" y="313"/>
                  <a:pt x="1512" y="348"/>
                  <a:pt x="1512" y="391"/>
                </a:cubicBezTo>
                <a:cubicBezTo>
                  <a:pt x="1512" y="433"/>
                  <a:pt x="1477" y="468"/>
                  <a:pt x="1435" y="468"/>
                </a:cubicBezTo>
                <a:cubicBezTo>
                  <a:pt x="1392" y="468"/>
                  <a:pt x="1357" y="433"/>
                  <a:pt x="1357" y="391"/>
                </a:cubicBezTo>
                <a:close/>
                <a:moveTo>
                  <a:pt x="1696" y="391"/>
                </a:moveTo>
                <a:cubicBezTo>
                  <a:pt x="1696" y="348"/>
                  <a:pt x="1731" y="313"/>
                  <a:pt x="1774" y="313"/>
                </a:cubicBezTo>
                <a:cubicBezTo>
                  <a:pt x="1816" y="313"/>
                  <a:pt x="1851" y="348"/>
                  <a:pt x="1851" y="391"/>
                </a:cubicBezTo>
                <a:cubicBezTo>
                  <a:pt x="1851" y="433"/>
                  <a:pt x="1816" y="468"/>
                  <a:pt x="1774" y="468"/>
                </a:cubicBezTo>
                <a:cubicBezTo>
                  <a:pt x="1731" y="468"/>
                  <a:pt x="1696" y="433"/>
                  <a:pt x="1696" y="391"/>
                </a:cubicBezTo>
                <a:close/>
                <a:moveTo>
                  <a:pt x="0" y="704"/>
                </a:moveTo>
                <a:cubicBezTo>
                  <a:pt x="0" y="661"/>
                  <a:pt x="35" y="626"/>
                  <a:pt x="78" y="626"/>
                </a:cubicBezTo>
                <a:cubicBezTo>
                  <a:pt x="120" y="626"/>
                  <a:pt x="155" y="661"/>
                  <a:pt x="155" y="704"/>
                </a:cubicBezTo>
                <a:cubicBezTo>
                  <a:pt x="155" y="746"/>
                  <a:pt x="120" y="781"/>
                  <a:pt x="78" y="781"/>
                </a:cubicBezTo>
                <a:cubicBezTo>
                  <a:pt x="35" y="781"/>
                  <a:pt x="0" y="746"/>
                  <a:pt x="0" y="704"/>
                </a:cubicBezTo>
                <a:close/>
                <a:moveTo>
                  <a:pt x="339" y="704"/>
                </a:moveTo>
                <a:cubicBezTo>
                  <a:pt x="339" y="661"/>
                  <a:pt x="374" y="626"/>
                  <a:pt x="417" y="626"/>
                </a:cubicBezTo>
                <a:cubicBezTo>
                  <a:pt x="459" y="626"/>
                  <a:pt x="494" y="661"/>
                  <a:pt x="494" y="704"/>
                </a:cubicBezTo>
                <a:cubicBezTo>
                  <a:pt x="494" y="746"/>
                  <a:pt x="459" y="781"/>
                  <a:pt x="417" y="781"/>
                </a:cubicBezTo>
                <a:cubicBezTo>
                  <a:pt x="374" y="781"/>
                  <a:pt x="339" y="746"/>
                  <a:pt x="339" y="704"/>
                </a:cubicBezTo>
                <a:close/>
                <a:moveTo>
                  <a:pt x="678" y="704"/>
                </a:moveTo>
                <a:cubicBezTo>
                  <a:pt x="678" y="661"/>
                  <a:pt x="713" y="626"/>
                  <a:pt x="756" y="626"/>
                </a:cubicBezTo>
                <a:cubicBezTo>
                  <a:pt x="798" y="626"/>
                  <a:pt x="833" y="661"/>
                  <a:pt x="833" y="704"/>
                </a:cubicBezTo>
                <a:cubicBezTo>
                  <a:pt x="833" y="746"/>
                  <a:pt x="798" y="781"/>
                  <a:pt x="756" y="781"/>
                </a:cubicBezTo>
                <a:cubicBezTo>
                  <a:pt x="713" y="781"/>
                  <a:pt x="678" y="746"/>
                  <a:pt x="678" y="704"/>
                </a:cubicBezTo>
                <a:close/>
                <a:moveTo>
                  <a:pt x="1018" y="704"/>
                </a:moveTo>
                <a:cubicBezTo>
                  <a:pt x="1018" y="661"/>
                  <a:pt x="1053" y="626"/>
                  <a:pt x="1096" y="626"/>
                </a:cubicBezTo>
                <a:cubicBezTo>
                  <a:pt x="1138" y="626"/>
                  <a:pt x="1173" y="661"/>
                  <a:pt x="1173" y="704"/>
                </a:cubicBezTo>
                <a:cubicBezTo>
                  <a:pt x="1173" y="746"/>
                  <a:pt x="1138" y="781"/>
                  <a:pt x="1096" y="781"/>
                </a:cubicBezTo>
                <a:cubicBezTo>
                  <a:pt x="1053" y="781"/>
                  <a:pt x="1018" y="746"/>
                  <a:pt x="1018" y="704"/>
                </a:cubicBezTo>
                <a:close/>
                <a:moveTo>
                  <a:pt x="1357" y="704"/>
                </a:moveTo>
                <a:cubicBezTo>
                  <a:pt x="1357" y="661"/>
                  <a:pt x="1392" y="626"/>
                  <a:pt x="1435" y="626"/>
                </a:cubicBezTo>
                <a:cubicBezTo>
                  <a:pt x="1477" y="626"/>
                  <a:pt x="1512" y="661"/>
                  <a:pt x="1512" y="704"/>
                </a:cubicBezTo>
                <a:cubicBezTo>
                  <a:pt x="1512" y="746"/>
                  <a:pt x="1477" y="781"/>
                  <a:pt x="1435" y="781"/>
                </a:cubicBezTo>
                <a:cubicBezTo>
                  <a:pt x="1392" y="781"/>
                  <a:pt x="1357" y="746"/>
                  <a:pt x="1357" y="704"/>
                </a:cubicBezTo>
                <a:close/>
                <a:moveTo>
                  <a:pt x="1696" y="704"/>
                </a:moveTo>
                <a:cubicBezTo>
                  <a:pt x="1696" y="661"/>
                  <a:pt x="1731" y="626"/>
                  <a:pt x="1774" y="626"/>
                </a:cubicBezTo>
                <a:cubicBezTo>
                  <a:pt x="1816" y="626"/>
                  <a:pt x="1851" y="661"/>
                  <a:pt x="1851" y="704"/>
                </a:cubicBezTo>
                <a:cubicBezTo>
                  <a:pt x="1851" y="746"/>
                  <a:pt x="1816" y="781"/>
                  <a:pt x="1774" y="781"/>
                </a:cubicBezTo>
                <a:cubicBezTo>
                  <a:pt x="1731" y="781"/>
                  <a:pt x="1696" y="746"/>
                  <a:pt x="1696" y="704"/>
                </a:cubicBezTo>
                <a:close/>
                <a:moveTo>
                  <a:pt x="0" y="1017"/>
                </a:moveTo>
                <a:cubicBezTo>
                  <a:pt x="0" y="974"/>
                  <a:pt x="35" y="939"/>
                  <a:pt x="78" y="939"/>
                </a:cubicBezTo>
                <a:cubicBezTo>
                  <a:pt x="120" y="939"/>
                  <a:pt x="155" y="974"/>
                  <a:pt x="155" y="1017"/>
                </a:cubicBezTo>
                <a:cubicBezTo>
                  <a:pt x="155" y="1059"/>
                  <a:pt x="120" y="1094"/>
                  <a:pt x="78" y="1094"/>
                </a:cubicBezTo>
                <a:cubicBezTo>
                  <a:pt x="35" y="1094"/>
                  <a:pt x="0" y="1059"/>
                  <a:pt x="0" y="1017"/>
                </a:cubicBezTo>
                <a:close/>
                <a:moveTo>
                  <a:pt x="339" y="1017"/>
                </a:moveTo>
                <a:cubicBezTo>
                  <a:pt x="339" y="974"/>
                  <a:pt x="374" y="939"/>
                  <a:pt x="417" y="939"/>
                </a:cubicBezTo>
                <a:cubicBezTo>
                  <a:pt x="459" y="939"/>
                  <a:pt x="494" y="974"/>
                  <a:pt x="494" y="1017"/>
                </a:cubicBezTo>
                <a:cubicBezTo>
                  <a:pt x="494" y="1059"/>
                  <a:pt x="459" y="1094"/>
                  <a:pt x="417" y="1094"/>
                </a:cubicBezTo>
                <a:cubicBezTo>
                  <a:pt x="374" y="1094"/>
                  <a:pt x="339" y="1059"/>
                  <a:pt x="339" y="1017"/>
                </a:cubicBezTo>
                <a:close/>
                <a:moveTo>
                  <a:pt x="678" y="1017"/>
                </a:moveTo>
                <a:cubicBezTo>
                  <a:pt x="678" y="974"/>
                  <a:pt x="713" y="939"/>
                  <a:pt x="756" y="939"/>
                </a:cubicBezTo>
                <a:cubicBezTo>
                  <a:pt x="798" y="939"/>
                  <a:pt x="833" y="974"/>
                  <a:pt x="833" y="1017"/>
                </a:cubicBezTo>
                <a:cubicBezTo>
                  <a:pt x="833" y="1059"/>
                  <a:pt x="798" y="1094"/>
                  <a:pt x="756" y="1094"/>
                </a:cubicBezTo>
                <a:cubicBezTo>
                  <a:pt x="713" y="1094"/>
                  <a:pt x="678" y="1059"/>
                  <a:pt x="678" y="1017"/>
                </a:cubicBezTo>
                <a:close/>
                <a:moveTo>
                  <a:pt x="1018" y="1017"/>
                </a:moveTo>
                <a:cubicBezTo>
                  <a:pt x="1018" y="974"/>
                  <a:pt x="1053" y="939"/>
                  <a:pt x="1096" y="939"/>
                </a:cubicBezTo>
                <a:cubicBezTo>
                  <a:pt x="1138" y="939"/>
                  <a:pt x="1173" y="974"/>
                  <a:pt x="1173" y="1017"/>
                </a:cubicBezTo>
                <a:cubicBezTo>
                  <a:pt x="1173" y="1059"/>
                  <a:pt x="1138" y="1094"/>
                  <a:pt x="1096" y="1094"/>
                </a:cubicBezTo>
                <a:cubicBezTo>
                  <a:pt x="1053" y="1094"/>
                  <a:pt x="1018" y="1059"/>
                  <a:pt x="1018" y="1017"/>
                </a:cubicBezTo>
                <a:close/>
                <a:moveTo>
                  <a:pt x="1357" y="1017"/>
                </a:moveTo>
                <a:cubicBezTo>
                  <a:pt x="1357" y="974"/>
                  <a:pt x="1392" y="939"/>
                  <a:pt x="1435" y="939"/>
                </a:cubicBezTo>
                <a:cubicBezTo>
                  <a:pt x="1477" y="939"/>
                  <a:pt x="1512" y="974"/>
                  <a:pt x="1512" y="1017"/>
                </a:cubicBezTo>
                <a:cubicBezTo>
                  <a:pt x="1512" y="1059"/>
                  <a:pt x="1477" y="1094"/>
                  <a:pt x="1435" y="1094"/>
                </a:cubicBezTo>
                <a:cubicBezTo>
                  <a:pt x="1392" y="1094"/>
                  <a:pt x="1357" y="1059"/>
                  <a:pt x="1357" y="1017"/>
                </a:cubicBezTo>
                <a:close/>
                <a:moveTo>
                  <a:pt x="1696" y="1017"/>
                </a:moveTo>
                <a:cubicBezTo>
                  <a:pt x="1696" y="974"/>
                  <a:pt x="1731" y="939"/>
                  <a:pt x="1774" y="939"/>
                </a:cubicBezTo>
                <a:cubicBezTo>
                  <a:pt x="1816" y="939"/>
                  <a:pt x="1851" y="974"/>
                  <a:pt x="1851" y="1017"/>
                </a:cubicBezTo>
                <a:cubicBezTo>
                  <a:pt x="1851" y="1059"/>
                  <a:pt x="1816" y="1094"/>
                  <a:pt x="1774" y="1094"/>
                </a:cubicBezTo>
                <a:cubicBezTo>
                  <a:pt x="1731" y="1094"/>
                  <a:pt x="1696" y="1059"/>
                  <a:pt x="1696" y="1017"/>
                </a:cubicBezTo>
                <a:close/>
                <a:moveTo>
                  <a:pt x="0" y="1330"/>
                </a:moveTo>
                <a:cubicBezTo>
                  <a:pt x="0" y="1287"/>
                  <a:pt x="35" y="1252"/>
                  <a:pt x="78" y="1252"/>
                </a:cubicBezTo>
                <a:cubicBezTo>
                  <a:pt x="120" y="1252"/>
                  <a:pt x="155" y="1287"/>
                  <a:pt x="155" y="1330"/>
                </a:cubicBezTo>
                <a:cubicBezTo>
                  <a:pt x="155" y="1372"/>
                  <a:pt x="120" y="1407"/>
                  <a:pt x="78" y="1407"/>
                </a:cubicBezTo>
                <a:cubicBezTo>
                  <a:pt x="35" y="1407"/>
                  <a:pt x="0" y="1372"/>
                  <a:pt x="0" y="1330"/>
                </a:cubicBezTo>
                <a:close/>
                <a:moveTo>
                  <a:pt x="339" y="1330"/>
                </a:moveTo>
                <a:cubicBezTo>
                  <a:pt x="339" y="1287"/>
                  <a:pt x="374" y="1252"/>
                  <a:pt x="417" y="1252"/>
                </a:cubicBezTo>
                <a:cubicBezTo>
                  <a:pt x="459" y="1252"/>
                  <a:pt x="494" y="1287"/>
                  <a:pt x="494" y="1330"/>
                </a:cubicBezTo>
                <a:cubicBezTo>
                  <a:pt x="494" y="1372"/>
                  <a:pt x="459" y="1407"/>
                  <a:pt x="417" y="1407"/>
                </a:cubicBezTo>
                <a:cubicBezTo>
                  <a:pt x="374" y="1407"/>
                  <a:pt x="339" y="1372"/>
                  <a:pt x="339" y="1330"/>
                </a:cubicBezTo>
                <a:close/>
                <a:moveTo>
                  <a:pt x="678" y="1330"/>
                </a:moveTo>
                <a:cubicBezTo>
                  <a:pt x="678" y="1287"/>
                  <a:pt x="713" y="1252"/>
                  <a:pt x="756" y="1252"/>
                </a:cubicBezTo>
                <a:cubicBezTo>
                  <a:pt x="798" y="1252"/>
                  <a:pt x="833" y="1287"/>
                  <a:pt x="833" y="1330"/>
                </a:cubicBezTo>
                <a:cubicBezTo>
                  <a:pt x="833" y="1372"/>
                  <a:pt x="798" y="1407"/>
                  <a:pt x="756" y="1407"/>
                </a:cubicBezTo>
                <a:cubicBezTo>
                  <a:pt x="713" y="1407"/>
                  <a:pt x="678" y="1372"/>
                  <a:pt x="678" y="1330"/>
                </a:cubicBezTo>
                <a:close/>
                <a:moveTo>
                  <a:pt x="1018" y="1330"/>
                </a:moveTo>
                <a:cubicBezTo>
                  <a:pt x="1018" y="1287"/>
                  <a:pt x="1053" y="1252"/>
                  <a:pt x="1096" y="1252"/>
                </a:cubicBezTo>
                <a:cubicBezTo>
                  <a:pt x="1138" y="1252"/>
                  <a:pt x="1173" y="1287"/>
                  <a:pt x="1173" y="1330"/>
                </a:cubicBezTo>
                <a:cubicBezTo>
                  <a:pt x="1173" y="1372"/>
                  <a:pt x="1138" y="1407"/>
                  <a:pt x="1096" y="1407"/>
                </a:cubicBezTo>
                <a:cubicBezTo>
                  <a:pt x="1053" y="1407"/>
                  <a:pt x="1018" y="1372"/>
                  <a:pt x="1018" y="1330"/>
                </a:cubicBezTo>
                <a:close/>
                <a:moveTo>
                  <a:pt x="1357" y="1330"/>
                </a:moveTo>
                <a:cubicBezTo>
                  <a:pt x="1357" y="1287"/>
                  <a:pt x="1392" y="1252"/>
                  <a:pt x="1435" y="1252"/>
                </a:cubicBezTo>
                <a:cubicBezTo>
                  <a:pt x="1477" y="1252"/>
                  <a:pt x="1512" y="1287"/>
                  <a:pt x="1512" y="1330"/>
                </a:cubicBezTo>
                <a:cubicBezTo>
                  <a:pt x="1512" y="1372"/>
                  <a:pt x="1477" y="1407"/>
                  <a:pt x="1435" y="1407"/>
                </a:cubicBezTo>
                <a:cubicBezTo>
                  <a:pt x="1392" y="1407"/>
                  <a:pt x="1357" y="1372"/>
                  <a:pt x="1357" y="1330"/>
                </a:cubicBezTo>
                <a:close/>
                <a:moveTo>
                  <a:pt x="1696" y="1330"/>
                </a:moveTo>
                <a:cubicBezTo>
                  <a:pt x="1696" y="1287"/>
                  <a:pt x="1731" y="1252"/>
                  <a:pt x="1774" y="1252"/>
                </a:cubicBezTo>
                <a:cubicBezTo>
                  <a:pt x="1816" y="1252"/>
                  <a:pt x="1851" y="1287"/>
                  <a:pt x="1851" y="1330"/>
                </a:cubicBezTo>
                <a:cubicBezTo>
                  <a:pt x="1851" y="1372"/>
                  <a:pt x="1816" y="1407"/>
                  <a:pt x="1774" y="1407"/>
                </a:cubicBezTo>
                <a:cubicBezTo>
                  <a:pt x="1731" y="1407"/>
                  <a:pt x="1696" y="1372"/>
                  <a:pt x="1696" y="1330"/>
                </a:cubicBezTo>
                <a:close/>
              </a:path>
            </a:pathLst>
          </a:custGeom>
          <a:solidFill>
            <a:srgbClr val="F3AD1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8" name="任意多边形 47"/>
          <p:cNvSpPr/>
          <p:nvPr/>
        </p:nvSpPr>
        <p:spPr>
          <a:xfrm>
            <a:off x="4071620" y="4930775"/>
            <a:ext cx="785495" cy="52006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851" h="1407">
                <a:moveTo>
                  <a:pt x="0" y="78"/>
                </a:moveTo>
                <a:cubicBezTo>
                  <a:pt x="0" y="35"/>
                  <a:pt x="35" y="0"/>
                  <a:pt x="77" y="0"/>
                </a:cubicBezTo>
                <a:cubicBezTo>
                  <a:pt x="120" y="0"/>
                  <a:pt x="155" y="35"/>
                  <a:pt x="155" y="78"/>
                </a:cubicBezTo>
                <a:cubicBezTo>
                  <a:pt x="155" y="120"/>
                  <a:pt x="120" y="155"/>
                  <a:pt x="77" y="155"/>
                </a:cubicBezTo>
                <a:cubicBezTo>
                  <a:pt x="35" y="155"/>
                  <a:pt x="0" y="120"/>
                  <a:pt x="0" y="78"/>
                </a:cubicBezTo>
                <a:close/>
                <a:moveTo>
                  <a:pt x="339" y="78"/>
                </a:moveTo>
                <a:cubicBezTo>
                  <a:pt x="339" y="35"/>
                  <a:pt x="374" y="0"/>
                  <a:pt x="417" y="0"/>
                </a:cubicBezTo>
                <a:cubicBezTo>
                  <a:pt x="459" y="0"/>
                  <a:pt x="494" y="35"/>
                  <a:pt x="494" y="78"/>
                </a:cubicBezTo>
                <a:cubicBezTo>
                  <a:pt x="494" y="120"/>
                  <a:pt x="459" y="155"/>
                  <a:pt x="417" y="155"/>
                </a:cubicBezTo>
                <a:cubicBezTo>
                  <a:pt x="374" y="155"/>
                  <a:pt x="339" y="120"/>
                  <a:pt x="339" y="78"/>
                </a:cubicBezTo>
                <a:close/>
                <a:moveTo>
                  <a:pt x="678" y="78"/>
                </a:moveTo>
                <a:cubicBezTo>
                  <a:pt x="678" y="35"/>
                  <a:pt x="713" y="0"/>
                  <a:pt x="756" y="0"/>
                </a:cubicBezTo>
                <a:cubicBezTo>
                  <a:pt x="799" y="0"/>
                  <a:pt x="833" y="35"/>
                  <a:pt x="833" y="78"/>
                </a:cubicBezTo>
                <a:cubicBezTo>
                  <a:pt x="833" y="120"/>
                  <a:pt x="799" y="155"/>
                  <a:pt x="756" y="155"/>
                </a:cubicBezTo>
                <a:cubicBezTo>
                  <a:pt x="713" y="155"/>
                  <a:pt x="678" y="120"/>
                  <a:pt x="678" y="78"/>
                </a:cubicBezTo>
                <a:close/>
                <a:moveTo>
                  <a:pt x="1018" y="78"/>
                </a:moveTo>
                <a:cubicBezTo>
                  <a:pt x="1018" y="35"/>
                  <a:pt x="1052" y="0"/>
                  <a:pt x="1095" y="0"/>
                </a:cubicBezTo>
                <a:cubicBezTo>
                  <a:pt x="1138" y="0"/>
                  <a:pt x="1173" y="35"/>
                  <a:pt x="1173" y="78"/>
                </a:cubicBezTo>
                <a:cubicBezTo>
                  <a:pt x="1173" y="120"/>
                  <a:pt x="1138" y="155"/>
                  <a:pt x="1095" y="155"/>
                </a:cubicBezTo>
                <a:cubicBezTo>
                  <a:pt x="1052" y="155"/>
                  <a:pt x="1018" y="120"/>
                  <a:pt x="1018" y="78"/>
                </a:cubicBezTo>
                <a:close/>
                <a:moveTo>
                  <a:pt x="1357" y="78"/>
                </a:moveTo>
                <a:cubicBezTo>
                  <a:pt x="1357" y="35"/>
                  <a:pt x="1392" y="0"/>
                  <a:pt x="1434" y="0"/>
                </a:cubicBezTo>
                <a:cubicBezTo>
                  <a:pt x="1477" y="0"/>
                  <a:pt x="1512" y="35"/>
                  <a:pt x="1512" y="78"/>
                </a:cubicBezTo>
                <a:cubicBezTo>
                  <a:pt x="1512" y="120"/>
                  <a:pt x="1477" y="155"/>
                  <a:pt x="1434" y="155"/>
                </a:cubicBezTo>
                <a:cubicBezTo>
                  <a:pt x="1392" y="155"/>
                  <a:pt x="1357" y="120"/>
                  <a:pt x="1357" y="78"/>
                </a:cubicBezTo>
                <a:close/>
                <a:moveTo>
                  <a:pt x="1696" y="78"/>
                </a:moveTo>
                <a:cubicBezTo>
                  <a:pt x="1696" y="35"/>
                  <a:pt x="1731" y="0"/>
                  <a:pt x="1774" y="0"/>
                </a:cubicBezTo>
                <a:cubicBezTo>
                  <a:pt x="1816" y="0"/>
                  <a:pt x="1851" y="35"/>
                  <a:pt x="1851" y="78"/>
                </a:cubicBezTo>
                <a:cubicBezTo>
                  <a:pt x="1851" y="120"/>
                  <a:pt x="1816" y="155"/>
                  <a:pt x="1774" y="155"/>
                </a:cubicBezTo>
                <a:cubicBezTo>
                  <a:pt x="1731" y="155"/>
                  <a:pt x="1696" y="120"/>
                  <a:pt x="1696" y="78"/>
                </a:cubicBezTo>
                <a:close/>
                <a:moveTo>
                  <a:pt x="0" y="391"/>
                </a:moveTo>
                <a:cubicBezTo>
                  <a:pt x="0" y="348"/>
                  <a:pt x="35" y="313"/>
                  <a:pt x="78" y="313"/>
                </a:cubicBezTo>
                <a:cubicBezTo>
                  <a:pt x="120" y="313"/>
                  <a:pt x="155" y="348"/>
                  <a:pt x="155" y="391"/>
                </a:cubicBezTo>
                <a:cubicBezTo>
                  <a:pt x="155" y="433"/>
                  <a:pt x="120" y="468"/>
                  <a:pt x="78" y="468"/>
                </a:cubicBezTo>
                <a:cubicBezTo>
                  <a:pt x="35" y="468"/>
                  <a:pt x="0" y="433"/>
                  <a:pt x="0" y="391"/>
                </a:cubicBezTo>
                <a:close/>
                <a:moveTo>
                  <a:pt x="339" y="391"/>
                </a:moveTo>
                <a:cubicBezTo>
                  <a:pt x="339" y="348"/>
                  <a:pt x="374" y="313"/>
                  <a:pt x="417" y="313"/>
                </a:cubicBezTo>
                <a:cubicBezTo>
                  <a:pt x="459" y="313"/>
                  <a:pt x="494" y="348"/>
                  <a:pt x="494" y="391"/>
                </a:cubicBezTo>
                <a:cubicBezTo>
                  <a:pt x="494" y="433"/>
                  <a:pt x="459" y="468"/>
                  <a:pt x="417" y="468"/>
                </a:cubicBezTo>
                <a:cubicBezTo>
                  <a:pt x="374" y="468"/>
                  <a:pt x="339" y="433"/>
                  <a:pt x="339" y="391"/>
                </a:cubicBezTo>
                <a:close/>
                <a:moveTo>
                  <a:pt x="678" y="391"/>
                </a:moveTo>
                <a:cubicBezTo>
                  <a:pt x="678" y="348"/>
                  <a:pt x="713" y="313"/>
                  <a:pt x="756" y="313"/>
                </a:cubicBezTo>
                <a:cubicBezTo>
                  <a:pt x="798" y="313"/>
                  <a:pt x="833" y="348"/>
                  <a:pt x="833" y="391"/>
                </a:cubicBezTo>
                <a:cubicBezTo>
                  <a:pt x="833" y="433"/>
                  <a:pt x="798" y="468"/>
                  <a:pt x="756" y="468"/>
                </a:cubicBezTo>
                <a:cubicBezTo>
                  <a:pt x="713" y="468"/>
                  <a:pt x="678" y="433"/>
                  <a:pt x="678" y="391"/>
                </a:cubicBezTo>
                <a:close/>
                <a:moveTo>
                  <a:pt x="1018" y="391"/>
                </a:moveTo>
                <a:cubicBezTo>
                  <a:pt x="1018" y="348"/>
                  <a:pt x="1053" y="313"/>
                  <a:pt x="1096" y="313"/>
                </a:cubicBezTo>
                <a:cubicBezTo>
                  <a:pt x="1138" y="313"/>
                  <a:pt x="1173" y="348"/>
                  <a:pt x="1173" y="391"/>
                </a:cubicBezTo>
                <a:cubicBezTo>
                  <a:pt x="1173" y="433"/>
                  <a:pt x="1138" y="468"/>
                  <a:pt x="1096" y="468"/>
                </a:cubicBezTo>
                <a:cubicBezTo>
                  <a:pt x="1053" y="468"/>
                  <a:pt x="1018" y="433"/>
                  <a:pt x="1018" y="391"/>
                </a:cubicBezTo>
                <a:close/>
                <a:moveTo>
                  <a:pt x="1357" y="391"/>
                </a:moveTo>
                <a:cubicBezTo>
                  <a:pt x="1357" y="348"/>
                  <a:pt x="1392" y="313"/>
                  <a:pt x="1435" y="313"/>
                </a:cubicBezTo>
                <a:cubicBezTo>
                  <a:pt x="1477" y="313"/>
                  <a:pt x="1512" y="348"/>
                  <a:pt x="1512" y="391"/>
                </a:cubicBezTo>
                <a:cubicBezTo>
                  <a:pt x="1512" y="433"/>
                  <a:pt x="1477" y="468"/>
                  <a:pt x="1435" y="468"/>
                </a:cubicBezTo>
                <a:cubicBezTo>
                  <a:pt x="1392" y="468"/>
                  <a:pt x="1357" y="433"/>
                  <a:pt x="1357" y="391"/>
                </a:cubicBezTo>
                <a:close/>
                <a:moveTo>
                  <a:pt x="1696" y="391"/>
                </a:moveTo>
                <a:cubicBezTo>
                  <a:pt x="1696" y="348"/>
                  <a:pt x="1731" y="313"/>
                  <a:pt x="1774" y="313"/>
                </a:cubicBezTo>
                <a:cubicBezTo>
                  <a:pt x="1816" y="313"/>
                  <a:pt x="1851" y="348"/>
                  <a:pt x="1851" y="391"/>
                </a:cubicBezTo>
                <a:cubicBezTo>
                  <a:pt x="1851" y="433"/>
                  <a:pt x="1816" y="468"/>
                  <a:pt x="1774" y="468"/>
                </a:cubicBezTo>
                <a:cubicBezTo>
                  <a:pt x="1731" y="468"/>
                  <a:pt x="1696" y="433"/>
                  <a:pt x="1696" y="391"/>
                </a:cubicBezTo>
                <a:close/>
                <a:moveTo>
                  <a:pt x="0" y="704"/>
                </a:moveTo>
                <a:cubicBezTo>
                  <a:pt x="0" y="661"/>
                  <a:pt x="35" y="626"/>
                  <a:pt x="78" y="626"/>
                </a:cubicBezTo>
                <a:cubicBezTo>
                  <a:pt x="120" y="626"/>
                  <a:pt x="155" y="661"/>
                  <a:pt x="155" y="704"/>
                </a:cubicBezTo>
                <a:cubicBezTo>
                  <a:pt x="155" y="746"/>
                  <a:pt x="120" y="781"/>
                  <a:pt x="78" y="781"/>
                </a:cubicBezTo>
                <a:cubicBezTo>
                  <a:pt x="35" y="781"/>
                  <a:pt x="0" y="746"/>
                  <a:pt x="0" y="704"/>
                </a:cubicBezTo>
                <a:close/>
                <a:moveTo>
                  <a:pt x="339" y="704"/>
                </a:moveTo>
                <a:cubicBezTo>
                  <a:pt x="339" y="661"/>
                  <a:pt x="374" y="626"/>
                  <a:pt x="417" y="626"/>
                </a:cubicBezTo>
                <a:cubicBezTo>
                  <a:pt x="459" y="626"/>
                  <a:pt x="494" y="661"/>
                  <a:pt x="494" y="704"/>
                </a:cubicBezTo>
                <a:cubicBezTo>
                  <a:pt x="494" y="746"/>
                  <a:pt x="459" y="781"/>
                  <a:pt x="417" y="781"/>
                </a:cubicBezTo>
                <a:cubicBezTo>
                  <a:pt x="374" y="781"/>
                  <a:pt x="339" y="746"/>
                  <a:pt x="339" y="704"/>
                </a:cubicBezTo>
                <a:close/>
                <a:moveTo>
                  <a:pt x="678" y="704"/>
                </a:moveTo>
                <a:cubicBezTo>
                  <a:pt x="678" y="661"/>
                  <a:pt x="713" y="626"/>
                  <a:pt x="756" y="626"/>
                </a:cubicBezTo>
                <a:cubicBezTo>
                  <a:pt x="798" y="626"/>
                  <a:pt x="833" y="661"/>
                  <a:pt x="833" y="704"/>
                </a:cubicBezTo>
                <a:cubicBezTo>
                  <a:pt x="833" y="746"/>
                  <a:pt x="798" y="781"/>
                  <a:pt x="756" y="781"/>
                </a:cubicBezTo>
                <a:cubicBezTo>
                  <a:pt x="713" y="781"/>
                  <a:pt x="678" y="746"/>
                  <a:pt x="678" y="704"/>
                </a:cubicBezTo>
                <a:close/>
                <a:moveTo>
                  <a:pt x="1018" y="704"/>
                </a:moveTo>
                <a:cubicBezTo>
                  <a:pt x="1018" y="661"/>
                  <a:pt x="1053" y="626"/>
                  <a:pt x="1096" y="626"/>
                </a:cubicBezTo>
                <a:cubicBezTo>
                  <a:pt x="1138" y="626"/>
                  <a:pt x="1173" y="661"/>
                  <a:pt x="1173" y="704"/>
                </a:cubicBezTo>
                <a:cubicBezTo>
                  <a:pt x="1173" y="746"/>
                  <a:pt x="1138" y="781"/>
                  <a:pt x="1096" y="781"/>
                </a:cubicBezTo>
                <a:cubicBezTo>
                  <a:pt x="1053" y="781"/>
                  <a:pt x="1018" y="746"/>
                  <a:pt x="1018" y="704"/>
                </a:cubicBezTo>
                <a:close/>
                <a:moveTo>
                  <a:pt x="1357" y="704"/>
                </a:moveTo>
                <a:cubicBezTo>
                  <a:pt x="1357" y="661"/>
                  <a:pt x="1392" y="626"/>
                  <a:pt x="1435" y="626"/>
                </a:cubicBezTo>
                <a:cubicBezTo>
                  <a:pt x="1477" y="626"/>
                  <a:pt x="1512" y="661"/>
                  <a:pt x="1512" y="704"/>
                </a:cubicBezTo>
                <a:cubicBezTo>
                  <a:pt x="1512" y="746"/>
                  <a:pt x="1477" y="781"/>
                  <a:pt x="1435" y="781"/>
                </a:cubicBezTo>
                <a:cubicBezTo>
                  <a:pt x="1392" y="781"/>
                  <a:pt x="1357" y="746"/>
                  <a:pt x="1357" y="704"/>
                </a:cubicBezTo>
                <a:close/>
                <a:moveTo>
                  <a:pt x="1696" y="704"/>
                </a:moveTo>
                <a:cubicBezTo>
                  <a:pt x="1696" y="661"/>
                  <a:pt x="1731" y="626"/>
                  <a:pt x="1774" y="626"/>
                </a:cubicBezTo>
                <a:cubicBezTo>
                  <a:pt x="1816" y="626"/>
                  <a:pt x="1851" y="661"/>
                  <a:pt x="1851" y="704"/>
                </a:cubicBezTo>
                <a:cubicBezTo>
                  <a:pt x="1851" y="746"/>
                  <a:pt x="1816" y="781"/>
                  <a:pt x="1774" y="781"/>
                </a:cubicBezTo>
                <a:cubicBezTo>
                  <a:pt x="1731" y="781"/>
                  <a:pt x="1696" y="746"/>
                  <a:pt x="1696" y="704"/>
                </a:cubicBezTo>
                <a:close/>
                <a:moveTo>
                  <a:pt x="0" y="1017"/>
                </a:moveTo>
                <a:cubicBezTo>
                  <a:pt x="0" y="974"/>
                  <a:pt x="35" y="939"/>
                  <a:pt x="78" y="939"/>
                </a:cubicBezTo>
                <a:cubicBezTo>
                  <a:pt x="120" y="939"/>
                  <a:pt x="155" y="974"/>
                  <a:pt x="155" y="1017"/>
                </a:cubicBezTo>
                <a:cubicBezTo>
                  <a:pt x="155" y="1059"/>
                  <a:pt x="120" y="1094"/>
                  <a:pt x="78" y="1094"/>
                </a:cubicBezTo>
                <a:cubicBezTo>
                  <a:pt x="35" y="1094"/>
                  <a:pt x="0" y="1059"/>
                  <a:pt x="0" y="1017"/>
                </a:cubicBezTo>
                <a:close/>
                <a:moveTo>
                  <a:pt x="339" y="1017"/>
                </a:moveTo>
                <a:cubicBezTo>
                  <a:pt x="339" y="974"/>
                  <a:pt x="374" y="939"/>
                  <a:pt x="417" y="939"/>
                </a:cubicBezTo>
                <a:cubicBezTo>
                  <a:pt x="459" y="939"/>
                  <a:pt x="494" y="974"/>
                  <a:pt x="494" y="1017"/>
                </a:cubicBezTo>
                <a:cubicBezTo>
                  <a:pt x="494" y="1059"/>
                  <a:pt x="459" y="1094"/>
                  <a:pt x="417" y="1094"/>
                </a:cubicBezTo>
                <a:cubicBezTo>
                  <a:pt x="374" y="1094"/>
                  <a:pt x="339" y="1059"/>
                  <a:pt x="339" y="1017"/>
                </a:cubicBezTo>
                <a:close/>
                <a:moveTo>
                  <a:pt x="678" y="1017"/>
                </a:moveTo>
                <a:cubicBezTo>
                  <a:pt x="678" y="974"/>
                  <a:pt x="713" y="939"/>
                  <a:pt x="756" y="939"/>
                </a:cubicBezTo>
                <a:cubicBezTo>
                  <a:pt x="798" y="939"/>
                  <a:pt x="833" y="974"/>
                  <a:pt x="833" y="1017"/>
                </a:cubicBezTo>
                <a:cubicBezTo>
                  <a:pt x="833" y="1059"/>
                  <a:pt x="798" y="1094"/>
                  <a:pt x="756" y="1094"/>
                </a:cubicBezTo>
                <a:cubicBezTo>
                  <a:pt x="713" y="1094"/>
                  <a:pt x="678" y="1059"/>
                  <a:pt x="678" y="1017"/>
                </a:cubicBezTo>
                <a:close/>
                <a:moveTo>
                  <a:pt x="1018" y="1017"/>
                </a:moveTo>
                <a:cubicBezTo>
                  <a:pt x="1018" y="974"/>
                  <a:pt x="1053" y="939"/>
                  <a:pt x="1096" y="939"/>
                </a:cubicBezTo>
                <a:cubicBezTo>
                  <a:pt x="1138" y="939"/>
                  <a:pt x="1173" y="974"/>
                  <a:pt x="1173" y="1017"/>
                </a:cubicBezTo>
                <a:cubicBezTo>
                  <a:pt x="1173" y="1059"/>
                  <a:pt x="1138" y="1094"/>
                  <a:pt x="1096" y="1094"/>
                </a:cubicBezTo>
                <a:cubicBezTo>
                  <a:pt x="1053" y="1094"/>
                  <a:pt x="1018" y="1059"/>
                  <a:pt x="1018" y="1017"/>
                </a:cubicBezTo>
                <a:close/>
                <a:moveTo>
                  <a:pt x="1357" y="1017"/>
                </a:moveTo>
                <a:cubicBezTo>
                  <a:pt x="1357" y="974"/>
                  <a:pt x="1392" y="939"/>
                  <a:pt x="1435" y="939"/>
                </a:cubicBezTo>
                <a:cubicBezTo>
                  <a:pt x="1477" y="939"/>
                  <a:pt x="1512" y="974"/>
                  <a:pt x="1512" y="1017"/>
                </a:cubicBezTo>
                <a:cubicBezTo>
                  <a:pt x="1512" y="1059"/>
                  <a:pt x="1477" y="1094"/>
                  <a:pt x="1435" y="1094"/>
                </a:cubicBezTo>
                <a:cubicBezTo>
                  <a:pt x="1392" y="1094"/>
                  <a:pt x="1357" y="1059"/>
                  <a:pt x="1357" y="1017"/>
                </a:cubicBezTo>
                <a:close/>
                <a:moveTo>
                  <a:pt x="1696" y="1017"/>
                </a:moveTo>
                <a:cubicBezTo>
                  <a:pt x="1696" y="974"/>
                  <a:pt x="1731" y="939"/>
                  <a:pt x="1774" y="939"/>
                </a:cubicBezTo>
                <a:cubicBezTo>
                  <a:pt x="1816" y="939"/>
                  <a:pt x="1851" y="974"/>
                  <a:pt x="1851" y="1017"/>
                </a:cubicBezTo>
                <a:cubicBezTo>
                  <a:pt x="1851" y="1059"/>
                  <a:pt x="1816" y="1094"/>
                  <a:pt x="1774" y="1094"/>
                </a:cubicBezTo>
                <a:cubicBezTo>
                  <a:pt x="1731" y="1094"/>
                  <a:pt x="1696" y="1059"/>
                  <a:pt x="1696" y="1017"/>
                </a:cubicBezTo>
                <a:close/>
                <a:moveTo>
                  <a:pt x="0" y="1330"/>
                </a:moveTo>
                <a:cubicBezTo>
                  <a:pt x="0" y="1287"/>
                  <a:pt x="35" y="1252"/>
                  <a:pt x="78" y="1252"/>
                </a:cubicBezTo>
                <a:cubicBezTo>
                  <a:pt x="120" y="1252"/>
                  <a:pt x="155" y="1287"/>
                  <a:pt x="155" y="1330"/>
                </a:cubicBezTo>
                <a:cubicBezTo>
                  <a:pt x="155" y="1372"/>
                  <a:pt x="120" y="1407"/>
                  <a:pt x="78" y="1407"/>
                </a:cubicBezTo>
                <a:cubicBezTo>
                  <a:pt x="35" y="1407"/>
                  <a:pt x="0" y="1372"/>
                  <a:pt x="0" y="1330"/>
                </a:cubicBezTo>
                <a:close/>
                <a:moveTo>
                  <a:pt x="339" y="1330"/>
                </a:moveTo>
                <a:cubicBezTo>
                  <a:pt x="339" y="1287"/>
                  <a:pt x="374" y="1252"/>
                  <a:pt x="417" y="1252"/>
                </a:cubicBezTo>
                <a:cubicBezTo>
                  <a:pt x="459" y="1252"/>
                  <a:pt x="494" y="1287"/>
                  <a:pt x="494" y="1330"/>
                </a:cubicBezTo>
                <a:cubicBezTo>
                  <a:pt x="494" y="1372"/>
                  <a:pt x="459" y="1407"/>
                  <a:pt x="417" y="1407"/>
                </a:cubicBezTo>
                <a:cubicBezTo>
                  <a:pt x="374" y="1407"/>
                  <a:pt x="339" y="1372"/>
                  <a:pt x="339" y="1330"/>
                </a:cubicBezTo>
                <a:close/>
                <a:moveTo>
                  <a:pt x="678" y="1330"/>
                </a:moveTo>
                <a:cubicBezTo>
                  <a:pt x="678" y="1287"/>
                  <a:pt x="713" y="1252"/>
                  <a:pt x="756" y="1252"/>
                </a:cubicBezTo>
                <a:cubicBezTo>
                  <a:pt x="798" y="1252"/>
                  <a:pt x="833" y="1287"/>
                  <a:pt x="833" y="1330"/>
                </a:cubicBezTo>
                <a:cubicBezTo>
                  <a:pt x="833" y="1372"/>
                  <a:pt x="798" y="1407"/>
                  <a:pt x="756" y="1407"/>
                </a:cubicBezTo>
                <a:cubicBezTo>
                  <a:pt x="713" y="1407"/>
                  <a:pt x="678" y="1372"/>
                  <a:pt x="678" y="1330"/>
                </a:cubicBezTo>
                <a:close/>
                <a:moveTo>
                  <a:pt x="1018" y="1330"/>
                </a:moveTo>
                <a:cubicBezTo>
                  <a:pt x="1018" y="1287"/>
                  <a:pt x="1053" y="1252"/>
                  <a:pt x="1096" y="1252"/>
                </a:cubicBezTo>
                <a:cubicBezTo>
                  <a:pt x="1138" y="1252"/>
                  <a:pt x="1173" y="1287"/>
                  <a:pt x="1173" y="1330"/>
                </a:cubicBezTo>
                <a:cubicBezTo>
                  <a:pt x="1173" y="1372"/>
                  <a:pt x="1138" y="1407"/>
                  <a:pt x="1096" y="1407"/>
                </a:cubicBezTo>
                <a:cubicBezTo>
                  <a:pt x="1053" y="1407"/>
                  <a:pt x="1018" y="1372"/>
                  <a:pt x="1018" y="1330"/>
                </a:cubicBezTo>
                <a:close/>
                <a:moveTo>
                  <a:pt x="1357" y="1330"/>
                </a:moveTo>
                <a:cubicBezTo>
                  <a:pt x="1357" y="1287"/>
                  <a:pt x="1392" y="1252"/>
                  <a:pt x="1435" y="1252"/>
                </a:cubicBezTo>
                <a:cubicBezTo>
                  <a:pt x="1477" y="1252"/>
                  <a:pt x="1512" y="1287"/>
                  <a:pt x="1512" y="1330"/>
                </a:cubicBezTo>
                <a:cubicBezTo>
                  <a:pt x="1512" y="1372"/>
                  <a:pt x="1477" y="1407"/>
                  <a:pt x="1435" y="1407"/>
                </a:cubicBezTo>
                <a:cubicBezTo>
                  <a:pt x="1392" y="1407"/>
                  <a:pt x="1357" y="1372"/>
                  <a:pt x="1357" y="1330"/>
                </a:cubicBezTo>
                <a:close/>
                <a:moveTo>
                  <a:pt x="1696" y="1330"/>
                </a:moveTo>
                <a:cubicBezTo>
                  <a:pt x="1696" y="1287"/>
                  <a:pt x="1731" y="1252"/>
                  <a:pt x="1774" y="1252"/>
                </a:cubicBezTo>
                <a:cubicBezTo>
                  <a:pt x="1816" y="1252"/>
                  <a:pt x="1851" y="1287"/>
                  <a:pt x="1851" y="1330"/>
                </a:cubicBezTo>
                <a:cubicBezTo>
                  <a:pt x="1851" y="1372"/>
                  <a:pt x="1816" y="1407"/>
                  <a:pt x="1774" y="1407"/>
                </a:cubicBezTo>
                <a:cubicBezTo>
                  <a:pt x="1731" y="1407"/>
                  <a:pt x="1696" y="1372"/>
                  <a:pt x="1696" y="1330"/>
                </a:cubicBezTo>
                <a:close/>
              </a:path>
            </a:pathLst>
          </a:custGeom>
          <a:solidFill>
            <a:srgbClr val="F3AD1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44" name="图片 43" descr="C:\Users\zhuangyuxia.ECNUP\Desktop\图片1.png图片1"/>
          <p:cNvPicPr>
            <a:picLocks noChangeAspect="1"/>
          </p:cNvPicPr>
          <p:nvPr/>
        </p:nvPicPr>
        <p:blipFill>
          <a:blip r:embed="rId6"/>
          <a:srcRect/>
          <a:stretch>
            <a:fillRect/>
          </a:stretch>
        </p:blipFill>
        <p:spPr>
          <a:xfrm>
            <a:off x="0" y="1707515"/>
            <a:ext cx="4175760" cy="5149215"/>
          </a:xfrm>
          <a:prstGeom prst="rect">
            <a:avLst/>
          </a:prstGeom>
        </p:spPr>
      </p:pic>
      <p:sp>
        <p:nvSpPr>
          <p:cNvPr id="52" name="文本框 51"/>
          <p:cNvSpPr txBox="1"/>
          <p:nvPr/>
        </p:nvSpPr>
        <p:spPr>
          <a:xfrm>
            <a:off x="3547745" y="2770823"/>
            <a:ext cx="7649845" cy="1143635"/>
          </a:xfrm>
          <a:prstGeom prst="rect">
            <a:avLst/>
          </a:prstGeom>
          <a:noFill/>
        </p:spPr>
        <p:txBody>
          <a:bodyPr wrap="square">
            <a:spAutoFit/>
          </a:bodyPr>
          <a:lstStyle/>
          <a:p>
            <a:pPr algn="ctr">
              <a:lnSpc>
                <a:spcPct val="90000"/>
              </a:lnSpc>
            </a:pPr>
            <a:r>
              <a:rPr lang="zh-CN" altLang="en-US" sz="7600" dirty="0">
                <a:ln w="228600">
                  <a:solidFill>
                    <a:schemeClr val="bg1"/>
                  </a:solidFill>
                </a:ln>
                <a:noFill/>
                <a:effectLst>
                  <a:outerShdw blurRad="50800" dist="38100" dir="5400000" algn="t" rotWithShape="0">
                    <a:prstClr val="black">
                      <a:alpha val="40000"/>
                    </a:prstClr>
                  </a:outerShdw>
                </a:effectLst>
                <a:latin typeface="庞门正道标题体" panose="02010600030101010101" charset="-122"/>
                <a:ea typeface="庞门正道标题体" panose="02010600030101010101" charset="-122"/>
                <a:cs typeface="微软雅黑" panose="020B0503020204020204" charset="-122"/>
              </a:rPr>
              <a:t>感谢观看</a:t>
            </a:r>
          </a:p>
        </p:txBody>
      </p:sp>
      <p:sp>
        <p:nvSpPr>
          <p:cNvPr id="53" name="文本框 52"/>
          <p:cNvSpPr txBox="1"/>
          <p:nvPr/>
        </p:nvSpPr>
        <p:spPr>
          <a:xfrm>
            <a:off x="3547745" y="2770823"/>
            <a:ext cx="7649845" cy="1143635"/>
          </a:xfrm>
          <a:prstGeom prst="rect">
            <a:avLst/>
          </a:prstGeom>
          <a:noFill/>
        </p:spPr>
        <p:txBody>
          <a:bodyPr wrap="square">
            <a:spAutoFit/>
          </a:bodyPr>
          <a:lstStyle/>
          <a:p>
            <a:pPr algn="ctr">
              <a:lnSpc>
                <a:spcPct val="90000"/>
              </a:lnSpc>
            </a:pPr>
            <a:r>
              <a:rPr lang="zh-CN" altLang="en-US" sz="7600" dirty="0">
                <a:ln w="127000">
                  <a:solidFill>
                    <a:srgbClr val="5D3317"/>
                  </a:solidFill>
                </a:ln>
                <a:solidFill>
                  <a:srgbClr val="F3AD1F"/>
                </a:solidFill>
                <a:effectLst>
                  <a:outerShdw blurRad="50800" dist="38100" dir="5400000" algn="t" rotWithShape="0">
                    <a:prstClr val="black">
                      <a:alpha val="40000"/>
                    </a:prstClr>
                  </a:outerShdw>
                </a:effectLst>
                <a:latin typeface="庞门正道标题体" panose="02010600030101010101" charset="-122"/>
                <a:ea typeface="庞门正道标题体" panose="02010600030101010101" charset="-122"/>
                <a:cs typeface="微软雅黑" panose="020B0503020204020204" charset="-122"/>
              </a:rPr>
              <a:t>感谢观看</a:t>
            </a:r>
          </a:p>
        </p:txBody>
      </p:sp>
      <p:sp>
        <p:nvSpPr>
          <p:cNvPr id="54" name="文本框 53"/>
          <p:cNvSpPr txBox="1"/>
          <p:nvPr/>
        </p:nvSpPr>
        <p:spPr>
          <a:xfrm>
            <a:off x="3547745" y="2770823"/>
            <a:ext cx="7649845" cy="1143635"/>
          </a:xfrm>
          <a:prstGeom prst="rect">
            <a:avLst/>
          </a:prstGeom>
          <a:noFill/>
        </p:spPr>
        <p:txBody>
          <a:bodyPr wrap="square">
            <a:spAutoFit/>
          </a:bodyPr>
          <a:lstStyle/>
          <a:p>
            <a:pPr algn="ctr">
              <a:lnSpc>
                <a:spcPct val="90000"/>
              </a:lnSpc>
            </a:pPr>
            <a:r>
              <a:rPr lang="zh-CN" altLang="en-US" sz="7600" dirty="0">
                <a:ln w="12700">
                  <a:noFill/>
                </a:ln>
                <a:solidFill>
                  <a:srgbClr val="F3AD1F"/>
                </a:solidFill>
                <a:effectLst/>
                <a:latin typeface="庞门正道标题体" panose="02010600030101010101" charset="-122"/>
                <a:ea typeface="庞门正道标题体" panose="02010600030101010101" charset="-122"/>
                <a:cs typeface="微软雅黑" panose="020B0503020204020204" charset="-122"/>
              </a:rPr>
              <a:t>感谢观看</a:t>
            </a:r>
          </a:p>
        </p:txBody>
      </p:sp>
      <p:pic>
        <p:nvPicPr>
          <p:cNvPr id="9" name="图片 8" descr="C:/Users/ZHUANG~1.ECN/AppData/Local/Temp/picturecompress_20201225163102/output_1.pngoutput_1"/>
          <p:cNvPicPr>
            <a:picLocks noChangeAspect="1"/>
          </p:cNvPicPr>
          <p:nvPr/>
        </p:nvPicPr>
        <p:blipFill>
          <a:blip r:embed="rId7"/>
          <a:stretch>
            <a:fillRect/>
          </a:stretch>
        </p:blipFill>
        <p:spPr>
          <a:xfrm>
            <a:off x="6053773" y="5053330"/>
            <a:ext cx="2555875" cy="39751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fill="hold"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13"/>
          <p:cNvSpPr/>
          <p:nvPr/>
        </p:nvSpPr>
        <p:spPr>
          <a:xfrm flipH="1">
            <a:off x="1359535" y="1165225"/>
            <a:ext cx="9433560" cy="4662805"/>
          </a:xfrm>
          <a:prstGeom prst="roundRect">
            <a:avLst>
              <a:gd name="adj" fmla="val 5976"/>
            </a:avLst>
          </a:prstGeom>
          <a:solidFill>
            <a:srgbClr val="F3AD1F"/>
          </a:solidFill>
          <a:ln w="15875" cmpd="sng">
            <a:solidFill>
              <a:srgbClr val="F3AD1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6" name="圆角矩形 15"/>
          <p:cNvSpPr/>
          <p:nvPr/>
        </p:nvSpPr>
        <p:spPr>
          <a:xfrm>
            <a:off x="1435100" y="1073150"/>
            <a:ext cx="9357995" cy="4675505"/>
          </a:xfrm>
          <a:prstGeom prst="roundRect">
            <a:avLst>
              <a:gd name="adj" fmla="val 4935"/>
            </a:avLst>
          </a:prstGeom>
          <a:solidFill>
            <a:srgbClr val="FFFAF3"/>
          </a:solidFill>
          <a:ln w="15875" cmpd="sng">
            <a:solidFill>
              <a:srgbClr val="F3AD1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17" name="文本框 16"/>
          <p:cNvSpPr txBox="1"/>
          <p:nvPr/>
        </p:nvSpPr>
        <p:spPr>
          <a:xfrm>
            <a:off x="1709420" y="1377315"/>
            <a:ext cx="1854200" cy="607865"/>
          </a:xfrm>
          <a:prstGeom prst="roundRect">
            <a:avLst>
              <a:gd name="adj" fmla="val 50000"/>
            </a:avLst>
          </a:prstGeom>
          <a:solidFill>
            <a:srgbClr val="F3AD1F"/>
          </a:solidFill>
        </p:spPr>
        <p:txBody>
          <a:bodyPr wrap="square" rtlCol="0">
            <a:spAutoFit/>
          </a:bodyPr>
          <a:lstStyle/>
          <a:p>
            <a:pPr algn="ctr"/>
            <a:r>
              <a:rPr lang="zh-CN" altLang="en-US" sz="2200" b="1" dirty="0">
                <a:solidFill>
                  <a:srgbClr val="5D3317"/>
                </a:solidFill>
                <a:latin typeface="微软雅黑" panose="020B0503020204020204" charset="-122"/>
                <a:ea typeface="微软雅黑" panose="020B0503020204020204" charset="-122"/>
                <a:sym typeface="微软雅黑" panose="020B0503020204020204" charset="-122"/>
              </a:rPr>
              <a:t>学习目标</a:t>
            </a:r>
          </a:p>
        </p:txBody>
      </p:sp>
      <p:sp>
        <p:nvSpPr>
          <p:cNvPr id="100" name="文本框 99"/>
          <p:cNvSpPr txBox="1"/>
          <p:nvPr/>
        </p:nvSpPr>
        <p:spPr>
          <a:xfrm>
            <a:off x="1757045" y="2370455"/>
            <a:ext cx="8471535" cy="2030095"/>
          </a:xfrm>
          <a:prstGeom prst="rect">
            <a:avLst/>
          </a:prstGeom>
          <a:noFill/>
          <a:ln w="9525">
            <a:noFill/>
          </a:ln>
        </p:spPr>
        <p:txBody>
          <a:bodyPr wrap="square">
            <a:spAutoFit/>
          </a:bodyPr>
          <a:lstStyle/>
          <a:p>
            <a:pPr indent="457200" algn="just" fontAlgn="auto">
              <a:lnSpc>
                <a:spcPct val="175000"/>
              </a:lnSpc>
              <a:buClrTx/>
              <a:buSzTx/>
              <a:buFontTx/>
            </a:pPr>
            <a:r>
              <a:rPr lang="zh-CN" altLang="en-US" b="0" dirty="0">
                <a:solidFill>
                  <a:schemeClr val="tx1">
                    <a:lumMod val="85000"/>
                    <a:lumOff val="15000"/>
                  </a:schemeClr>
                </a:solidFill>
                <a:latin typeface="微软雅黑" panose="020B0503020204020204" charset="-122"/>
                <a:ea typeface="微软雅黑" panose="020B0503020204020204" charset="-122"/>
              </a:rPr>
              <a:t>1. 了解公益劳动、服务性劳动的主要内涵、基本特征和种类等。</a:t>
            </a:r>
          </a:p>
          <a:p>
            <a:pPr indent="457200" algn="just" fontAlgn="auto">
              <a:lnSpc>
                <a:spcPct val="175000"/>
              </a:lnSpc>
              <a:buClrTx/>
              <a:buSzTx/>
              <a:buFontTx/>
            </a:pPr>
            <a:r>
              <a:rPr lang="zh-CN" altLang="en-US" b="0" dirty="0">
                <a:solidFill>
                  <a:schemeClr val="tx1">
                    <a:lumMod val="85000"/>
                    <a:lumOff val="15000"/>
                  </a:schemeClr>
                </a:solidFill>
                <a:latin typeface="微软雅黑" panose="020B0503020204020204" charset="-122"/>
                <a:ea typeface="微软雅黑" panose="020B0503020204020204" charset="-122"/>
              </a:rPr>
              <a:t>2. 理解公益劳动、服务性劳动在促进社会和谐中的重要作用。</a:t>
            </a:r>
          </a:p>
          <a:p>
            <a:pPr indent="457200" algn="just" fontAlgn="auto">
              <a:lnSpc>
                <a:spcPct val="175000"/>
              </a:lnSpc>
              <a:buClrTx/>
              <a:buSzTx/>
              <a:buFontTx/>
            </a:pPr>
            <a:r>
              <a:rPr lang="zh-CN" altLang="en-US" b="0" dirty="0">
                <a:solidFill>
                  <a:schemeClr val="tx1">
                    <a:lumMod val="85000"/>
                    <a:lumOff val="15000"/>
                  </a:schemeClr>
                </a:solidFill>
                <a:latin typeface="微软雅黑" panose="020B0503020204020204" charset="-122"/>
                <a:ea typeface="微软雅黑" panose="020B0503020204020204" charset="-122"/>
              </a:rPr>
              <a:t>3. 初步树立服务社会、服务他人、珍惜劳动成果的意识。</a:t>
            </a:r>
          </a:p>
          <a:p>
            <a:pPr indent="457200" algn="just" fontAlgn="auto">
              <a:lnSpc>
                <a:spcPct val="175000"/>
              </a:lnSpc>
              <a:buClrTx/>
              <a:buSzTx/>
              <a:buFontTx/>
            </a:pPr>
            <a:r>
              <a:rPr lang="zh-CN" altLang="en-US" b="0" dirty="0">
                <a:solidFill>
                  <a:schemeClr val="tx1">
                    <a:lumMod val="85000"/>
                    <a:lumOff val="15000"/>
                  </a:schemeClr>
                </a:solidFill>
                <a:latin typeface="微软雅黑" panose="020B0503020204020204" charset="-122"/>
                <a:ea typeface="微软雅黑" panose="020B0503020204020204" charset="-122"/>
              </a:rPr>
              <a:t>4. 自觉参与社会劳动，用自己的劳动奉献社会。</a:t>
            </a:r>
          </a:p>
        </p:txBody>
      </p:sp>
      <p:grpSp>
        <p:nvGrpSpPr>
          <p:cNvPr id="43" name="组合 42"/>
          <p:cNvGrpSpPr/>
          <p:nvPr/>
        </p:nvGrpSpPr>
        <p:grpSpPr>
          <a:xfrm>
            <a:off x="-11430" y="4400550"/>
            <a:ext cx="2532380" cy="2482215"/>
            <a:chOff x="0" y="5469"/>
            <a:chExt cx="5903" cy="5370"/>
          </a:xfrm>
        </p:grpSpPr>
        <p:pic>
          <p:nvPicPr>
            <p:cNvPr id="44" name="图片 43" descr="9"/>
            <p:cNvPicPr>
              <a:picLocks noChangeAspect="1"/>
            </p:cNvPicPr>
            <p:nvPr>
              <p:custDataLst>
                <p:tags r:id="rId1"/>
              </p:custDataLst>
            </p:nvPr>
          </p:nvPicPr>
          <p:blipFill>
            <a:blip r:embed="rId4"/>
            <a:stretch>
              <a:fillRect/>
            </a:stretch>
          </p:blipFill>
          <p:spPr>
            <a:xfrm flipH="1">
              <a:off x="1590" y="8842"/>
              <a:ext cx="4313" cy="1980"/>
            </a:xfrm>
            <a:prstGeom prst="rect">
              <a:avLst/>
            </a:prstGeom>
          </p:spPr>
        </p:pic>
        <p:pic>
          <p:nvPicPr>
            <p:cNvPr id="45" name="图片 44" descr="8"/>
            <p:cNvPicPr>
              <a:picLocks noChangeAspect="1"/>
            </p:cNvPicPr>
            <p:nvPr>
              <p:custDataLst>
                <p:tags r:id="rId2"/>
              </p:custDataLst>
            </p:nvPr>
          </p:nvPicPr>
          <p:blipFill>
            <a:blip r:embed="rId5"/>
            <a:stretch>
              <a:fillRect/>
            </a:stretch>
          </p:blipFill>
          <p:spPr>
            <a:xfrm>
              <a:off x="0" y="5469"/>
              <a:ext cx="2895" cy="5370"/>
            </a:xfrm>
            <a:prstGeom prst="rect">
              <a:avLst/>
            </a:prstGeom>
          </p:spPr>
        </p:pic>
      </p:grpSp>
      <p:pic>
        <p:nvPicPr>
          <p:cNvPr id="9" name="图片 8" descr="12"/>
          <p:cNvPicPr>
            <a:picLocks noChangeAspect="1"/>
          </p:cNvPicPr>
          <p:nvPr/>
        </p:nvPicPr>
        <p:blipFill>
          <a:blip r:embed="rId6"/>
          <a:stretch>
            <a:fillRect/>
          </a:stretch>
        </p:blipFill>
        <p:spPr>
          <a:xfrm>
            <a:off x="11268075" y="1321435"/>
            <a:ext cx="923925" cy="1809750"/>
          </a:xfrm>
          <a:prstGeom prst="rect">
            <a:avLst/>
          </a:prstGeom>
        </p:spPr>
      </p:pic>
      <p:pic>
        <p:nvPicPr>
          <p:cNvPr id="10" name="图片 9" descr="13"/>
          <p:cNvPicPr>
            <a:picLocks noChangeAspect="1"/>
          </p:cNvPicPr>
          <p:nvPr/>
        </p:nvPicPr>
        <p:blipFill>
          <a:blip r:embed="rId7"/>
          <a:stretch>
            <a:fillRect/>
          </a:stretch>
        </p:blipFill>
        <p:spPr>
          <a:xfrm>
            <a:off x="10151745" y="233045"/>
            <a:ext cx="1409700" cy="981075"/>
          </a:xfrm>
          <a:prstGeom prst="rect">
            <a:avLst/>
          </a:prstGeom>
        </p:spPr>
      </p:pic>
      <p:pic>
        <p:nvPicPr>
          <p:cNvPr id="46" name="图片 45" descr="19"/>
          <p:cNvPicPr>
            <a:picLocks noChangeAspect="1"/>
          </p:cNvPicPr>
          <p:nvPr/>
        </p:nvPicPr>
        <p:blipFill>
          <a:blip r:embed="rId8"/>
          <a:stretch>
            <a:fillRect/>
          </a:stretch>
        </p:blipFill>
        <p:spPr>
          <a:xfrm>
            <a:off x="5954395" y="259080"/>
            <a:ext cx="4003040" cy="831215"/>
          </a:xfrm>
          <a:prstGeom prst="rect">
            <a:avLst/>
          </a:prstGeom>
        </p:spPr>
      </p:pic>
      <p:pic>
        <p:nvPicPr>
          <p:cNvPr id="8" name="图片 7" descr="11"/>
          <p:cNvPicPr>
            <a:picLocks noChangeAspect="1"/>
          </p:cNvPicPr>
          <p:nvPr/>
        </p:nvPicPr>
        <p:blipFill>
          <a:blip r:embed="rId9"/>
          <a:stretch>
            <a:fillRect/>
          </a:stretch>
        </p:blipFill>
        <p:spPr>
          <a:xfrm>
            <a:off x="10700385" y="5647055"/>
            <a:ext cx="1405890" cy="10509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fill="hold"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直接连接符 15"/>
          <p:cNvCxnSpPr/>
          <p:nvPr>
            <p:custDataLst>
              <p:tags r:id="rId1"/>
            </p:custDataLst>
          </p:nvPr>
        </p:nvCxnSpPr>
        <p:spPr>
          <a:xfrm>
            <a:off x="965205" y="1197270"/>
            <a:ext cx="2574925" cy="0"/>
          </a:xfrm>
          <a:prstGeom prst="line">
            <a:avLst/>
          </a:prstGeom>
          <a:ln w="38100">
            <a:solidFill>
              <a:srgbClr val="F3AD1F"/>
            </a:solidFill>
          </a:ln>
        </p:spPr>
        <p:style>
          <a:lnRef idx="1">
            <a:schemeClr val="accent1"/>
          </a:lnRef>
          <a:fillRef idx="0">
            <a:schemeClr val="accent1"/>
          </a:fillRef>
          <a:effectRef idx="0">
            <a:schemeClr val="accent1"/>
          </a:effectRef>
          <a:fontRef idx="minor">
            <a:schemeClr val="tx1"/>
          </a:fontRef>
        </p:style>
      </p:cxnSp>
      <p:sp>
        <p:nvSpPr>
          <p:cNvPr id="4" name="文本框22"/>
          <p:cNvSpPr/>
          <p:nvPr>
            <p:custDataLst>
              <p:tags r:id="rId2"/>
            </p:custDataLst>
          </p:nvPr>
        </p:nvSpPr>
        <p:spPr>
          <a:xfrm>
            <a:off x="898525" y="586740"/>
            <a:ext cx="7181215" cy="534035"/>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buClr>
                <a:srgbClr val="FFC94C"/>
              </a:buClr>
            </a:pPr>
            <a:r>
              <a:rPr lang="zh-CN" altLang="en-US" sz="2400" b="1" dirty="0">
                <a:solidFill>
                  <a:srgbClr val="5D3317"/>
                </a:solidFill>
                <a:latin typeface="微软雅黑" panose="020B0503020204020204" charset="-122"/>
                <a:ea typeface="微软雅黑" panose="020B0503020204020204" charset="-122"/>
                <a:cs typeface="+mn-ea"/>
                <a:sym typeface="+mn-lt"/>
              </a:rPr>
              <a:t>一、认识公益劳动</a:t>
            </a:r>
          </a:p>
        </p:txBody>
      </p:sp>
      <p:sp>
        <p:nvSpPr>
          <p:cNvPr id="100" name="文本框 99"/>
          <p:cNvSpPr txBox="1"/>
          <p:nvPr/>
        </p:nvSpPr>
        <p:spPr>
          <a:xfrm>
            <a:off x="1141730" y="1707515"/>
            <a:ext cx="9907270" cy="4238625"/>
          </a:xfrm>
          <a:prstGeom prst="rect">
            <a:avLst/>
          </a:prstGeom>
          <a:noFill/>
          <a:ln w="9525">
            <a:noFill/>
          </a:ln>
        </p:spPr>
        <p:txBody>
          <a:bodyPr wrap="square">
            <a:spAutoFit/>
          </a:bodyPr>
          <a:lstStyle/>
          <a:p>
            <a:pPr indent="457200" algn="just" fontAlgn="auto">
              <a:lnSpc>
                <a:spcPct val="175000"/>
              </a:lnSpc>
              <a:buClrTx/>
              <a:buSzTx/>
              <a:buFontTx/>
            </a:pPr>
            <a:r>
              <a:rPr lang="zh-CN" altLang="en-US" sz="2100" b="1" dirty="0">
                <a:solidFill>
                  <a:srgbClr val="5A8BC1"/>
                </a:solidFill>
                <a:latin typeface="微软雅黑" panose="020B0503020204020204" charset="-122"/>
                <a:ea typeface="微软雅黑" panose="020B0503020204020204" charset="-122"/>
              </a:rPr>
              <a:t>（一）公益的概念</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在普遍意义上，</a:t>
            </a:r>
            <a:r>
              <a:rPr lang="zh-CN" altLang="en-US" sz="1900" b="1" dirty="0">
                <a:solidFill>
                  <a:srgbClr val="F3AD1F"/>
                </a:solidFill>
                <a:latin typeface="微软雅黑" panose="020B0503020204020204" charset="-122"/>
                <a:ea typeface="微软雅黑" panose="020B0503020204020204" charset="-122"/>
              </a:rPr>
              <a:t>“公益”</a:t>
            </a:r>
            <a:r>
              <a:rPr lang="zh-CN" altLang="en-US" sz="1900" dirty="0">
                <a:solidFill>
                  <a:schemeClr val="tx1">
                    <a:lumMod val="85000"/>
                    <a:lumOff val="15000"/>
                  </a:schemeClr>
                </a:solidFill>
                <a:latin typeface="微软雅黑" panose="020B0503020204020204" charset="-122"/>
                <a:ea typeface="微软雅黑" panose="020B0503020204020204" charset="-122"/>
              </a:rPr>
              <a:t>顾名思义就是公共的利益、公共的好处。对于“公益”的英文，有学者认为，英文public goods与中文“公益”的含义更为接近，即“以志愿求公益”，而把public welfare看作由政府主导的“社会福利”，即“以强制求公益”，把市场则看作“以志愿（自由交易）求私益”的载体。</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现代意义的</a:t>
            </a:r>
            <a:r>
              <a:rPr lang="zh-CN" altLang="en-US" sz="1900" b="1" dirty="0">
                <a:solidFill>
                  <a:srgbClr val="F3AD1F"/>
                </a:solidFill>
                <a:latin typeface="微软雅黑" panose="020B0503020204020204" charset="-122"/>
                <a:ea typeface="微软雅黑" panose="020B0503020204020204" charset="-122"/>
              </a:rPr>
              <a:t>“公益”</a:t>
            </a:r>
            <a:r>
              <a:rPr lang="zh-CN" altLang="en-US" sz="1900" dirty="0">
                <a:solidFill>
                  <a:schemeClr val="tx1">
                    <a:lumMod val="85000"/>
                    <a:lumOff val="15000"/>
                  </a:schemeClr>
                </a:solidFill>
                <a:latin typeface="微软雅黑" panose="020B0503020204020204" charset="-122"/>
                <a:ea typeface="微软雅黑" panose="020B0503020204020204" charset="-122"/>
              </a:rPr>
              <a:t>，意味着一种行动和实践，它不是为了获得利润，而是为了造福他人乃至整个社会，促使人类世界在政治、经济、文化、环境等方面进步，同时公益践行者自己也获得身心发展。</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141730" y="1221740"/>
            <a:ext cx="9907270" cy="2703195"/>
          </a:xfrm>
          <a:prstGeom prst="rect">
            <a:avLst/>
          </a:prstGeom>
          <a:noFill/>
          <a:ln w="9525">
            <a:noFill/>
          </a:ln>
        </p:spPr>
        <p:txBody>
          <a:bodyPr wrap="square">
            <a:spAutoFit/>
          </a:bodyPr>
          <a:lstStyle/>
          <a:p>
            <a:pPr indent="457200" algn="just" fontAlgn="auto">
              <a:lnSpc>
                <a:spcPct val="175000"/>
              </a:lnSpc>
              <a:buClrTx/>
              <a:buSzTx/>
              <a:buFontTx/>
            </a:pPr>
            <a:r>
              <a:rPr lang="zh-CN" altLang="en-US" sz="2100" b="1" dirty="0">
                <a:solidFill>
                  <a:srgbClr val="5A8BC1"/>
                </a:solidFill>
                <a:latin typeface="微软雅黑" panose="020B0503020204020204" charset="-122"/>
                <a:ea typeface="微软雅黑" panose="020B0503020204020204" charset="-122"/>
              </a:rPr>
              <a:t>（二）公益劳动的定义</a:t>
            </a:r>
          </a:p>
          <a:p>
            <a:pPr indent="457200" algn="just" fontAlgn="auto">
              <a:lnSpc>
                <a:spcPct val="175000"/>
              </a:lnSpc>
              <a:buClrTx/>
              <a:buSzTx/>
              <a:buFontTx/>
            </a:pPr>
            <a:r>
              <a:rPr lang="zh-CN" altLang="en-US" sz="1900" b="1" dirty="0">
                <a:solidFill>
                  <a:srgbClr val="F3AD1F"/>
                </a:solidFill>
                <a:latin typeface="微软雅黑" panose="020B0503020204020204" charset="-122"/>
                <a:ea typeface="微软雅黑" panose="020B0503020204020204" charset="-122"/>
              </a:rPr>
              <a:t>公益劳动</a:t>
            </a:r>
            <a:r>
              <a:rPr lang="zh-CN" altLang="en-US" sz="1900" dirty="0">
                <a:solidFill>
                  <a:schemeClr val="tx1">
                    <a:lumMod val="85000"/>
                    <a:lumOff val="15000"/>
                  </a:schemeClr>
                </a:solidFill>
                <a:latin typeface="微软雅黑" panose="020B0503020204020204" charset="-122"/>
                <a:ea typeface="微软雅黑" panose="020B0503020204020204" charset="-122"/>
              </a:rPr>
              <a:t>是指直接服务于公益事业、不取报酬的劳动。</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学校组织的社会公益劳动是学校劳动教育和学生社会实践的内容。目的在于培养学生为人民服务、为公众谋利益的良好思想品德；推动学生接触社会、深入生活，参加各种社会实践，形成良好社会风尚。</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41730" y="1221740"/>
            <a:ext cx="9907270" cy="3161030"/>
          </a:xfrm>
          <a:prstGeom prst="rect">
            <a:avLst/>
          </a:prstGeom>
          <a:noFill/>
          <a:ln w="9525">
            <a:noFill/>
          </a:ln>
        </p:spPr>
        <p:txBody>
          <a:bodyPr wrap="square">
            <a:spAutoFit/>
          </a:bodyPr>
          <a:lstStyle/>
          <a:p>
            <a:pPr indent="457200" algn="just" fontAlgn="auto">
              <a:lnSpc>
                <a:spcPct val="175000"/>
              </a:lnSpc>
              <a:buClrTx/>
              <a:buSzTx/>
              <a:buFontTx/>
            </a:pPr>
            <a:r>
              <a:rPr lang="zh-CN" altLang="en-US" sz="1900" b="1" dirty="0">
                <a:solidFill>
                  <a:schemeClr val="tx1">
                    <a:lumMod val="85000"/>
                    <a:lumOff val="15000"/>
                  </a:schemeClr>
                </a:solidFill>
                <a:latin typeface="微软雅黑" panose="020B0503020204020204" charset="-122"/>
                <a:ea typeface="微软雅黑" panose="020B0503020204020204" charset="-122"/>
              </a:rPr>
              <a:t>1. 公益劳动是一种志愿精神动力所支持的劳动</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按照联合国志愿人员组织对志愿者精神的理解，可以对志愿精神进行如下解读：志愿精神是一种在自愿的、不计报酬或收入的条件下参与推动人类发展、促进社会进步和完善社区服务的工作的精神，是公众参与社会生活的一种重要方式，是个人对生命价值、社会、人类和人生观的一种积极态度。</a:t>
            </a:r>
          </a:p>
          <a:p>
            <a:pPr indent="457200" algn="just" fontAlgn="auto">
              <a:lnSpc>
                <a:spcPct val="175000"/>
              </a:lnSpc>
              <a:buClrTx/>
              <a:buSzTx/>
              <a:buFontTx/>
            </a:pPr>
            <a:r>
              <a:rPr lang="zh-CN" altLang="en-US" sz="1900" dirty="0">
                <a:solidFill>
                  <a:schemeClr val="tx1">
                    <a:lumMod val="85000"/>
                    <a:lumOff val="15000"/>
                  </a:schemeClr>
                </a:solidFill>
                <a:latin typeface="微软雅黑" panose="020B0503020204020204" charset="-122"/>
                <a:ea typeface="微软雅黑" panose="020B0503020204020204" charset="-122"/>
              </a:rPr>
              <a:t>无私奉献的志愿精神是公益劳动的精神内核。</a:t>
            </a:r>
          </a:p>
        </p:txBody>
      </p:sp>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a43bbf5b-ab86-4c42-a066-82eb3012a4a5"/>
  <p:tag name="COMMONDATA" val="eyJoZGlkIjoiNGY0MDgyY2U2NDUxNjliMTA0YzZjN2UwYjAxZWNmMGY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AS_UNIQUEID" val="90"/>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AS_UNIQUEID" val="90"/>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AS_UNIQUEID" val="90"/>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微软雅黑"/>
        <a:ea typeface="微软雅黑"/>
        <a:cs typeface="微软雅黑"/>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微软雅黑"/>
        <a:cs typeface="微软雅黑"/>
        <a:font script="Jpan" typeface="游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微软雅黑"/>
        <a:ea typeface="微软雅黑"/>
        <a:cs typeface="微软雅黑"/>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微软雅黑"/>
        <a:cs typeface="微软雅黑"/>
        <a:font script="Jpan" typeface="游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微软雅黑"/>
        <a:ea typeface="微软雅黑"/>
        <a:cs typeface="微软雅黑"/>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微软雅黑"/>
        <a:cs typeface="微软雅黑"/>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6625</Words>
  <Application>Microsoft Office PowerPoint</Application>
  <PresentationFormat>宽屏</PresentationFormat>
  <Paragraphs>202</Paragraphs>
  <Slides>52</Slides>
  <Notes>6</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52</vt:i4>
      </vt:variant>
    </vt:vector>
  </HeadingPairs>
  <TitlesOfParts>
    <vt:vector size="58" baseType="lpstr">
      <vt:lpstr>微软雅黑</vt:lpstr>
      <vt:lpstr>思源黑体 CN Light</vt:lpstr>
      <vt:lpstr>庞门正道标题体</vt:lpstr>
      <vt:lpstr>仿宋</vt:lpstr>
      <vt:lpstr>Arial</vt:lpstr>
      <vt:lpstr>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庄玉侠</cp:lastModifiedBy>
  <cp:revision>180</cp:revision>
  <dcterms:created xsi:type="dcterms:W3CDTF">2018-04-11T12:05:00Z</dcterms:created>
  <dcterms:modified xsi:type="dcterms:W3CDTF">2023-06-06T01:52:07Z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103D0380D2124F949A7A6D6DD4C15820_13</vt:lpwstr>
  </property>
</Properties>
</file>