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1.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notesSlides/notesSlide2.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3.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notesSlides/notesSlide4.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notesSlides/notesSlide5.xml" ContentType="application/vnd.openxmlformats-officedocument.presentationml.notesSlide+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56"/>
  </p:notesMasterIdLst>
  <p:handoutMasterIdLst>
    <p:handoutMasterId r:id="rId57"/>
  </p:handoutMasterIdLst>
  <p:sldIdLst>
    <p:sldId id="427" r:id="rId2"/>
    <p:sldId id="457" r:id="rId3"/>
    <p:sldId id="428" r:id="rId4"/>
    <p:sldId id="429" r:id="rId5"/>
    <p:sldId id="466" r:id="rId6"/>
    <p:sldId id="467" r:id="rId7"/>
    <p:sldId id="462" r:id="rId8"/>
    <p:sldId id="460" r:id="rId9"/>
    <p:sldId id="468" r:id="rId10"/>
    <p:sldId id="492" r:id="rId11"/>
    <p:sldId id="469" r:id="rId12"/>
    <p:sldId id="461" r:id="rId13"/>
    <p:sldId id="471" r:id="rId14"/>
    <p:sldId id="472" r:id="rId15"/>
    <p:sldId id="473" r:id="rId16"/>
    <p:sldId id="474" r:id="rId17"/>
    <p:sldId id="475" r:id="rId18"/>
    <p:sldId id="476" r:id="rId19"/>
    <p:sldId id="477" r:id="rId20"/>
    <p:sldId id="515" r:id="rId21"/>
    <p:sldId id="516" r:id="rId22"/>
    <p:sldId id="517" r:id="rId23"/>
    <p:sldId id="520" r:id="rId24"/>
    <p:sldId id="518" r:id="rId25"/>
    <p:sldId id="521" r:id="rId26"/>
    <p:sldId id="519" r:id="rId27"/>
    <p:sldId id="522" r:id="rId28"/>
    <p:sldId id="524" r:id="rId29"/>
    <p:sldId id="523" r:id="rId30"/>
    <p:sldId id="478" r:id="rId31"/>
    <p:sldId id="479" r:id="rId32"/>
    <p:sldId id="480" r:id="rId33"/>
    <p:sldId id="481" r:id="rId34"/>
    <p:sldId id="482" r:id="rId35"/>
    <p:sldId id="483" r:id="rId36"/>
    <p:sldId id="484" r:id="rId37"/>
    <p:sldId id="527" r:id="rId38"/>
    <p:sldId id="525" r:id="rId39"/>
    <p:sldId id="485" r:id="rId40"/>
    <p:sldId id="487" r:id="rId41"/>
    <p:sldId id="488" r:id="rId42"/>
    <p:sldId id="489" r:id="rId43"/>
    <p:sldId id="490" r:id="rId44"/>
    <p:sldId id="529" r:id="rId45"/>
    <p:sldId id="530" r:id="rId46"/>
    <p:sldId id="531" r:id="rId47"/>
    <p:sldId id="532" r:id="rId48"/>
    <p:sldId id="533" r:id="rId49"/>
    <p:sldId id="534" r:id="rId50"/>
    <p:sldId id="536" r:id="rId51"/>
    <p:sldId id="535" r:id="rId52"/>
    <p:sldId id="538" r:id="rId53"/>
    <p:sldId id="539" r:id="rId54"/>
    <p:sldId id="491" r:id="rId55"/>
  </p:sldIdLst>
  <p:sldSz cx="12192000" cy="6858000"/>
  <p:notesSz cx="6858000" cy="9144000"/>
  <p:embeddedFontLst>
    <p:embeddedFont>
      <p:font typeface="微软雅黑" panose="020B0503020204020204" pitchFamily="34" charset="-122"/>
      <p:regular r:id="rId58"/>
      <p:bold r:id="rId59"/>
    </p:embeddedFont>
    <p:embeddedFont>
      <p:font typeface="庞门正道标题体" panose="02010600030101010101" pitchFamily="2" charset="-122"/>
      <p:regular r:id="rId60"/>
    </p:embeddedFont>
    <p:embeddedFont>
      <p:font typeface="仿宋" panose="02010609060101010101" pitchFamily="49" charset="-122"/>
      <p:regular r:id="rId61"/>
    </p:embeddedFont>
  </p:embeddedFontLst>
  <p:custDataLst>
    <p:tags r:id="rId6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72"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3027">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49574"/>
    <a:srgbClr val="F3AD1F"/>
    <a:srgbClr val="FFF6E9"/>
    <a:srgbClr val="FFF2E1"/>
    <a:srgbClr val="5A8BC1"/>
    <a:srgbClr val="5D3317"/>
    <a:srgbClr val="EC6F2C"/>
    <a:srgbClr val="FFFAF3"/>
    <a:srgbClr val="FFF8E5"/>
    <a:srgbClr val="A494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varScale="1">
        <p:scale>
          <a:sx n="106" d="100"/>
          <a:sy n="106" d="100"/>
        </p:scale>
        <p:origin x="150" y="102"/>
      </p:cViewPr>
      <p:guideLst>
        <p:guide orient="horz" pos="2472"/>
        <p:guide pos="3840"/>
      </p:guideLst>
    </p:cSldViewPr>
  </p:slideViewPr>
  <p:notesTextViewPr>
    <p:cViewPr>
      <p:scale>
        <a:sx n="1" d="1"/>
        <a:sy n="1" d="1"/>
      </p:scale>
      <p:origin x="0" y="0"/>
    </p:cViewPr>
  </p:notesTextViewPr>
  <p:notesViewPr>
    <p:cSldViewPr snapToGrid="0">
      <p:cViewPr varScale="1">
        <p:scale>
          <a:sx n="96" d="100"/>
          <a:sy n="96" d="100"/>
        </p:scale>
        <p:origin x="-762" y="-96"/>
      </p:cViewPr>
      <p:guideLst>
        <p:guide orient="horz" pos="3027"/>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font" Target="fonts/font1.fntdata"/><Relationship Id="rId66"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font" Target="fonts/font4.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2.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handoutMaster" Target="handoutMasters/handout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font" Target="fonts/font3.fntdata"/><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dirty="0">
              <a:latin typeface="微软雅黑" panose="020B0503020204020204" pitchFamily="34" charset="-122"/>
              <a:ea typeface="微软雅黑" panose="020B0503020204020204" pitchFamily="34" charset="-122"/>
              <a:cs typeface="Arial" panose="020B0604020202020204" pitchFamily="34" charset="0"/>
            </a:endParaRPr>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26973FD-0EAC-4BFF-8FA8-7D70F24ACD71}" type="datetimeFigureOut">
              <a:rPr lang="zh-CN" altLang="en-US" smtClean="0">
                <a:latin typeface="微软雅黑" panose="020B0503020204020204" pitchFamily="34" charset="-122"/>
                <a:ea typeface="微软雅黑" panose="020B0503020204020204" pitchFamily="34" charset="-122"/>
                <a:cs typeface="Arial" panose="020B0604020202020204" pitchFamily="34" charset="0"/>
              </a:rPr>
              <a:t>2023/6/6</a:t>
            </a:fld>
            <a:endParaRPr lang="zh-CN" altLang="en-US" dirty="0">
              <a:latin typeface="微软雅黑" panose="020B0503020204020204" pitchFamily="34" charset="-122"/>
              <a:ea typeface="微软雅黑" panose="020B0503020204020204" pitchFamily="34" charset="-122"/>
              <a:cs typeface="Arial" panose="020B0604020202020204" pitchFamily="34" charset="0"/>
            </a:endParaRPr>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dirty="0">
              <a:latin typeface="微软雅黑" panose="020B0503020204020204" pitchFamily="34" charset="-122"/>
              <a:ea typeface="微软雅黑" panose="020B0503020204020204" pitchFamily="34" charset="-122"/>
              <a:cs typeface="Arial" panose="020B0604020202020204" pitchFamily="34" charset="0"/>
            </a:endParaRPr>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00536F2-43F3-4435-AFF7-9668D953CEAC}" type="slidenum">
              <a:rPr lang="zh-CN" altLang="en-US" smtClean="0">
                <a:latin typeface="微软雅黑" panose="020B0503020204020204" pitchFamily="34" charset="-122"/>
                <a:ea typeface="微软雅黑" panose="020B0503020204020204" pitchFamily="34" charset="-122"/>
                <a:cs typeface="Arial" panose="020B0604020202020204" pitchFamily="34" charset="0"/>
              </a:rPr>
              <a:t>‹#›</a:t>
            </a:fld>
            <a:endParaRPr lang="zh-CN" altLang="en-US" dirty="0">
              <a:latin typeface="微软雅黑" panose="020B0503020204020204" pitchFamily="34" charset="-122"/>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22016906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微软雅黑" panose="020B0503020204020204" pitchFamily="34" charset="-122"/>
                <a:ea typeface="微软雅黑" panose="020B0503020204020204" pitchFamily="34" charset="-122"/>
                <a:cs typeface="Arial" panose="020B0604020202020204" pitchFamily="34" charset="0"/>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微软雅黑" panose="020B0503020204020204" pitchFamily="34" charset="-122"/>
                <a:ea typeface="微软雅黑" panose="020B0503020204020204" pitchFamily="34" charset="-122"/>
                <a:cs typeface="Arial" panose="020B0604020202020204" pitchFamily="34" charset="0"/>
              </a:defRPr>
            </a:lvl1pPr>
          </a:lstStyle>
          <a:p>
            <a:fld id="{9B970087-D8BB-43D7-874E-9FC35BAB8585}" type="datetimeFigureOut">
              <a:rPr lang="zh-CN" altLang="en-US" smtClean="0"/>
              <a:t>2023/6/6</a:t>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微软雅黑" panose="020B0503020204020204" pitchFamily="34" charset="-122"/>
                <a:ea typeface="微软雅黑" panose="020B0503020204020204" pitchFamily="34" charset="-122"/>
                <a:cs typeface="Arial" panose="020B0604020202020204" pitchFamily="34" charset="0"/>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微软雅黑" panose="020B0503020204020204" pitchFamily="34" charset="-122"/>
                <a:ea typeface="微软雅黑" panose="020B0503020204020204" pitchFamily="34" charset="-122"/>
                <a:cs typeface="Arial" panose="020B0604020202020204" pitchFamily="34" charset="0"/>
              </a:defRPr>
            </a:lvl1pPr>
          </a:lstStyle>
          <a:p>
            <a:fld id="{7E671E18-EA03-48B2-A677-5298BE54383A}" type="slidenum">
              <a:rPr lang="zh-CN" altLang="en-US" smtClean="0"/>
              <a:t>‹#›</a:t>
            </a:fld>
            <a:endParaRPr lang="zh-CN" altLang="en-US" dirty="0"/>
          </a:p>
        </p:txBody>
      </p:sp>
    </p:spTree>
    <p:extLst>
      <p:ext uri="{BB962C8B-B14F-4D97-AF65-F5344CB8AC3E}">
        <p14:creationId xmlns:p14="http://schemas.microsoft.com/office/powerpoint/2010/main" val="22566733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Arial" panose="020B0604020202020204" pitchFamily="34" charset="0"/>
      </a:defRPr>
    </a:lvl1pPr>
    <a:lvl2pPr marL="4572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Arial" panose="020B0604020202020204" pitchFamily="34" charset="0"/>
      </a:defRPr>
    </a:lvl2pPr>
    <a:lvl3pPr marL="9144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Arial" panose="020B0604020202020204" pitchFamily="34" charset="0"/>
      </a:defRPr>
    </a:lvl3pPr>
    <a:lvl4pPr marL="13716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Arial" panose="020B0604020202020204" pitchFamily="34" charset="0"/>
      </a:defRPr>
    </a:lvl4pPr>
    <a:lvl5pPr marL="18288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Arial" panose="020B060402020202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E671E18-EA03-48B2-A677-5298BE54383A}" type="slidenum">
              <a:rPr lang="zh-CN" altLang="en-US" smtClean="0"/>
              <a:t>1</a:t>
            </a:fld>
            <a:endParaRPr lang="zh-CN" altLang="en-US"/>
          </a:p>
        </p:txBody>
      </p:sp>
    </p:spTree>
    <p:extLst>
      <p:ext uri="{BB962C8B-B14F-4D97-AF65-F5344CB8AC3E}">
        <p14:creationId xmlns:p14="http://schemas.microsoft.com/office/powerpoint/2010/main" val="32244684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E671E18-EA03-48B2-A677-5298BE54383A}" type="slidenum">
              <a:rPr lang="zh-CN" altLang="en-US" smtClean="0"/>
              <a:t>2</a:t>
            </a:fld>
            <a:endParaRPr lang="zh-CN" altLang="en-US"/>
          </a:p>
        </p:txBody>
      </p:sp>
    </p:spTree>
    <p:extLst>
      <p:ext uri="{BB962C8B-B14F-4D97-AF65-F5344CB8AC3E}">
        <p14:creationId xmlns:p14="http://schemas.microsoft.com/office/powerpoint/2010/main" val="8699789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E671E18-EA03-48B2-A677-5298BE54383A}" type="slidenum">
              <a:rPr lang="zh-CN" altLang="en-US" smtClean="0"/>
              <a:t>3</a:t>
            </a:fld>
            <a:endParaRPr lang="zh-CN" altLang="en-US"/>
          </a:p>
        </p:txBody>
      </p:sp>
    </p:spTree>
    <p:extLst>
      <p:ext uri="{BB962C8B-B14F-4D97-AF65-F5344CB8AC3E}">
        <p14:creationId xmlns:p14="http://schemas.microsoft.com/office/powerpoint/2010/main" val="17862566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E671E18-EA03-48B2-A677-5298BE54383A}" type="slidenum">
              <a:rPr lang="zh-CN" altLang="en-US" smtClean="0"/>
              <a:t>4</a:t>
            </a:fld>
            <a:endParaRPr lang="zh-CN" altLang="en-US"/>
          </a:p>
        </p:txBody>
      </p:sp>
    </p:spTree>
    <p:extLst>
      <p:ext uri="{BB962C8B-B14F-4D97-AF65-F5344CB8AC3E}">
        <p14:creationId xmlns:p14="http://schemas.microsoft.com/office/powerpoint/2010/main" val="15411138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E671E18-EA03-48B2-A677-5298BE54383A}" type="slidenum">
              <a:rPr lang="zh-CN" altLang="en-US" smtClean="0"/>
              <a:t>30</a:t>
            </a:fld>
            <a:endParaRPr lang="zh-CN" altLang="en-US"/>
          </a:p>
        </p:txBody>
      </p:sp>
    </p:spTree>
    <p:extLst>
      <p:ext uri="{BB962C8B-B14F-4D97-AF65-F5344CB8AC3E}">
        <p14:creationId xmlns:p14="http://schemas.microsoft.com/office/powerpoint/2010/main" val="33787358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E671E18-EA03-48B2-A677-5298BE54383A}" type="slidenum">
              <a:rPr lang="zh-CN" altLang="en-US" smtClean="0"/>
              <a:t>54</a:t>
            </a:fld>
            <a:endParaRPr lang="zh-CN" altLang="en-US"/>
          </a:p>
        </p:txBody>
      </p:sp>
    </p:spTree>
    <p:extLst>
      <p:ext uri="{BB962C8B-B14F-4D97-AF65-F5344CB8AC3E}">
        <p14:creationId xmlns:p14="http://schemas.microsoft.com/office/powerpoint/2010/main" val="23985726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dirty="0"/>
              <a:t>单击此处编辑母版标题样式</a:t>
            </a:r>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atin typeface="微软雅黑" panose="020B0503020204020204" pitchFamily="34" charset="-122"/>
                <a:ea typeface="微软雅黑" panose="020B0503020204020204" pitchFamily="34" charset="-122"/>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单击以编辑母版副标题样式</a:t>
            </a:r>
          </a:p>
        </p:txBody>
      </p:sp>
      <p:sp>
        <p:nvSpPr>
          <p:cNvPr id="4" name="日期占位符 3"/>
          <p:cNvSpPr>
            <a:spLocks noGrp="1"/>
          </p:cNvSpPr>
          <p:nvPr>
            <p:ph type="dt" sz="half" idx="10"/>
          </p:nvPr>
        </p:nvSpPr>
        <p:spPr>
          <a:xfrm>
            <a:off x="838200" y="6356350"/>
            <a:ext cx="2743200" cy="365125"/>
          </a:xfrm>
        </p:spPr>
        <p:txBody>
          <a:bodyPr/>
          <a:lstStyle>
            <a:lvl1pPr>
              <a:defRPr>
                <a:latin typeface="微软雅黑" panose="020B0503020204020204" pitchFamily="34" charset="-122"/>
                <a:ea typeface="微软雅黑" panose="020B0503020204020204" pitchFamily="34" charset="-122"/>
                <a:cs typeface="Arial" panose="020B0604020202020204" pitchFamily="34" charset="0"/>
              </a:defRPr>
            </a:lvl1pPr>
          </a:lstStyle>
          <a:p>
            <a:fld id="{0862E236-BEA6-4FE1-BEAD-0FB051EDEDBA}" type="datetimeFigureOut">
              <a:rPr lang="zh-CN" altLang="en-US" smtClean="0"/>
              <a:t>2023/6/6</a:t>
            </a:fld>
            <a:endParaRPr lang="zh-CN" altLang="en-US" dirty="0"/>
          </a:p>
        </p:txBody>
      </p:sp>
      <p:sp>
        <p:nvSpPr>
          <p:cNvPr id="5" name="页脚占位符 4"/>
          <p:cNvSpPr>
            <a:spLocks noGrp="1"/>
          </p:cNvSpPr>
          <p:nvPr>
            <p:ph type="ftr" sz="quarter" idx="11"/>
          </p:nvPr>
        </p:nvSpPr>
        <p:spPr>
          <a:xfrm>
            <a:off x="4038600" y="6356350"/>
            <a:ext cx="4114800" cy="365125"/>
          </a:xfrm>
        </p:spPr>
        <p:txBody>
          <a:bodyPr/>
          <a:lstStyle>
            <a:lvl1pPr>
              <a:defRPr>
                <a:latin typeface="微软雅黑" panose="020B0503020204020204" pitchFamily="34" charset="-122"/>
                <a:ea typeface="微软雅黑" panose="020B0503020204020204" pitchFamily="34" charset="-122"/>
                <a:cs typeface="Arial" panose="020B0604020202020204" pitchFamily="34" charset="0"/>
              </a:defRPr>
            </a:lvl1pPr>
          </a:lstStyle>
          <a:p>
            <a:endParaRPr lang="zh-CN" altLang="en-US" dirty="0"/>
          </a:p>
        </p:txBody>
      </p:sp>
      <p:sp>
        <p:nvSpPr>
          <p:cNvPr id="6" name="灯片编号占位符 5"/>
          <p:cNvSpPr>
            <a:spLocks noGrp="1"/>
          </p:cNvSpPr>
          <p:nvPr>
            <p:ph type="sldNum" sz="quarter" idx="12"/>
          </p:nvPr>
        </p:nvSpPr>
        <p:spPr>
          <a:xfrm>
            <a:off x="8610600" y="6356350"/>
            <a:ext cx="2743200" cy="365125"/>
          </a:xfrm>
        </p:spPr>
        <p:txBody>
          <a:bodyPr/>
          <a:lstStyle>
            <a:lvl1pPr>
              <a:defRPr>
                <a:latin typeface="微软雅黑" panose="020B0503020204020204" pitchFamily="34" charset="-122"/>
                <a:ea typeface="微软雅黑" panose="020B0503020204020204" pitchFamily="34" charset="-122"/>
                <a:cs typeface="Arial" panose="020B0604020202020204" pitchFamily="34" charset="0"/>
              </a:defRPr>
            </a:lvl1pPr>
          </a:lstStyle>
          <a:p>
            <a:fld id="{546D69DF-C0CD-4945-8BEE-B9C57E7827E6}" type="slidenum">
              <a:rPr lang="zh-CN" altLang="en-US" smtClean="0"/>
              <a:t>‹#›</a:t>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lvl1pPr>
              <a:defRPr>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dirty="0"/>
              <a:t>单击此处编辑母版标题样式</a:t>
            </a:r>
          </a:p>
        </p:txBody>
      </p:sp>
      <p:sp>
        <p:nvSpPr>
          <p:cNvPr id="3" name="竖排文字占位符 2"/>
          <p:cNvSpPr>
            <a:spLocks noGrp="1"/>
          </p:cNvSpPr>
          <p:nvPr>
            <p:ph type="body" orient="vert" idx="1" hasCustomPrompt="1"/>
          </p:nvPr>
        </p:nvSpPr>
        <p:spPr>
          <a:xfrm>
            <a:off x="838200" y="1825625"/>
            <a:ext cx="10515600" cy="4351338"/>
          </a:xfrm>
        </p:spPr>
        <p:txBody>
          <a:bodyPr vert="eaVert"/>
          <a:lstStyle>
            <a:lvl1pPr>
              <a:defRPr>
                <a:latin typeface="微软雅黑" panose="020B0503020204020204" pitchFamily="34" charset="-122"/>
                <a:ea typeface="微软雅黑" panose="020B0503020204020204" pitchFamily="34" charset="-122"/>
                <a:cs typeface="Arial" panose="020B0604020202020204" pitchFamily="34" charset="0"/>
              </a:defRPr>
            </a:lvl1pPr>
            <a:lvl2pPr>
              <a:defRPr>
                <a:latin typeface="微软雅黑" panose="020B0503020204020204" pitchFamily="34" charset="-122"/>
                <a:ea typeface="微软雅黑" panose="020B0503020204020204" pitchFamily="34" charset="-122"/>
                <a:cs typeface="Arial" panose="020B0604020202020204" pitchFamily="34" charset="0"/>
              </a:defRPr>
            </a:lvl2pPr>
            <a:lvl3pPr>
              <a:defRPr>
                <a:latin typeface="微软雅黑" panose="020B0503020204020204" pitchFamily="34" charset="-122"/>
                <a:ea typeface="微软雅黑" panose="020B0503020204020204" pitchFamily="34" charset="-122"/>
                <a:cs typeface="Arial" panose="020B0604020202020204" pitchFamily="34" charset="0"/>
              </a:defRPr>
            </a:lvl3pPr>
            <a:lvl4pPr>
              <a:defRPr>
                <a:latin typeface="微软雅黑" panose="020B0503020204020204" pitchFamily="34" charset="-122"/>
                <a:ea typeface="微软雅黑" panose="020B0503020204020204" pitchFamily="34" charset="-122"/>
                <a:cs typeface="Arial" panose="020B0604020202020204" pitchFamily="34" charset="0"/>
              </a:defRPr>
            </a:lvl4pPr>
            <a:lvl5pPr>
              <a:defRPr>
                <a:latin typeface="微软雅黑" panose="020B0503020204020204" pitchFamily="34" charset="-122"/>
                <a:ea typeface="微软雅黑" panose="020B0503020204020204" pitchFamily="34" charset="-122"/>
                <a:cs typeface="Arial" panose="020B0604020202020204" pitchFamily="34" charset="0"/>
              </a:defRPr>
            </a:lvl5p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a:xfrm>
            <a:off x="838200" y="6356350"/>
            <a:ext cx="2743200" cy="365125"/>
          </a:xfrm>
        </p:spPr>
        <p:txBody>
          <a:bodyPr/>
          <a:lstStyle>
            <a:lvl1pPr>
              <a:defRPr>
                <a:latin typeface="微软雅黑" panose="020B0503020204020204" pitchFamily="34" charset="-122"/>
                <a:ea typeface="微软雅黑" panose="020B0503020204020204" pitchFamily="34" charset="-122"/>
                <a:cs typeface="Arial" panose="020B0604020202020204" pitchFamily="34" charset="0"/>
              </a:defRPr>
            </a:lvl1pPr>
          </a:lstStyle>
          <a:p>
            <a:fld id="{0862E236-BEA6-4FE1-BEAD-0FB051EDEDBA}" type="datetimeFigureOut">
              <a:rPr lang="zh-CN" altLang="en-US" smtClean="0"/>
              <a:t>2023/6/6</a:t>
            </a:fld>
            <a:endParaRPr lang="zh-CN" altLang="en-US" dirty="0"/>
          </a:p>
        </p:txBody>
      </p:sp>
      <p:sp>
        <p:nvSpPr>
          <p:cNvPr id="5" name="页脚占位符 4"/>
          <p:cNvSpPr>
            <a:spLocks noGrp="1"/>
          </p:cNvSpPr>
          <p:nvPr>
            <p:ph type="ftr" sz="quarter" idx="11"/>
          </p:nvPr>
        </p:nvSpPr>
        <p:spPr>
          <a:xfrm>
            <a:off x="4038600" y="6356350"/>
            <a:ext cx="4114800" cy="365125"/>
          </a:xfrm>
        </p:spPr>
        <p:txBody>
          <a:bodyPr/>
          <a:lstStyle>
            <a:lvl1pPr>
              <a:defRPr>
                <a:latin typeface="微软雅黑" panose="020B0503020204020204" pitchFamily="34" charset="-122"/>
                <a:ea typeface="微软雅黑" panose="020B0503020204020204" pitchFamily="34" charset="-122"/>
                <a:cs typeface="Arial" panose="020B0604020202020204" pitchFamily="34" charset="0"/>
              </a:defRPr>
            </a:lvl1pPr>
          </a:lstStyle>
          <a:p>
            <a:endParaRPr lang="zh-CN" altLang="en-US" dirty="0"/>
          </a:p>
        </p:txBody>
      </p:sp>
      <p:sp>
        <p:nvSpPr>
          <p:cNvPr id="6" name="灯片编号占位符 5"/>
          <p:cNvSpPr>
            <a:spLocks noGrp="1"/>
          </p:cNvSpPr>
          <p:nvPr>
            <p:ph type="sldNum" sz="quarter" idx="12"/>
          </p:nvPr>
        </p:nvSpPr>
        <p:spPr>
          <a:xfrm>
            <a:off x="8610600" y="6356350"/>
            <a:ext cx="2743200" cy="365125"/>
          </a:xfrm>
        </p:spPr>
        <p:txBody>
          <a:bodyPr/>
          <a:lstStyle>
            <a:lvl1pPr>
              <a:defRPr>
                <a:latin typeface="微软雅黑" panose="020B0503020204020204" pitchFamily="34" charset="-122"/>
                <a:ea typeface="微软雅黑" panose="020B0503020204020204" pitchFamily="34" charset="-122"/>
                <a:cs typeface="Arial" panose="020B0604020202020204" pitchFamily="34" charset="0"/>
              </a:defRPr>
            </a:lvl1pPr>
          </a:lstStyle>
          <a:p>
            <a:fld id="{546D69DF-C0CD-4945-8BEE-B9C57E7827E6}" type="slidenum">
              <a:rPr lang="zh-CN" altLang="en-US" smtClean="0"/>
              <a:t>‹#›</a:t>
            </a:fld>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lvl1pPr>
              <a:defRPr>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dirty="0"/>
              <a:t>单击此处编辑母版标题样式</a:t>
            </a:r>
          </a:p>
        </p:txBody>
      </p:sp>
      <p:sp>
        <p:nvSpPr>
          <p:cNvPr id="3" name="竖排文字占位符 2"/>
          <p:cNvSpPr>
            <a:spLocks noGrp="1"/>
          </p:cNvSpPr>
          <p:nvPr>
            <p:ph type="body" orient="vert" idx="1" hasCustomPrompt="1"/>
          </p:nvPr>
        </p:nvSpPr>
        <p:spPr>
          <a:xfrm>
            <a:off x="838200" y="365125"/>
            <a:ext cx="7734300" cy="5811838"/>
          </a:xfrm>
        </p:spPr>
        <p:txBody>
          <a:bodyPr vert="eaVert"/>
          <a:lstStyle>
            <a:lvl1pPr>
              <a:defRPr>
                <a:latin typeface="微软雅黑" panose="020B0503020204020204" pitchFamily="34" charset="-122"/>
                <a:ea typeface="微软雅黑" panose="020B0503020204020204" pitchFamily="34" charset="-122"/>
                <a:cs typeface="Arial" panose="020B0604020202020204" pitchFamily="34" charset="0"/>
              </a:defRPr>
            </a:lvl1pPr>
            <a:lvl2pPr>
              <a:defRPr>
                <a:latin typeface="微软雅黑" panose="020B0503020204020204" pitchFamily="34" charset="-122"/>
                <a:ea typeface="微软雅黑" panose="020B0503020204020204" pitchFamily="34" charset="-122"/>
                <a:cs typeface="Arial" panose="020B0604020202020204" pitchFamily="34" charset="0"/>
              </a:defRPr>
            </a:lvl2pPr>
            <a:lvl3pPr>
              <a:defRPr>
                <a:latin typeface="微软雅黑" panose="020B0503020204020204" pitchFamily="34" charset="-122"/>
                <a:ea typeface="微软雅黑" panose="020B0503020204020204" pitchFamily="34" charset="-122"/>
                <a:cs typeface="Arial" panose="020B0604020202020204" pitchFamily="34" charset="0"/>
              </a:defRPr>
            </a:lvl3pPr>
            <a:lvl4pPr>
              <a:defRPr>
                <a:latin typeface="微软雅黑" panose="020B0503020204020204" pitchFamily="34" charset="-122"/>
                <a:ea typeface="微软雅黑" panose="020B0503020204020204" pitchFamily="34" charset="-122"/>
                <a:cs typeface="Arial" panose="020B0604020202020204" pitchFamily="34" charset="0"/>
              </a:defRPr>
            </a:lvl4pPr>
            <a:lvl5pPr>
              <a:defRPr>
                <a:latin typeface="微软雅黑" panose="020B0503020204020204" pitchFamily="34" charset="-122"/>
                <a:ea typeface="微软雅黑" panose="020B0503020204020204" pitchFamily="34" charset="-122"/>
                <a:cs typeface="Arial" panose="020B0604020202020204" pitchFamily="34" charset="0"/>
              </a:defRPr>
            </a:lvl5p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a:xfrm>
            <a:off x="838200" y="6356350"/>
            <a:ext cx="2743200" cy="365125"/>
          </a:xfrm>
        </p:spPr>
        <p:txBody>
          <a:bodyPr/>
          <a:lstStyle>
            <a:lvl1pPr>
              <a:defRPr>
                <a:latin typeface="微软雅黑" panose="020B0503020204020204" pitchFamily="34" charset="-122"/>
                <a:ea typeface="微软雅黑" panose="020B0503020204020204" pitchFamily="34" charset="-122"/>
                <a:cs typeface="Arial" panose="020B0604020202020204" pitchFamily="34" charset="0"/>
              </a:defRPr>
            </a:lvl1pPr>
          </a:lstStyle>
          <a:p>
            <a:fld id="{0862E236-BEA6-4FE1-BEAD-0FB051EDEDBA}" type="datetimeFigureOut">
              <a:rPr lang="zh-CN" altLang="en-US" smtClean="0"/>
              <a:t>2023/6/6</a:t>
            </a:fld>
            <a:endParaRPr lang="zh-CN" altLang="en-US" dirty="0"/>
          </a:p>
        </p:txBody>
      </p:sp>
      <p:sp>
        <p:nvSpPr>
          <p:cNvPr id="5" name="页脚占位符 4"/>
          <p:cNvSpPr>
            <a:spLocks noGrp="1"/>
          </p:cNvSpPr>
          <p:nvPr>
            <p:ph type="ftr" sz="quarter" idx="11"/>
          </p:nvPr>
        </p:nvSpPr>
        <p:spPr>
          <a:xfrm>
            <a:off x="4038600" y="6356350"/>
            <a:ext cx="4114800" cy="365125"/>
          </a:xfrm>
        </p:spPr>
        <p:txBody>
          <a:bodyPr/>
          <a:lstStyle>
            <a:lvl1pPr>
              <a:defRPr>
                <a:latin typeface="微软雅黑" panose="020B0503020204020204" pitchFamily="34" charset="-122"/>
                <a:ea typeface="微软雅黑" panose="020B0503020204020204" pitchFamily="34" charset="-122"/>
                <a:cs typeface="Arial" panose="020B0604020202020204" pitchFamily="34" charset="0"/>
              </a:defRPr>
            </a:lvl1pPr>
          </a:lstStyle>
          <a:p>
            <a:endParaRPr lang="zh-CN" altLang="en-US" dirty="0"/>
          </a:p>
        </p:txBody>
      </p:sp>
      <p:sp>
        <p:nvSpPr>
          <p:cNvPr id="6" name="灯片编号占位符 5"/>
          <p:cNvSpPr>
            <a:spLocks noGrp="1"/>
          </p:cNvSpPr>
          <p:nvPr>
            <p:ph type="sldNum" sz="quarter" idx="12"/>
          </p:nvPr>
        </p:nvSpPr>
        <p:spPr>
          <a:xfrm>
            <a:off x="8610600" y="6356350"/>
            <a:ext cx="2743200" cy="365125"/>
          </a:xfrm>
        </p:spPr>
        <p:txBody>
          <a:bodyPr/>
          <a:lstStyle>
            <a:lvl1pPr>
              <a:defRPr>
                <a:latin typeface="微软雅黑" panose="020B0503020204020204" pitchFamily="34" charset="-122"/>
                <a:ea typeface="微软雅黑" panose="020B0503020204020204" pitchFamily="34" charset="-122"/>
                <a:cs typeface="Arial" panose="020B0604020202020204" pitchFamily="34" charset="0"/>
              </a:defRPr>
            </a:lvl1pPr>
          </a:lstStyle>
          <a:p>
            <a:fld id="{546D69DF-C0CD-4945-8BEE-B9C57E7827E6}" type="slidenum">
              <a:rPr lang="zh-CN" altLang="en-US" smtClean="0"/>
              <a:t>‹#›</a:t>
            </a:fld>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lvl1pPr>
              <a:defRPr>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dirty="0" smtClean="0"/>
              <a:t>单击此处编辑母版标题样式</a:t>
            </a:r>
            <a:endParaRPr lang="zh-CN" altLang="en-US" dirty="0"/>
          </a:p>
        </p:txBody>
      </p:sp>
      <p:sp>
        <p:nvSpPr>
          <p:cNvPr id="3" name="日期占位符 2"/>
          <p:cNvSpPr>
            <a:spLocks noGrp="1"/>
          </p:cNvSpPr>
          <p:nvPr>
            <p:ph type="dt" sz="half" idx="10"/>
          </p:nvPr>
        </p:nvSpPr>
        <p:spPr>
          <a:xfrm>
            <a:off x="838200" y="6356350"/>
            <a:ext cx="2743200" cy="365125"/>
          </a:xfrm>
        </p:spPr>
        <p:txBody>
          <a:bodyPr/>
          <a:lstStyle>
            <a:lvl1pPr>
              <a:defRPr>
                <a:latin typeface="微软雅黑" panose="020B0503020204020204" pitchFamily="34" charset="-122"/>
                <a:ea typeface="微软雅黑" panose="020B0503020204020204" pitchFamily="34" charset="-122"/>
                <a:cs typeface="Arial" panose="020B0604020202020204" pitchFamily="34" charset="0"/>
              </a:defRPr>
            </a:lvl1pPr>
          </a:lstStyle>
          <a:p>
            <a:fld id="{263DB197-84B0-484E-9C0F-88358ECCB797}" type="datetimeFigureOut">
              <a:rPr lang="zh-CN" altLang="en-US" smtClean="0"/>
              <a:t>2023/6/6</a:t>
            </a:fld>
            <a:endParaRPr lang="zh-CN" altLang="en-US" dirty="0"/>
          </a:p>
        </p:txBody>
      </p:sp>
      <p:sp>
        <p:nvSpPr>
          <p:cNvPr id="4" name="页脚占位符 3"/>
          <p:cNvSpPr>
            <a:spLocks noGrp="1"/>
          </p:cNvSpPr>
          <p:nvPr>
            <p:ph type="ftr" sz="quarter" idx="11"/>
          </p:nvPr>
        </p:nvSpPr>
        <p:spPr>
          <a:xfrm>
            <a:off x="4038600" y="6356350"/>
            <a:ext cx="4114800" cy="365125"/>
          </a:xfrm>
        </p:spPr>
        <p:txBody>
          <a:bodyPr/>
          <a:lstStyle>
            <a:lvl1pPr>
              <a:defRPr>
                <a:latin typeface="微软雅黑" panose="020B0503020204020204" pitchFamily="34" charset="-122"/>
                <a:ea typeface="微软雅黑" panose="020B0503020204020204" pitchFamily="34" charset="-122"/>
                <a:cs typeface="Arial" panose="020B0604020202020204" pitchFamily="34" charset="0"/>
              </a:defRPr>
            </a:lvl1pPr>
          </a:lstStyle>
          <a:p>
            <a:endParaRPr lang="zh-CN" altLang="en-US" dirty="0"/>
          </a:p>
        </p:txBody>
      </p:sp>
      <p:sp>
        <p:nvSpPr>
          <p:cNvPr id="5" name="灯片编号占位符 4"/>
          <p:cNvSpPr>
            <a:spLocks noGrp="1"/>
          </p:cNvSpPr>
          <p:nvPr>
            <p:ph type="sldNum" sz="quarter" idx="12"/>
          </p:nvPr>
        </p:nvSpPr>
        <p:spPr>
          <a:xfrm>
            <a:off x="8610600" y="6356350"/>
            <a:ext cx="2743200" cy="365125"/>
          </a:xfrm>
        </p:spPr>
        <p:txBody>
          <a:bodyPr/>
          <a:lstStyle>
            <a:lvl1pPr>
              <a:defRPr>
                <a:latin typeface="微软雅黑" panose="020B0503020204020204" pitchFamily="34" charset="-122"/>
                <a:ea typeface="微软雅黑" panose="020B0503020204020204" pitchFamily="34" charset="-122"/>
                <a:cs typeface="Arial" panose="020B0604020202020204" pitchFamily="34" charset="0"/>
              </a:defRPr>
            </a:lvl1pPr>
          </a:lstStyle>
          <a:p>
            <a:fld id="{E077DA78-E013-4A8C-AD75-63A150561B10}" type="slidenum">
              <a:rPr lang="zh-CN" altLang="en-US" smtClean="0"/>
              <a:t>‹#›</a:t>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dirty="0"/>
              <a:t>单击此处编辑母版标题样式</a:t>
            </a:r>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latin typeface="微软雅黑" panose="020B0503020204020204" pitchFamily="34" charset="-122"/>
                <a:ea typeface="微软雅黑" panose="020B0503020204020204" pitchFamily="34" charset="-122"/>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编辑母版文本样式</a:t>
            </a:r>
          </a:p>
        </p:txBody>
      </p:sp>
      <p:sp>
        <p:nvSpPr>
          <p:cNvPr id="4" name="日期占位符 3"/>
          <p:cNvSpPr>
            <a:spLocks noGrp="1"/>
          </p:cNvSpPr>
          <p:nvPr>
            <p:ph type="dt" sz="half" idx="10"/>
          </p:nvPr>
        </p:nvSpPr>
        <p:spPr>
          <a:xfrm>
            <a:off x="838200" y="6356350"/>
            <a:ext cx="2743200" cy="365125"/>
          </a:xfrm>
        </p:spPr>
        <p:txBody>
          <a:bodyPr/>
          <a:lstStyle>
            <a:lvl1pPr>
              <a:defRPr>
                <a:latin typeface="微软雅黑" panose="020B0503020204020204" pitchFamily="34" charset="-122"/>
                <a:ea typeface="微软雅黑" panose="020B0503020204020204" pitchFamily="34" charset="-122"/>
                <a:cs typeface="Arial" panose="020B0604020202020204" pitchFamily="34" charset="0"/>
              </a:defRPr>
            </a:lvl1pPr>
          </a:lstStyle>
          <a:p>
            <a:fld id="{0862E236-BEA6-4FE1-BEAD-0FB051EDEDBA}" type="datetimeFigureOut">
              <a:rPr lang="zh-CN" altLang="en-US" smtClean="0"/>
              <a:t>2023/6/6</a:t>
            </a:fld>
            <a:endParaRPr lang="zh-CN" altLang="en-US" dirty="0"/>
          </a:p>
        </p:txBody>
      </p:sp>
      <p:sp>
        <p:nvSpPr>
          <p:cNvPr id="5" name="页脚占位符 4"/>
          <p:cNvSpPr>
            <a:spLocks noGrp="1"/>
          </p:cNvSpPr>
          <p:nvPr>
            <p:ph type="ftr" sz="quarter" idx="11"/>
          </p:nvPr>
        </p:nvSpPr>
        <p:spPr>
          <a:xfrm>
            <a:off x="4038600" y="6356350"/>
            <a:ext cx="4114800" cy="365125"/>
          </a:xfrm>
        </p:spPr>
        <p:txBody>
          <a:bodyPr/>
          <a:lstStyle>
            <a:lvl1pPr>
              <a:defRPr>
                <a:latin typeface="微软雅黑" panose="020B0503020204020204" pitchFamily="34" charset="-122"/>
                <a:ea typeface="微软雅黑" panose="020B0503020204020204" pitchFamily="34" charset="-122"/>
                <a:cs typeface="Arial" panose="020B0604020202020204" pitchFamily="34" charset="0"/>
              </a:defRPr>
            </a:lvl1pPr>
          </a:lstStyle>
          <a:p>
            <a:endParaRPr lang="zh-CN" altLang="en-US" dirty="0"/>
          </a:p>
        </p:txBody>
      </p:sp>
      <p:sp>
        <p:nvSpPr>
          <p:cNvPr id="6" name="灯片编号占位符 5"/>
          <p:cNvSpPr>
            <a:spLocks noGrp="1"/>
          </p:cNvSpPr>
          <p:nvPr>
            <p:ph type="sldNum" sz="quarter" idx="12"/>
          </p:nvPr>
        </p:nvSpPr>
        <p:spPr>
          <a:xfrm>
            <a:off x="8610600" y="6356350"/>
            <a:ext cx="2743200" cy="365125"/>
          </a:xfrm>
        </p:spPr>
        <p:txBody>
          <a:bodyPr/>
          <a:lstStyle>
            <a:lvl1pPr>
              <a:defRPr>
                <a:latin typeface="微软雅黑" panose="020B0503020204020204" pitchFamily="34" charset="-122"/>
                <a:ea typeface="微软雅黑" panose="020B0503020204020204" pitchFamily="34" charset="-122"/>
                <a:cs typeface="Arial" panose="020B0604020202020204" pitchFamily="34" charset="0"/>
              </a:defRPr>
            </a:lvl1pPr>
          </a:lstStyle>
          <a:p>
            <a:fld id="{546D69DF-C0CD-4945-8BEE-B9C57E7827E6}" type="slidenum">
              <a:rPr lang="zh-CN" altLang="en-US" smtClean="0"/>
              <a:t>‹#›</a:t>
            </a:fld>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lvl1pPr>
              <a:defRPr>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dirty="0"/>
              <a:t>单击此处编辑母版标题样式</a:t>
            </a:r>
          </a:p>
        </p:txBody>
      </p:sp>
      <p:sp>
        <p:nvSpPr>
          <p:cNvPr id="3" name="内容占位符 2"/>
          <p:cNvSpPr>
            <a:spLocks noGrp="1"/>
          </p:cNvSpPr>
          <p:nvPr>
            <p:ph sz="half" idx="1" hasCustomPrompt="1"/>
          </p:nvPr>
        </p:nvSpPr>
        <p:spPr>
          <a:xfrm>
            <a:off x="838200" y="1825625"/>
            <a:ext cx="5181600" cy="4351338"/>
          </a:xfrm>
        </p:spPr>
        <p:txBody>
          <a:bodyPr/>
          <a:lstStyle>
            <a:lvl1pPr>
              <a:defRPr>
                <a:latin typeface="微软雅黑" panose="020B0503020204020204" pitchFamily="34" charset="-122"/>
                <a:ea typeface="微软雅黑" panose="020B0503020204020204" pitchFamily="34" charset="-122"/>
                <a:cs typeface="Arial" panose="020B0604020202020204" pitchFamily="34" charset="0"/>
              </a:defRPr>
            </a:lvl1pPr>
            <a:lvl2pPr>
              <a:defRPr>
                <a:latin typeface="微软雅黑" panose="020B0503020204020204" pitchFamily="34" charset="-122"/>
                <a:ea typeface="微软雅黑" panose="020B0503020204020204" pitchFamily="34" charset="-122"/>
                <a:cs typeface="Arial" panose="020B0604020202020204" pitchFamily="34" charset="0"/>
              </a:defRPr>
            </a:lvl2pPr>
            <a:lvl3pPr>
              <a:defRPr>
                <a:latin typeface="微软雅黑" panose="020B0503020204020204" pitchFamily="34" charset="-122"/>
                <a:ea typeface="微软雅黑" panose="020B0503020204020204" pitchFamily="34" charset="-122"/>
                <a:cs typeface="Arial" panose="020B0604020202020204" pitchFamily="34" charset="0"/>
              </a:defRPr>
            </a:lvl3pPr>
            <a:lvl4pPr>
              <a:defRPr>
                <a:latin typeface="微软雅黑" panose="020B0503020204020204" pitchFamily="34" charset="-122"/>
                <a:ea typeface="微软雅黑" panose="020B0503020204020204" pitchFamily="34" charset="-122"/>
                <a:cs typeface="Arial" panose="020B0604020202020204" pitchFamily="34" charset="0"/>
              </a:defRPr>
            </a:lvl4pPr>
            <a:lvl5pPr>
              <a:defRPr>
                <a:latin typeface="微软雅黑" panose="020B0503020204020204" pitchFamily="34" charset="-122"/>
                <a:ea typeface="微软雅黑" panose="020B0503020204020204" pitchFamily="34" charset="-122"/>
                <a:cs typeface="Arial" panose="020B0604020202020204" pitchFamily="34" charset="0"/>
              </a:defRPr>
            </a:lvl5p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内容占位符 3"/>
          <p:cNvSpPr>
            <a:spLocks noGrp="1"/>
          </p:cNvSpPr>
          <p:nvPr>
            <p:ph sz="half" idx="2" hasCustomPrompt="1"/>
          </p:nvPr>
        </p:nvSpPr>
        <p:spPr>
          <a:xfrm>
            <a:off x="6172200" y="1825625"/>
            <a:ext cx="5181600" cy="4351338"/>
          </a:xfrm>
        </p:spPr>
        <p:txBody>
          <a:bodyPr/>
          <a:lstStyle>
            <a:lvl1pPr>
              <a:defRPr>
                <a:latin typeface="微软雅黑" panose="020B0503020204020204" pitchFamily="34" charset="-122"/>
                <a:ea typeface="微软雅黑" panose="020B0503020204020204" pitchFamily="34" charset="-122"/>
                <a:cs typeface="Arial" panose="020B0604020202020204" pitchFamily="34" charset="0"/>
              </a:defRPr>
            </a:lvl1pPr>
            <a:lvl2pPr>
              <a:defRPr>
                <a:latin typeface="微软雅黑" panose="020B0503020204020204" pitchFamily="34" charset="-122"/>
                <a:ea typeface="微软雅黑" panose="020B0503020204020204" pitchFamily="34" charset="-122"/>
                <a:cs typeface="Arial" panose="020B0604020202020204" pitchFamily="34" charset="0"/>
              </a:defRPr>
            </a:lvl2pPr>
            <a:lvl3pPr>
              <a:defRPr>
                <a:latin typeface="微软雅黑" panose="020B0503020204020204" pitchFamily="34" charset="-122"/>
                <a:ea typeface="微软雅黑" panose="020B0503020204020204" pitchFamily="34" charset="-122"/>
                <a:cs typeface="Arial" panose="020B0604020202020204" pitchFamily="34" charset="0"/>
              </a:defRPr>
            </a:lvl3pPr>
            <a:lvl4pPr>
              <a:defRPr>
                <a:latin typeface="微软雅黑" panose="020B0503020204020204" pitchFamily="34" charset="-122"/>
                <a:ea typeface="微软雅黑" panose="020B0503020204020204" pitchFamily="34" charset="-122"/>
                <a:cs typeface="Arial" panose="020B0604020202020204" pitchFamily="34" charset="0"/>
              </a:defRPr>
            </a:lvl4pPr>
            <a:lvl5pPr>
              <a:defRPr>
                <a:latin typeface="微软雅黑" panose="020B0503020204020204" pitchFamily="34" charset="-122"/>
                <a:ea typeface="微软雅黑" panose="020B0503020204020204" pitchFamily="34" charset="-122"/>
                <a:cs typeface="Arial" panose="020B0604020202020204" pitchFamily="34" charset="0"/>
              </a:defRPr>
            </a:lvl5p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nvPr>
        </p:nvSpPr>
        <p:spPr>
          <a:xfrm>
            <a:off x="838200" y="6356350"/>
            <a:ext cx="2743200" cy="365125"/>
          </a:xfrm>
        </p:spPr>
        <p:txBody>
          <a:bodyPr/>
          <a:lstStyle>
            <a:lvl1pPr>
              <a:defRPr>
                <a:latin typeface="微软雅黑" panose="020B0503020204020204" pitchFamily="34" charset="-122"/>
                <a:ea typeface="微软雅黑" panose="020B0503020204020204" pitchFamily="34" charset="-122"/>
                <a:cs typeface="Arial" panose="020B0604020202020204" pitchFamily="34" charset="0"/>
              </a:defRPr>
            </a:lvl1pPr>
          </a:lstStyle>
          <a:p>
            <a:fld id="{0862E236-BEA6-4FE1-BEAD-0FB051EDEDBA}" type="datetimeFigureOut">
              <a:rPr lang="zh-CN" altLang="en-US" smtClean="0"/>
              <a:t>2023/6/6</a:t>
            </a:fld>
            <a:endParaRPr lang="zh-CN" altLang="en-US" dirty="0"/>
          </a:p>
        </p:txBody>
      </p:sp>
      <p:sp>
        <p:nvSpPr>
          <p:cNvPr id="6" name="页脚占位符 5"/>
          <p:cNvSpPr>
            <a:spLocks noGrp="1"/>
          </p:cNvSpPr>
          <p:nvPr>
            <p:ph type="ftr" sz="quarter" idx="11"/>
          </p:nvPr>
        </p:nvSpPr>
        <p:spPr>
          <a:xfrm>
            <a:off x="4038600" y="6356350"/>
            <a:ext cx="4114800" cy="365125"/>
          </a:xfrm>
        </p:spPr>
        <p:txBody>
          <a:bodyPr/>
          <a:lstStyle>
            <a:lvl1pPr>
              <a:defRPr>
                <a:latin typeface="微软雅黑" panose="020B0503020204020204" pitchFamily="34" charset="-122"/>
                <a:ea typeface="微软雅黑" panose="020B0503020204020204" pitchFamily="34" charset="-122"/>
                <a:cs typeface="Arial" panose="020B0604020202020204" pitchFamily="34" charset="0"/>
              </a:defRPr>
            </a:lvl1pPr>
          </a:lstStyle>
          <a:p>
            <a:endParaRPr lang="zh-CN" altLang="en-US" dirty="0"/>
          </a:p>
        </p:txBody>
      </p:sp>
      <p:sp>
        <p:nvSpPr>
          <p:cNvPr id="7" name="灯片编号占位符 6"/>
          <p:cNvSpPr>
            <a:spLocks noGrp="1"/>
          </p:cNvSpPr>
          <p:nvPr>
            <p:ph type="sldNum" sz="quarter" idx="12"/>
          </p:nvPr>
        </p:nvSpPr>
        <p:spPr>
          <a:xfrm>
            <a:off x="8610600" y="6356350"/>
            <a:ext cx="2743200" cy="365125"/>
          </a:xfrm>
        </p:spPr>
        <p:txBody>
          <a:bodyPr/>
          <a:lstStyle>
            <a:lvl1pPr>
              <a:defRPr>
                <a:latin typeface="微软雅黑" panose="020B0503020204020204" pitchFamily="34" charset="-122"/>
                <a:ea typeface="微软雅黑" panose="020B0503020204020204" pitchFamily="34" charset="-122"/>
                <a:cs typeface="Arial" panose="020B0604020202020204" pitchFamily="34" charset="0"/>
              </a:defRPr>
            </a:lvl1pPr>
          </a:lstStyle>
          <a:p>
            <a:fld id="{546D69DF-C0CD-4945-8BEE-B9C57E7827E6}" type="slidenum">
              <a:rPr lang="zh-CN" altLang="en-US" smtClean="0"/>
              <a:t>‹#›</a:t>
            </a:fld>
            <a:endParaRPr lang="zh-CN"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lvl1pPr>
              <a:defRPr>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dirty="0"/>
              <a:t>单击此处编辑母版标题样式</a:t>
            </a:r>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atin typeface="微软雅黑" panose="020B0503020204020204" pitchFamily="34" charset="-122"/>
                <a:ea typeface="微软雅黑" panose="020B0503020204020204" pitchFamily="34" charset="-122"/>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编辑母版文本样式</a:t>
            </a:r>
          </a:p>
        </p:txBody>
      </p:sp>
      <p:sp>
        <p:nvSpPr>
          <p:cNvPr id="4" name="内容占位符 3"/>
          <p:cNvSpPr>
            <a:spLocks noGrp="1"/>
          </p:cNvSpPr>
          <p:nvPr>
            <p:ph sz="half" idx="2" hasCustomPrompt="1"/>
          </p:nvPr>
        </p:nvSpPr>
        <p:spPr>
          <a:xfrm>
            <a:off x="839788" y="2505075"/>
            <a:ext cx="5157787" cy="3684588"/>
          </a:xfrm>
        </p:spPr>
        <p:txBody>
          <a:bodyPr/>
          <a:lstStyle>
            <a:lvl1pPr>
              <a:defRPr>
                <a:latin typeface="微软雅黑" panose="020B0503020204020204" pitchFamily="34" charset="-122"/>
                <a:ea typeface="微软雅黑" panose="020B0503020204020204" pitchFamily="34" charset="-122"/>
                <a:cs typeface="Arial" panose="020B0604020202020204" pitchFamily="34" charset="0"/>
              </a:defRPr>
            </a:lvl1pPr>
            <a:lvl2pPr>
              <a:defRPr>
                <a:latin typeface="微软雅黑" panose="020B0503020204020204" pitchFamily="34" charset="-122"/>
                <a:ea typeface="微软雅黑" panose="020B0503020204020204" pitchFamily="34" charset="-122"/>
                <a:cs typeface="Arial" panose="020B0604020202020204" pitchFamily="34" charset="0"/>
              </a:defRPr>
            </a:lvl2pPr>
            <a:lvl3pPr>
              <a:defRPr>
                <a:latin typeface="微软雅黑" panose="020B0503020204020204" pitchFamily="34" charset="-122"/>
                <a:ea typeface="微软雅黑" panose="020B0503020204020204" pitchFamily="34" charset="-122"/>
                <a:cs typeface="Arial" panose="020B0604020202020204" pitchFamily="34" charset="0"/>
              </a:defRPr>
            </a:lvl3pPr>
            <a:lvl4pPr>
              <a:defRPr>
                <a:latin typeface="微软雅黑" panose="020B0503020204020204" pitchFamily="34" charset="-122"/>
                <a:ea typeface="微软雅黑" panose="020B0503020204020204" pitchFamily="34" charset="-122"/>
                <a:cs typeface="Arial" panose="020B0604020202020204" pitchFamily="34" charset="0"/>
              </a:defRPr>
            </a:lvl4pPr>
            <a:lvl5pPr>
              <a:defRPr>
                <a:latin typeface="微软雅黑" panose="020B0503020204020204" pitchFamily="34" charset="-122"/>
                <a:ea typeface="微软雅黑" panose="020B0503020204020204" pitchFamily="34" charset="-122"/>
                <a:cs typeface="Arial" panose="020B0604020202020204" pitchFamily="34" charset="0"/>
              </a:defRPr>
            </a:lvl5p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atin typeface="微软雅黑" panose="020B0503020204020204" pitchFamily="34" charset="-122"/>
                <a:ea typeface="微软雅黑" panose="020B0503020204020204" pitchFamily="34" charset="-122"/>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编辑母版文本样式</a:t>
            </a:r>
          </a:p>
        </p:txBody>
      </p:sp>
      <p:sp>
        <p:nvSpPr>
          <p:cNvPr id="6" name="内容占位符 5"/>
          <p:cNvSpPr>
            <a:spLocks noGrp="1"/>
          </p:cNvSpPr>
          <p:nvPr>
            <p:ph sz="quarter" idx="4" hasCustomPrompt="1"/>
          </p:nvPr>
        </p:nvSpPr>
        <p:spPr>
          <a:xfrm>
            <a:off x="6172200" y="2505075"/>
            <a:ext cx="5183188" cy="3684588"/>
          </a:xfrm>
        </p:spPr>
        <p:txBody>
          <a:bodyPr/>
          <a:lstStyle>
            <a:lvl1pPr>
              <a:defRPr>
                <a:latin typeface="微软雅黑" panose="020B0503020204020204" pitchFamily="34" charset="-122"/>
                <a:ea typeface="微软雅黑" panose="020B0503020204020204" pitchFamily="34" charset="-122"/>
                <a:cs typeface="Arial" panose="020B0604020202020204" pitchFamily="34" charset="0"/>
              </a:defRPr>
            </a:lvl1pPr>
            <a:lvl2pPr>
              <a:defRPr>
                <a:latin typeface="微软雅黑" panose="020B0503020204020204" pitchFamily="34" charset="-122"/>
                <a:ea typeface="微软雅黑" panose="020B0503020204020204" pitchFamily="34" charset="-122"/>
                <a:cs typeface="Arial" panose="020B0604020202020204" pitchFamily="34" charset="0"/>
              </a:defRPr>
            </a:lvl2pPr>
            <a:lvl3pPr>
              <a:defRPr>
                <a:latin typeface="微软雅黑" panose="020B0503020204020204" pitchFamily="34" charset="-122"/>
                <a:ea typeface="微软雅黑" panose="020B0503020204020204" pitchFamily="34" charset="-122"/>
                <a:cs typeface="Arial" panose="020B0604020202020204" pitchFamily="34" charset="0"/>
              </a:defRPr>
            </a:lvl3pPr>
            <a:lvl4pPr>
              <a:defRPr>
                <a:latin typeface="微软雅黑" panose="020B0503020204020204" pitchFamily="34" charset="-122"/>
                <a:ea typeface="微软雅黑" panose="020B0503020204020204" pitchFamily="34" charset="-122"/>
                <a:cs typeface="Arial" panose="020B0604020202020204" pitchFamily="34" charset="0"/>
              </a:defRPr>
            </a:lvl4pPr>
            <a:lvl5pPr>
              <a:defRPr>
                <a:latin typeface="微软雅黑" panose="020B0503020204020204" pitchFamily="34" charset="-122"/>
                <a:ea typeface="微软雅黑" panose="020B0503020204020204" pitchFamily="34" charset="-122"/>
                <a:cs typeface="Arial" panose="020B0604020202020204" pitchFamily="34" charset="0"/>
              </a:defRPr>
            </a:lvl5p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7" name="日期占位符 6"/>
          <p:cNvSpPr>
            <a:spLocks noGrp="1"/>
          </p:cNvSpPr>
          <p:nvPr>
            <p:ph type="dt" sz="half" idx="10"/>
          </p:nvPr>
        </p:nvSpPr>
        <p:spPr>
          <a:xfrm>
            <a:off x="838200" y="6356350"/>
            <a:ext cx="2743200" cy="365125"/>
          </a:xfrm>
        </p:spPr>
        <p:txBody>
          <a:bodyPr/>
          <a:lstStyle>
            <a:lvl1pPr>
              <a:defRPr>
                <a:latin typeface="微软雅黑" panose="020B0503020204020204" pitchFamily="34" charset="-122"/>
                <a:ea typeface="微软雅黑" panose="020B0503020204020204" pitchFamily="34" charset="-122"/>
                <a:cs typeface="Arial" panose="020B0604020202020204" pitchFamily="34" charset="0"/>
              </a:defRPr>
            </a:lvl1pPr>
          </a:lstStyle>
          <a:p>
            <a:fld id="{0862E236-BEA6-4FE1-BEAD-0FB051EDEDBA}" type="datetimeFigureOut">
              <a:rPr lang="zh-CN" altLang="en-US" smtClean="0"/>
              <a:t>2023/6/6</a:t>
            </a:fld>
            <a:endParaRPr lang="zh-CN" altLang="en-US" dirty="0"/>
          </a:p>
        </p:txBody>
      </p:sp>
      <p:sp>
        <p:nvSpPr>
          <p:cNvPr id="8" name="页脚占位符 7"/>
          <p:cNvSpPr>
            <a:spLocks noGrp="1"/>
          </p:cNvSpPr>
          <p:nvPr>
            <p:ph type="ftr" sz="quarter" idx="11"/>
          </p:nvPr>
        </p:nvSpPr>
        <p:spPr>
          <a:xfrm>
            <a:off x="4038600" y="6356350"/>
            <a:ext cx="4114800" cy="365125"/>
          </a:xfrm>
        </p:spPr>
        <p:txBody>
          <a:bodyPr/>
          <a:lstStyle>
            <a:lvl1pPr>
              <a:defRPr>
                <a:latin typeface="微软雅黑" panose="020B0503020204020204" pitchFamily="34" charset="-122"/>
                <a:ea typeface="微软雅黑" panose="020B0503020204020204" pitchFamily="34" charset="-122"/>
                <a:cs typeface="Arial" panose="020B0604020202020204" pitchFamily="34" charset="0"/>
              </a:defRPr>
            </a:lvl1pPr>
          </a:lstStyle>
          <a:p>
            <a:endParaRPr lang="zh-CN" altLang="en-US" dirty="0"/>
          </a:p>
        </p:txBody>
      </p:sp>
      <p:sp>
        <p:nvSpPr>
          <p:cNvPr id="9" name="灯片编号占位符 8"/>
          <p:cNvSpPr>
            <a:spLocks noGrp="1"/>
          </p:cNvSpPr>
          <p:nvPr>
            <p:ph type="sldNum" sz="quarter" idx="12"/>
          </p:nvPr>
        </p:nvSpPr>
        <p:spPr>
          <a:xfrm>
            <a:off x="8610600" y="6356350"/>
            <a:ext cx="2743200" cy="365125"/>
          </a:xfrm>
        </p:spPr>
        <p:txBody>
          <a:bodyPr/>
          <a:lstStyle>
            <a:lvl1pPr>
              <a:defRPr>
                <a:latin typeface="微软雅黑" panose="020B0503020204020204" pitchFamily="34" charset="-122"/>
                <a:ea typeface="微软雅黑" panose="020B0503020204020204" pitchFamily="34" charset="-122"/>
                <a:cs typeface="Arial" panose="020B0604020202020204" pitchFamily="34" charset="0"/>
              </a:defRPr>
            </a:lvl1pPr>
          </a:lstStyle>
          <a:p>
            <a:fld id="{546D69DF-C0CD-4945-8BEE-B9C57E7827E6}" type="slidenum">
              <a:rPr lang="zh-CN" altLang="en-US" smtClean="0"/>
              <a:t>‹#›</a:t>
            </a:fld>
            <a:endParaRPr lang="zh-CN" altLang="en-US" dirty="0"/>
          </a:p>
        </p:txBody>
      </p:sp>
      <p:sp>
        <p:nvSpPr>
          <p:cNvPr id="11" name="矩形 10"/>
          <p:cNvSpPr/>
          <p:nvPr userDrawn="1"/>
        </p:nvSpPr>
        <p:spPr>
          <a:xfrm>
            <a:off x="8819928" y="6447451"/>
            <a:ext cx="966254" cy="230832"/>
          </a:xfrm>
          <a:prstGeom prst="rect">
            <a:avLst/>
          </a:prstGeom>
        </p:spPr>
        <p:txBody>
          <a:bodyPr wrap="square">
            <a:spAutoFit/>
          </a:bodyPr>
          <a:lstStyle/>
          <a:p>
            <a:r>
              <a:rPr lang="en-US" altLang="zh-CN" sz="10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PPT</a:t>
            </a:r>
            <a:r>
              <a:rPr lang="zh-CN" altLang="en-US" sz="10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模板下载：</a:t>
            </a:r>
            <a:r>
              <a:rPr lang="en-US" altLang="zh-CN" sz="10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www.1ppt.com/moban/          </a:t>
            </a:r>
            <a:r>
              <a:rPr lang="zh-CN" altLang="en-US" sz="10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行业</a:t>
            </a:r>
            <a:r>
              <a:rPr lang="en-US" altLang="zh-CN" sz="10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PPT</a:t>
            </a:r>
            <a:r>
              <a:rPr lang="zh-CN" altLang="en-US" sz="10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模板：</a:t>
            </a:r>
            <a:r>
              <a:rPr lang="en-US" altLang="zh-CN" sz="10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www.1ppt.com/hangye/ </a:t>
            </a:r>
          </a:p>
          <a:p>
            <a:r>
              <a:rPr lang="zh-CN" altLang="en-US" sz="10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节日</a:t>
            </a:r>
            <a:r>
              <a:rPr lang="en-US" altLang="zh-CN" sz="10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PPT</a:t>
            </a:r>
            <a:r>
              <a:rPr lang="zh-CN" altLang="en-US" sz="10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模板：</a:t>
            </a:r>
            <a:r>
              <a:rPr lang="en-US" altLang="zh-CN" sz="10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www.1ppt.com/jieri/          PPT</a:t>
            </a:r>
            <a:r>
              <a:rPr lang="zh-CN" altLang="en-US" sz="10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素材：</a:t>
            </a:r>
            <a:r>
              <a:rPr lang="en-US" altLang="zh-CN" sz="10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www.1ppt.com/sucai/</a:t>
            </a:r>
          </a:p>
          <a:p>
            <a:r>
              <a:rPr lang="en-US" altLang="zh-CN" sz="10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PPT</a:t>
            </a:r>
            <a:r>
              <a:rPr lang="zh-CN" altLang="en-US" sz="10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背景图片：</a:t>
            </a:r>
            <a:r>
              <a:rPr lang="en-US" altLang="zh-CN" sz="10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www.1ppt.com/beijing/        PPT</a:t>
            </a:r>
            <a:r>
              <a:rPr lang="zh-CN" altLang="en-US" sz="10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图表：</a:t>
            </a:r>
            <a:r>
              <a:rPr lang="en-US" altLang="zh-CN" sz="10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www.1ppt.com/tubiao/      </a:t>
            </a:r>
          </a:p>
          <a:p>
            <a:r>
              <a:rPr lang="zh-CN" altLang="en-US" sz="10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精美</a:t>
            </a:r>
            <a:r>
              <a:rPr lang="en-US" altLang="zh-CN" sz="10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PPT</a:t>
            </a:r>
            <a:r>
              <a:rPr lang="zh-CN" altLang="en-US" sz="10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下载：</a:t>
            </a:r>
            <a:r>
              <a:rPr lang="en-US" altLang="zh-CN" sz="10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www.1ppt.com/xiazai/         PPT</a:t>
            </a:r>
            <a:r>
              <a:rPr lang="zh-CN" altLang="en-US" sz="10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教程： </a:t>
            </a:r>
            <a:r>
              <a:rPr lang="en-US" altLang="zh-CN" sz="10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www.1ppt.com/powerpoint/      </a:t>
            </a:r>
          </a:p>
          <a:p>
            <a:r>
              <a:rPr lang="en-US" altLang="zh-CN" sz="10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PPT</a:t>
            </a:r>
            <a:r>
              <a:rPr lang="zh-CN" altLang="en-US" sz="10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课件：</a:t>
            </a:r>
            <a:r>
              <a:rPr lang="en-US" altLang="zh-CN" sz="10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www.1ppt.com/kejian/             </a:t>
            </a:r>
            <a:r>
              <a:rPr lang="zh-CN" altLang="en-US" sz="10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字体下载：</a:t>
            </a:r>
            <a:r>
              <a:rPr lang="en-US" altLang="zh-CN" sz="10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www.1ppt.com/ziti/</a:t>
            </a:r>
          </a:p>
          <a:p>
            <a:r>
              <a:rPr lang="zh-CN" altLang="en-US" sz="10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工作总结</a:t>
            </a:r>
            <a:r>
              <a:rPr lang="en-US" altLang="zh-CN" sz="10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PPT</a:t>
            </a:r>
            <a:r>
              <a:rPr lang="zh-CN" altLang="en-US" sz="10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a:t>
            </a:r>
            <a:r>
              <a:rPr lang="en-US" altLang="zh-CN" sz="10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www.1ppt.com/xiazai/zongjie/ </a:t>
            </a:r>
            <a:r>
              <a:rPr lang="zh-CN" altLang="en-US" sz="10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工作计划：</a:t>
            </a:r>
            <a:r>
              <a:rPr lang="en-US" altLang="zh-CN" sz="10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www.1ppt.com/xiazai/jihua/</a:t>
            </a:r>
          </a:p>
          <a:p>
            <a:r>
              <a:rPr lang="zh-CN" altLang="en-US" sz="10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商务</a:t>
            </a:r>
            <a:r>
              <a:rPr lang="en-US" altLang="zh-CN" sz="10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PPT</a:t>
            </a:r>
            <a:r>
              <a:rPr lang="zh-CN" altLang="en-US" sz="10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模板：</a:t>
            </a:r>
            <a:r>
              <a:rPr lang="en-US" altLang="zh-CN" sz="10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www.1ppt.com/moban/shangwu/  </a:t>
            </a:r>
            <a:r>
              <a:rPr lang="zh-CN" altLang="en-US" sz="10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个人简历</a:t>
            </a:r>
            <a:r>
              <a:rPr lang="en-US" altLang="zh-CN" sz="10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PPT</a:t>
            </a:r>
            <a:r>
              <a:rPr lang="zh-CN" altLang="en-US" sz="10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a:t>
            </a:r>
            <a:r>
              <a:rPr lang="en-US" altLang="zh-CN" sz="10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www.1ppt.com/xiazai/jianli/  </a:t>
            </a:r>
          </a:p>
          <a:p>
            <a:r>
              <a:rPr lang="zh-CN" altLang="en-US" sz="10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毕业答辩</a:t>
            </a:r>
            <a:r>
              <a:rPr lang="en-US" altLang="zh-CN" sz="10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PPT</a:t>
            </a:r>
            <a:r>
              <a:rPr lang="zh-CN" altLang="en-US" sz="10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a:t>
            </a:r>
            <a:r>
              <a:rPr lang="en-US" altLang="zh-CN" sz="10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www.1ppt.com/xiazai/dabian/  </a:t>
            </a:r>
            <a:r>
              <a:rPr lang="zh-CN" altLang="en-US" sz="10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工作汇报</a:t>
            </a:r>
            <a:r>
              <a:rPr lang="en-US" altLang="zh-CN" sz="10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PPT</a:t>
            </a:r>
            <a:r>
              <a:rPr lang="zh-CN" altLang="en-US" sz="10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a:t>
            </a:r>
            <a:r>
              <a:rPr lang="en-US" altLang="zh-CN" sz="10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www.1ppt.com/xiazai/huibao/    </a:t>
            </a:r>
          </a:p>
          <a:p>
            <a:r>
              <a:rPr lang="en-US" altLang="zh-CN" sz="10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 </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lvl1pPr>
              <a:defRPr>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dirty="0"/>
              <a:t>单击此处编辑母版标题样式</a:t>
            </a:r>
          </a:p>
        </p:txBody>
      </p:sp>
      <p:sp>
        <p:nvSpPr>
          <p:cNvPr id="3" name="日期占位符 2"/>
          <p:cNvSpPr>
            <a:spLocks noGrp="1"/>
          </p:cNvSpPr>
          <p:nvPr>
            <p:ph type="dt" sz="half" idx="10"/>
          </p:nvPr>
        </p:nvSpPr>
        <p:spPr>
          <a:xfrm>
            <a:off x="838200" y="6356350"/>
            <a:ext cx="2743200" cy="365125"/>
          </a:xfrm>
        </p:spPr>
        <p:txBody>
          <a:bodyPr/>
          <a:lstStyle>
            <a:lvl1pPr>
              <a:defRPr>
                <a:latin typeface="微软雅黑" panose="020B0503020204020204" pitchFamily="34" charset="-122"/>
                <a:ea typeface="微软雅黑" panose="020B0503020204020204" pitchFamily="34" charset="-122"/>
                <a:cs typeface="Arial" panose="020B0604020202020204" pitchFamily="34" charset="0"/>
              </a:defRPr>
            </a:lvl1pPr>
          </a:lstStyle>
          <a:p>
            <a:fld id="{0862E236-BEA6-4FE1-BEAD-0FB051EDEDBA}" type="datetimeFigureOut">
              <a:rPr lang="zh-CN" altLang="en-US" smtClean="0"/>
              <a:t>2023/6/6</a:t>
            </a:fld>
            <a:endParaRPr lang="zh-CN" altLang="en-US" dirty="0"/>
          </a:p>
        </p:txBody>
      </p:sp>
      <p:sp>
        <p:nvSpPr>
          <p:cNvPr id="4" name="页脚占位符 3"/>
          <p:cNvSpPr>
            <a:spLocks noGrp="1"/>
          </p:cNvSpPr>
          <p:nvPr>
            <p:ph type="ftr" sz="quarter" idx="11"/>
          </p:nvPr>
        </p:nvSpPr>
        <p:spPr>
          <a:xfrm>
            <a:off x="4038600" y="6356350"/>
            <a:ext cx="4114800" cy="365125"/>
          </a:xfrm>
        </p:spPr>
        <p:txBody>
          <a:bodyPr/>
          <a:lstStyle>
            <a:lvl1pPr>
              <a:defRPr>
                <a:latin typeface="微软雅黑" panose="020B0503020204020204" pitchFamily="34" charset="-122"/>
                <a:ea typeface="微软雅黑" panose="020B0503020204020204" pitchFamily="34" charset="-122"/>
                <a:cs typeface="Arial" panose="020B0604020202020204" pitchFamily="34" charset="0"/>
              </a:defRPr>
            </a:lvl1pPr>
          </a:lstStyle>
          <a:p>
            <a:endParaRPr lang="zh-CN" altLang="en-US" dirty="0"/>
          </a:p>
        </p:txBody>
      </p:sp>
      <p:sp>
        <p:nvSpPr>
          <p:cNvPr id="5" name="灯片编号占位符 4"/>
          <p:cNvSpPr>
            <a:spLocks noGrp="1"/>
          </p:cNvSpPr>
          <p:nvPr>
            <p:ph type="sldNum" sz="quarter" idx="12"/>
          </p:nvPr>
        </p:nvSpPr>
        <p:spPr>
          <a:xfrm>
            <a:off x="8610600" y="6356350"/>
            <a:ext cx="2743200" cy="365125"/>
          </a:xfrm>
        </p:spPr>
        <p:txBody>
          <a:bodyPr/>
          <a:lstStyle>
            <a:lvl1pPr>
              <a:defRPr>
                <a:latin typeface="微软雅黑" panose="020B0503020204020204" pitchFamily="34" charset="-122"/>
                <a:ea typeface="微软雅黑" panose="020B0503020204020204" pitchFamily="34" charset="-122"/>
                <a:cs typeface="Arial" panose="020B0604020202020204" pitchFamily="34" charset="0"/>
              </a:defRPr>
            </a:lvl1pPr>
          </a:lstStyle>
          <a:p>
            <a:fld id="{546D69DF-C0CD-4945-8BEE-B9C57E7827E6}" type="slidenum">
              <a:rPr lang="zh-CN" altLang="en-US" smtClean="0"/>
              <a:t>‹#›</a:t>
            </a:fld>
            <a:endParaRPr lang="zh-CN"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lvl1pPr>
              <a:defRPr>
                <a:latin typeface="微软雅黑" panose="020B0503020204020204" pitchFamily="34" charset="-122"/>
                <a:ea typeface="微软雅黑" panose="020B0503020204020204" pitchFamily="34" charset="-122"/>
                <a:cs typeface="Arial" panose="020B0604020202020204" pitchFamily="34" charset="0"/>
              </a:defRPr>
            </a:lvl1pPr>
          </a:lstStyle>
          <a:p>
            <a:fld id="{0862E236-BEA6-4FE1-BEAD-0FB051EDEDBA}" type="datetimeFigureOut">
              <a:rPr lang="zh-CN" altLang="en-US" smtClean="0"/>
              <a:t>2023/6/6</a:t>
            </a:fld>
            <a:endParaRPr lang="zh-CN" altLang="en-US" dirty="0"/>
          </a:p>
        </p:txBody>
      </p:sp>
      <p:sp>
        <p:nvSpPr>
          <p:cNvPr id="3" name="页脚占位符 2"/>
          <p:cNvSpPr>
            <a:spLocks noGrp="1"/>
          </p:cNvSpPr>
          <p:nvPr>
            <p:ph type="ftr" sz="quarter" idx="11"/>
          </p:nvPr>
        </p:nvSpPr>
        <p:spPr>
          <a:xfrm>
            <a:off x="4038600" y="6356350"/>
            <a:ext cx="4114800" cy="365125"/>
          </a:xfrm>
        </p:spPr>
        <p:txBody>
          <a:bodyPr/>
          <a:lstStyle>
            <a:lvl1pPr>
              <a:defRPr>
                <a:latin typeface="微软雅黑" panose="020B0503020204020204" pitchFamily="34" charset="-122"/>
                <a:ea typeface="微软雅黑" panose="020B0503020204020204" pitchFamily="34" charset="-122"/>
                <a:cs typeface="Arial" panose="020B0604020202020204" pitchFamily="34" charset="0"/>
              </a:defRPr>
            </a:lvl1pPr>
          </a:lstStyle>
          <a:p>
            <a:endParaRPr lang="zh-CN" altLang="en-US" dirty="0"/>
          </a:p>
        </p:txBody>
      </p:sp>
      <p:sp>
        <p:nvSpPr>
          <p:cNvPr id="4" name="灯片编号占位符 3"/>
          <p:cNvSpPr>
            <a:spLocks noGrp="1"/>
          </p:cNvSpPr>
          <p:nvPr>
            <p:ph type="sldNum" sz="quarter" idx="12"/>
          </p:nvPr>
        </p:nvSpPr>
        <p:spPr>
          <a:xfrm>
            <a:off x="8610600" y="6356350"/>
            <a:ext cx="2743200" cy="365125"/>
          </a:xfrm>
        </p:spPr>
        <p:txBody>
          <a:bodyPr/>
          <a:lstStyle>
            <a:lvl1pPr>
              <a:defRPr>
                <a:latin typeface="微软雅黑" panose="020B0503020204020204" pitchFamily="34" charset="-122"/>
                <a:ea typeface="微软雅黑" panose="020B0503020204020204" pitchFamily="34" charset="-122"/>
                <a:cs typeface="Arial" panose="020B0604020202020204" pitchFamily="34" charset="0"/>
              </a:defRPr>
            </a:lvl1pPr>
          </a:lstStyle>
          <a:p>
            <a:fld id="{546D69DF-C0CD-4945-8BEE-B9C57E7827E6}" type="slidenum">
              <a:rPr lang="zh-CN" altLang="en-US" smtClean="0"/>
              <a:t>‹#›</a:t>
            </a:fld>
            <a:endParaRPr lang="zh-CN"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dirty="0"/>
              <a:t>单击此处编辑母版标题样式</a:t>
            </a:r>
          </a:p>
        </p:txBody>
      </p:sp>
      <p:sp>
        <p:nvSpPr>
          <p:cNvPr id="3" name="内容占位符 2"/>
          <p:cNvSpPr>
            <a:spLocks noGrp="1"/>
          </p:cNvSpPr>
          <p:nvPr>
            <p:ph idx="1" hasCustomPrompt="1"/>
          </p:nvPr>
        </p:nvSpPr>
        <p:spPr>
          <a:xfrm>
            <a:off x="5183188" y="987425"/>
            <a:ext cx="6172200" cy="4873625"/>
          </a:xfrm>
        </p:spPr>
        <p:txBody>
          <a:bodyPr/>
          <a:lstStyle>
            <a:lvl1pPr>
              <a:defRPr sz="3200">
                <a:latin typeface="微软雅黑" panose="020B0503020204020204" pitchFamily="34" charset="-122"/>
                <a:ea typeface="微软雅黑" panose="020B0503020204020204" pitchFamily="34" charset="-122"/>
                <a:cs typeface="Arial" panose="020B0604020202020204" pitchFamily="34" charset="0"/>
              </a:defRPr>
            </a:lvl1pPr>
            <a:lvl2pPr>
              <a:defRPr sz="2800">
                <a:latin typeface="微软雅黑" panose="020B0503020204020204" pitchFamily="34" charset="-122"/>
                <a:ea typeface="微软雅黑" panose="020B0503020204020204" pitchFamily="34" charset="-122"/>
                <a:cs typeface="Arial" panose="020B0604020202020204" pitchFamily="34" charset="0"/>
              </a:defRPr>
            </a:lvl2pPr>
            <a:lvl3pPr>
              <a:defRPr sz="2400">
                <a:latin typeface="微软雅黑" panose="020B0503020204020204" pitchFamily="34" charset="-122"/>
                <a:ea typeface="微软雅黑" panose="020B0503020204020204" pitchFamily="34" charset="-122"/>
                <a:cs typeface="Arial" panose="020B0604020202020204" pitchFamily="34" charset="0"/>
              </a:defRPr>
            </a:lvl3pPr>
            <a:lvl4pPr>
              <a:defRPr sz="2000">
                <a:latin typeface="微软雅黑" panose="020B0503020204020204" pitchFamily="34" charset="-122"/>
                <a:ea typeface="微软雅黑" panose="020B0503020204020204" pitchFamily="34" charset="-122"/>
                <a:cs typeface="Arial" panose="020B0604020202020204" pitchFamily="34" charset="0"/>
              </a:defRPr>
            </a:lvl4pPr>
            <a:lvl5pPr>
              <a:defRPr sz="2000">
                <a:latin typeface="微软雅黑" panose="020B0503020204020204" pitchFamily="34" charset="-122"/>
                <a:ea typeface="微软雅黑" panose="020B0503020204020204" pitchFamily="34" charset="-122"/>
                <a:cs typeface="Arial" panose="020B0604020202020204" pitchFamily="34" charset="0"/>
              </a:defRPr>
            </a:lvl5pPr>
            <a:lvl6pPr>
              <a:defRPr sz="2000"/>
            </a:lvl6pPr>
            <a:lvl7pPr>
              <a:defRPr sz="2000"/>
            </a:lvl7pPr>
            <a:lvl8pPr>
              <a:defRPr sz="2000"/>
            </a:lvl8pPr>
            <a:lvl9pPr>
              <a:defRPr sz="2000"/>
            </a:lvl9p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atin typeface="微软雅黑" panose="020B0503020204020204" pitchFamily="34" charset="-122"/>
                <a:ea typeface="微软雅黑" panose="020B0503020204020204" pitchFamily="34" charset="-122"/>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编辑母版文本样式</a:t>
            </a:r>
          </a:p>
        </p:txBody>
      </p:sp>
      <p:sp>
        <p:nvSpPr>
          <p:cNvPr id="5" name="日期占位符 4"/>
          <p:cNvSpPr>
            <a:spLocks noGrp="1"/>
          </p:cNvSpPr>
          <p:nvPr>
            <p:ph type="dt" sz="half" idx="10"/>
          </p:nvPr>
        </p:nvSpPr>
        <p:spPr>
          <a:xfrm>
            <a:off x="838200" y="6356350"/>
            <a:ext cx="2743200" cy="365125"/>
          </a:xfrm>
        </p:spPr>
        <p:txBody>
          <a:bodyPr/>
          <a:lstStyle>
            <a:lvl1pPr>
              <a:defRPr>
                <a:latin typeface="微软雅黑" panose="020B0503020204020204" pitchFamily="34" charset="-122"/>
                <a:ea typeface="微软雅黑" panose="020B0503020204020204" pitchFamily="34" charset="-122"/>
                <a:cs typeface="Arial" panose="020B0604020202020204" pitchFamily="34" charset="0"/>
              </a:defRPr>
            </a:lvl1pPr>
          </a:lstStyle>
          <a:p>
            <a:fld id="{0862E236-BEA6-4FE1-BEAD-0FB051EDEDBA}" type="datetimeFigureOut">
              <a:rPr lang="zh-CN" altLang="en-US" smtClean="0"/>
              <a:t>2023/6/6</a:t>
            </a:fld>
            <a:endParaRPr lang="zh-CN" altLang="en-US" dirty="0"/>
          </a:p>
        </p:txBody>
      </p:sp>
      <p:sp>
        <p:nvSpPr>
          <p:cNvPr id="6" name="页脚占位符 5"/>
          <p:cNvSpPr>
            <a:spLocks noGrp="1"/>
          </p:cNvSpPr>
          <p:nvPr>
            <p:ph type="ftr" sz="quarter" idx="11"/>
          </p:nvPr>
        </p:nvSpPr>
        <p:spPr>
          <a:xfrm>
            <a:off x="4038600" y="6356350"/>
            <a:ext cx="4114800" cy="365125"/>
          </a:xfrm>
        </p:spPr>
        <p:txBody>
          <a:bodyPr/>
          <a:lstStyle>
            <a:lvl1pPr>
              <a:defRPr>
                <a:latin typeface="微软雅黑" panose="020B0503020204020204" pitchFamily="34" charset="-122"/>
                <a:ea typeface="微软雅黑" panose="020B0503020204020204" pitchFamily="34" charset="-122"/>
                <a:cs typeface="Arial" panose="020B0604020202020204" pitchFamily="34" charset="0"/>
              </a:defRPr>
            </a:lvl1pPr>
          </a:lstStyle>
          <a:p>
            <a:endParaRPr lang="zh-CN" altLang="en-US" dirty="0"/>
          </a:p>
        </p:txBody>
      </p:sp>
      <p:sp>
        <p:nvSpPr>
          <p:cNvPr id="7" name="灯片编号占位符 6"/>
          <p:cNvSpPr>
            <a:spLocks noGrp="1"/>
          </p:cNvSpPr>
          <p:nvPr>
            <p:ph type="sldNum" sz="quarter" idx="12"/>
          </p:nvPr>
        </p:nvSpPr>
        <p:spPr>
          <a:xfrm>
            <a:off x="8610600" y="6356350"/>
            <a:ext cx="2743200" cy="365125"/>
          </a:xfrm>
        </p:spPr>
        <p:txBody>
          <a:bodyPr/>
          <a:lstStyle>
            <a:lvl1pPr>
              <a:defRPr>
                <a:latin typeface="微软雅黑" panose="020B0503020204020204" pitchFamily="34" charset="-122"/>
                <a:ea typeface="微软雅黑" panose="020B0503020204020204" pitchFamily="34" charset="-122"/>
                <a:cs typeface="Arial" panose="020B0604020202020204" pitchFamily="34" charset="0"/>
              </a:defRPr>
            </a:lvl1pPr>
          </a:lstStyle>
          <a:p>
            <a:fld id="{546D69DF-C0CD-4945-8BEE-B9C57E7827E6}" type="slidenum">
              <a:rPr lang="zh-CN" altLang="en-US" smtClean="0"/>
              <a:t>‹#›</a:t>
            </a:fld>
            <a:endParaRPr lang="zh-CN"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dirty="0"/>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atin typeface="微软雅黑" panose="020B0503020204020204" pitchFamily="34" charset="-122"/>
                <a:ea typeface="微软雅黑" panose="020B0503020204020204" pitchFamily="34" charset="-122"/>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atin typeface="微软雅黑" panose="020B0503020204020204" pitchFamily="34" charset="-122"/>
                <a:ea typeface="微软雅黑" panose="020B0503020204020204" pitchFamily="34" charset="-122"/>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编辑母版文本样式</a:t>
            </a:r>
          </a:p>
        </p:txBody>
      </p:sp>
      <p:sp>
        <p:nvSpPr>
          <p:cNvPr id="5" name="日期占位符 4"/>
          <p:cNvSpPr>
            <a:spLocks noGrp="1"/>
          </p:cNvSpPr>
          <p:nvPr>
            <p:ph type="dt" sz="half" idx="10"/>
          </p:nvPr>
        </p:nvSpPr>
        <p:spPr>
          <a:xfrm>
            <a:off x="838200" y="6356350"/>
            <a:ext cx="2743200" cy="365125"/>
          </a:xfrm>
        </p:spPr>
        <p:txBody>
          <a:bodyPr/>
          <a:lstStyle>
            <a:lvl1pPr>
              <a:defRPr>
                <a:latin typeface="微软雅黑" panose="020B0503020204020204" pitchFamily="34" charset="-122"/>
                <a:ea typeface="微软雅黑" panose="020B0503020204020204" pitchFamily="34" charset="-122"/>
                <a:cs typeface="Arial" panose="020B0604020202020204" pitchFamily="34" charset="0"/>
              </a:defRPr>
            </a:lvl1pPr>
          </a:lstStyle>
          <a:p>
            <a:fld id="{0862E236-BEA6-4FE1-BEAD-0FB051EDEDBA}" type="datetimeFigureOut">
              <a:rPr lang="zh-CN" altLang="en-US" smtClean="0"/>
              <a:t>2023/6/6</a:t>
            </a:fld>
            <a:endParaRPr lang="zh-CN" altLang="en-US" dirty="0"/>
          </a:p>
        </p:txBody>
      </p:sp>
      <p:sp>
        <p:nvSpPr>
          <p:cNvPr id="6" name="页脚占位符 5"/>
          <p:cNvSpPr>
            <a:spLocks noGrp="1"/>
          </p:cNvSpPr>
          <p:nvPr>
            <p:ph type="ftr" sz="quarter" idx="11"/>
          </p:nvPr>
        </p:nvSpPr>
        <p:spPr>
          <a:xfrm>
            <a:off x="4038600" y="6356350"/>
            <a:ext cx="4114800" cy="365125"/>
          </a:xfrm>
        </p:spPr>
        <p:txBody>
          <a:bodyPr/>
          <a:lstStyle>
            <a:lvl1pPr>
              <a:defRPr>
                <a:latin typeface="微软雅黑" panose="020B0503020204020204" pitchFamily="34" charset="-122"/>
                <a:ea typeface="微软雅黑" panose="020B0503020204020204" pitchFamily="34" charset="-122"/>
                <a:cs typeface="Arial" panose="020B0604020202020204" pitchFamily="34" charset="0"/>
              </a:defRPr>
            </a:lvl1pPr>
          </a:lstStyle>
          <a:p>
            <a:endParaRPr lang="zh-CN" altLang="en-US" dirty="0"/>
          </a:p>
        </p:txBody>
      </p:sp>
      <p:sp>
        <p:nvSpPr>
          <p:cNvPr id="7" name="灯片编号占位符 6"/>
          <p:cNvSpPr>
            <a:spLocks noGrp="1"/>
          </p:cNvSpPr>
          <p:nvPr>
            <p:ph type="sldNum" sz="quarter" idx="12"/>
          </p:nvPr>
        </p:nvSpPr>
        <p:spPr>
          <a:xfrm>
            <a:off x="8610600" y="6356350"/>
            <a:ext cx="2743200" cy="365125"/>
          </a:xfrm>
        </p:spPr>
        <p:txBody>
          <a:bodyPr/>
          <a:lstStyle>
            <a:lvl1pPr>
              <a:defRPr>
                <a:latin typeface="微软雅黑" panose="020B0503020204020204" pitchFamily="34" charset="-122"/>
                <a:ea typeface="微软雅黑" panose="020B0503020204020204" pitchFamily="34" charset="-122"/>
                <a:cs typeface="Arial" panose="020B0604020202020204" pitchFamily="34" charset="0"/>
              </a:defRPr>
            </a:lvl1pPr>
          </a:lstStyle>
          <a:p>
            <a:fld id="{546D69DF-C0CD-4945-8BEE-B9C57E7827E6}" type="slidenum">
              <a:rPr lang="zh-CN" altLang="en-US" smtClean="0"/>
              <a:t>‹#›</a:t>
            </a:fld>
            <a:endParaRPr lang="zh-CN"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0" name="图片 49" descr="图片4"/>
          <p:cNvPicPr>
            <a:picLocks noChangeAspect="1"/>
          </p:cNvPicPr>
          <p:nvPr userDrawn="1"/>
        </p:nvPicPr>
        <p:blipFill>
          <a:blip r:embed="rId14"/>
          <a:srcRect b="32843"/>
          <a:stretch>
            <a:fillRect/>
          </a:stretch>
        </p:blipFill>
        <p:spPr>
          <a:xfrm>
            <a:off x="2540" y="0"/>
            <a:ext cx="12186920" cy="6858635"/>
          </a:xfrm>
          <a:prstGeom prst="rect">
            <a:avLst/>
          </a:prstGeom>
        </p:spPr>
      </p:pic>
      <p:sp>
        <p:nvSpPr>
          <p:cNvPr id="4" name="圆角矩形 3"/>
          <p:cNvSpPr/>
          <p:nvPr userDrawn="1"/>
        </p:nvSpPr>
        <p:spPr>
          <a:xfrm>
            <a:off x="399733" y="305753"/>
            <a:ext cx="11392535" cy="6246495"/>
          </a:xfrm>
          <a:prstGeom prst="roundRect">
            <a:avLst>
              <a:gd name="adj" fmla="val 3329"/>
            </a:avLst>
          </a:prstGeom>
          <a:gradFill>
            <a:gsLst>
              <a:gs pos="0">
                <a:schemeClr val="bg1"/>
              </a:gs>
              <a:gs pos="100000">
                <a:srgbClr val="FFF8E5"/>
              </a:gs>
            </a:gsLst>
            <a:lin ang="5400000" scaled="0"/>
          </a:gradFill>
          <a:ln w="50800">
            <a:solidFill>
              <a:srgbClr val="F3AD1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思源黑体 CN Light" panose="020B0300000000000000" charset="-122"/>
          <a:ea typeface="思源黑体 CN Light" panose="020B0300000000000000"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思源黑体 CN Light" panose="020B0300000000000000" charset="-122"/>
          <a:ea typeface="思源黑体 CN Light" panose="020B0300000000000000"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思源黑体 CN Light" panose="020B0300000000000000" charset="-122"/>
          <a:ea typeface="思源黑体 CN Light" panose="020B0300000000000000"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思源黑体 CN Light" panose="020B0300000000000000" charset="-122"/>
          <a:ea typeface="思源黑体 CN Light" panose="020B0300000000000000"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CN Light" panose="020B0300000000000000" charset="-122"/>
          <a:ea typeface="思源黑体 CN Light" panose="020B0300000000000000"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CN Light" panose="020B0300000000000000" charset="-122"/>
          <a:ea typeface="思源黑体 CN Light" panose="020B0300000000000000"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image" Target="../media/image2.png"/><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image" Target="../media/image1.pn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notesSlide" Target="../notesSlides/notesSlide1.xml"/><Relationship Id="rId5" Type="http://schemas.openxmlformats.org/officeDocument/2006/relationships/tags" Target="../tags/tag6.xml"/><Relationship Id="rId10" Type="http://schemas.openxmlformats.org/officeDocument/2006/relationships/slideLayout" Target="../slideLayouts/slideLayout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6.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8.xml"/><Relationship Id="rId1" Type="http://schemas.openxmlformats.org/officeDocument/2006/relationships/tags" Target="../tags/tag37.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tags" Target="../tags/tag41.xml"/><Relationship Id="rId2" Type="http://schemas.openxmlformats.org/officeDocument/2006/relationships/tags" Target="../tags/tag40.xml"/><Relationship Id="rId1" Type="http://schemas.openxmlformats.org/officeDocument/2006/relationships/tags" Target="../tags/tag39.xml"/><Relationship Id="rId5" Type="http://schemas.openxmlformats.org/officeDocument/2006/relationships/image" Target="../media/image14.png"/><Relationship Id="rId4"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3.xml"/><Relationship Id="rId1" Type="http://schemas.openxmlformats.org/officeDocument/2006/relationships/tags" Target="../tags/tag42.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4.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5.xml"/></Relationships>
</file>

<file path=ppt/slides/_rels/slide16.xml.rels><?xml version="1.0" encoding="UTF-8" standalone="yes"?>
<Relationships xmlns="http://schemas.openxmlformats.org/package/2006/relationships"><Relationship Id="rId3" Type="http://schemas.openxmlformats.org/officeDocument/2006/relationships/tags" Target="../tags/tag48.xml"/><Relationship Id="rId2" Type="http://schemas.openxmlformats.org/officeDocument/2006/relationships/tags" Target="../tags/tag47.xml"/><Relationship Id="rId1" Type="http://schemas.openxmlformats.org/officeDocument/2006/relationships/tags" Target="../tags/tag46.xml"/><Relationship Id="rId5" Type="http://schemas.openxmlformats.org/officeDocument/2006/relationships/image" Target="../media/image15.png"/><Relationship Id="rId4"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9.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2.xml"/><Relationship Id="rId1" Type="http://schemas.openxmlformats.org/officeDocument/2006/relationships/tags" Target="../tags/tag50.xml"/></Relationships>
</file>

<file path=ppt/slides/_rels/slide19.xml.rels><?xml version="1.0" encoding="UTF-8" standalone="yes"?>
<Relationships xmlns="http://schemas.openxmlformats.org/package/2006/relationships"><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tags" Target="../tags/tag51.xml"/><Relationship Id="rId6" Type="http://schemas.openxmlformats.org/officeDocument/2006/relationships/slideLayout" Target="../slideLayouts/slideLayout2.xml"/><Relationship Id="rId5" Type="http://schemas.openxmlformats.org/officeDocument/2006/relationships/tags" Target="../tags/tag55.xml"/><Relationship Id="rId4" Type="http://schemas.openxmlformats.org/officeDocument/2006/relationships/tags" Target="../tags/tag54.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tags" Target="../tags/tag58.xml"/><Relationship Id="rId2" Type="http://schemas.openxmlformats.org/officeDocument/2006/relationships/tags" Target="../tags/tag57.xml"/><Relationship Id="rId1" Type="http://schemas.openxmlformats.org/officeDocument/2006/relationships/tags" Target="../tags/tag56.xml"/><Relationship Id="rId5" Type="http://schemas.openxmlformats.org/officeDocument/2006/relationships/image" Target="../media/image17.png"/><Relationship Id="rId4"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0.xml"/><Relationship Id="rId1" Type="http://schemas.openxmlformats.org/officeDocument/2006/relationships/tags" Target="../tags/tag59.xml"/><Relationship Id="rId5" Type="http://schemas.openxmlformats.org/officeDocument/2006/relationships/image" Target="../media/image19.png"/><Relationship Id="rId4" Type="http://schemas.openxmlformats.org/officeDocument/2006/relationships/image" Target="../media/image18.png"/></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Layout" Target="../slideLayouts/slideLayout2.xml"/><Relationship Id="rId1" Type="http://schemas.openxmlformats.org/officeDocument/2006/relationships/tags" Target="../tags/tag61.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slideLayout" Target="../slideLayouts/slideLayout2.xml"/><Relationship Id="rId1" Type="http://schemas.openxmlformats.org/officeDocument/2006/relationships/tags" Target="../tags/tag62.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slideLayout" Target="../slideLayouts/slideLayout2.xml"/><Relationship Id="rId1" Type="http://schemas.openxmlformats.org/officeDocument/2006/relationships/tags" Target="../tags/tag63.xml"/></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slideLayout" Target="../slideLayouts/slideLayout2.xml"/><Relationship Id="rId1" Type="http://schemas.openxmlformats.org/officeDocument/2006/relationships/tags" Target="../tags/tag64.xml"/></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Layout" Target="../slideLayouts/slideLayout2.xml"/><Relationship Id="rId1" Type="http://schemas.openxmlformats.org/officeDocument/2006/relationships/tags" Target="../tags/tag65.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6.xml"/></Relationships>
</file>

<file path=ppt/slides/_rels/slide2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slideLayout" Target="../slideLayouts/slideLayout2.xml"/><Relationship Id="rId1" Type="http://schemas.openxmlformats.org/officeDocument/2006/relationships/tags" Target="../tags/tag67.xml"/></Relationships>
</file>

<file path=ppt/slides/_rels/slide2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Layout" Target="../slideLayouts/slideLayout2.xml"/><Relationship Id="rId1" Type="http://schemas.openxmlformats.org/officeDocument/2006/relationships/tags" Target="../tags/tag68.xml"/></Relationships>
</file>

<file path=ppt/slides/_rels/slide3.xml.rels><?xml version="1.0" encoding="UTF-8" standalone="yes"?>
<Relationships xmlns="http://schemas.openxmlformats.org/package/2006/relationships"><Relationship Id="rId8" Type="http://schemas.openxmlformats.org/officeDocument/2006/relationships/tags" Target="../tags/tag20.xml"/><Relationship Id="rId13" Type="http://schemas.openxmlformats.org/officeDocument/2006/relationships/notesSlide" Target="../notesSlides/notesSlide3.xml"/><Relationship Id="rId3" Type="http://schemas.openxmlformats.org/officeDocument/2006/relationships/tags" Target="../tags/tag15.xml"/><Relationship Id="rId7" Type="http://schemas.openxmlformats.org/officeDocument/2006/relationships/tags" Target="../tags/tag19.xml"/><Relationship Id="rId12" Type="http://schemas.openxmlformats.org/officeDocument/2006/relationships/slideLayout" Target="../slideLayouts/slideLayout1.xml"/><Relationship Id="rId2" Type="http://schemas.openxmlformats.org/officeDocument/2006/relationships/tags" Target="../tags/tag14.xml"/><Relationship Id="rId16" Type="http://schemas.openxmlformats.org/officeDocument/2006/relationships/image" Target="../media/image5.png"/><Relationship Id="rId1" Type="http://schemas.openxmlformats.org/officeDocument/2006/relationships/tags" Target="../tags/tag13.xml"/><Relationship Id="rId6" Type="http://schemas.openxmlformats.org/officeDocument/2006/relationships/tags" Target="../tags/tag18.xml"/><Relationship Id="rId11" Type="http://schemas.openxmlformats.org/officeDocument/2006/relationships/tags" Target="../tags/tag23.xml"/><Relationship Id="rId5" Type="http://schemas.openxmlformats.org/officeDocument/2006/relationships/tags" Target="../tags/tag17.xml"/><Relationship Id="rId15" Type="http://schemas.openxmlformats.org/officeDocument/2006/relationships/image" Target="../media/image4.png"/><Relationship Id="rId10" Type="http://schemas.openxmlformats.org/officeDocument/2006/relationships/tags" Target="../tags/tag22.xml"/><Relationship Id="rId4" Type="http://schemas.openxmlformats.org/officeDocument/2006/relationships/tags" Target="../tags/tag16.xml"/><Relationship Id="rId9" Type="http://schemas.openxmlformats.org/officeDocument/2006/relationships/tags" Target="../tags/tag21.xml"/><Relationship Id="rId14" Type="http://schemas.openxmlformats.org/officeDocument/2006/relationships/image" Target="../media/image1.png"/></Relationships>
</file>

<file path=ppt/slides/_rels/slide30.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tags" Target="../tags/tag71.xml"/><Relationship Id="rId7" Type="http://schemas.openxmlformats.org/officeDocument/2006/relationships/notesSlide" Target="../notesSlides/notesSlide5.xml"/><Relationship Id="rId2" Type="http://schemas.openxmlformats.org/officeDocument/2006/relationships/tags" Target="../tags/tag70.xml"/><Relationship Id="rId1" Type="http://schemas.openxmlformats.org/officeDocument/2006/relationships/tags" Target="../tags/tag69.xml"/><Relationship Id="rId6" Type="http://schemas.openxmlformats.org/officeDocument/2006/relationships/slideLayout" Target="../slideLayouts/slideLayout1.xml"/><Relationship Id="rId5" Type="http://schemas.openxmlformats.org/officeDocument/2006/relationships/tags" Target="../tags/tag73.xml"/><Relationship Id="rId4" Type="http://schemas.openxmlformats.org/officeDocument/2006/relationships/tags" Target="../tags/tag72.xml"/><Relationship Id="rId9" Type="http://schemas.openxmlformats.org/officeDocument/2006/relationships/image" Target="../media/image6.png"/></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5.xml"/><Relationship Id="rId1" Type="http://schemas.openxmlformats.org/officeDocument/2006/relationships/tags" Target="../tags/tag74.xml"/></Relationships>
</file>

<file path=ppt/slides/_rels/slide32.xml.rels><?xml version="1.0" encoding="UTF-8" standalone="yes"?>
<Relationships xmlns="http://schemas.openxmlformats.org/package/2006/relationships"><Relationship Id="rId3" Type="http://schemas.openxmlformats.org/officeDocument/2006/relationships/tags" Target="../tags/tag78.xml"/><Relationship Id="rId7" Type="http://schemas.openxmlformats.org/officeDocument/2006/relationships/slideLayout" Target="../slideLayouts/slideLayout2.xml"/><Relationship Id="rId2" Type="http://schemas.openxmlformats.org/officeDocument/2006/relationships/tags" Target="../tags/tag77.xml"/><Relationship Id="rId1" Type="http://schemas.openxmlformats.org/officeDocument/2006/relationships/tags" Target="../tags/tag76.xml"/><Relationship Id="rId6" Type="http://schemas.openxmlformats.org/officeDocument/2006/relationships/tags" Target="../tags/tag81.xml"/><Relationship Id="rId5" Type="http://schemas.openxmlformats.org/officeDocument/2006/relationships/tags" Target="../tags/tag80.xml"/><Relationship Id="rId4" Type="http://schemas.openxmlformats.org/officeDocument/2006/relationships/tags" Target="../tags/tag79.xml"/></Relationships>
</file>

<file path=ppt/slides/_rels/slide3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slideLayout" Target="../slideLayouts/slideLayout2.xml"/><Relationship Id="rId1" Type="http://schemas.openxmlformats.org/officeDocument/2006/relationships/tags" Target="../tags/tag82.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4.xml"/><Relationship Id="rId1" Type="http://schemas.openxmlformats.org/officeDocument/2006/relationships/tags" Target="../tags/tag83.xml"/><Relationship Id="rId4" Type="http://schemas.openxmlformats.org/officeDocument/2006/relationships/image" Target="../media/image28.png"/></Relationships>
</file>

<file path=ppt/slides/_rels/slide3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slideLayout" Target="../slideLayouts/slideLayout2.xml"/><Relationship Id="rId1" Type="http://schemas.openxmlformats.org/officeDocument/2006/relationships/tags" Target="../tags/tag85.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7.xml"/><Relationship Id="rId1" Type="http://schemas.openxmlformats.org/officeDocument/2006/relationships/tags" Target="../tags/tag86.xml"/><Relationship Id="rId4" Type="http://schemas.openxmlformats.org/officeDocument/2006/relationships/image" Target="../media/image30.png"/></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9.xml"/><Relationship Id="rId1" Type="http://schemas.openxmlformats.org/officeDocument/2006/relationships/tags" Target="../tags/tag88.xml"/></Relationships>
</file>

<file path=ppt/slides/_rels/slide3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slideLayout" Target="../slideLayouts/slideLayout2.xml"/><Relationship Id="rId1" Type="http://schemas.openxmlformats.org/officeDocument/2006/relationships/tags" Target="../tags/tag90.xml"/></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2.xml"/><Relationship Id="rId1" Type="http://schemas.openxmlformats.org/officeDocument/2006/relationships/tags" Target="../tags/tag91.xml"/></Relationships>
</file>

<file path=ppt/slides/_rels/slide4.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tags" Target="../tags/tag26.xml"/><Relationship Id="rId7" Type="http://schemas.openxmlformats.org/officeDocument/2006/relationships/notesSlide" Target="../notesSlides/notesSlide4.xml"/><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slideLayout" Target="../slideLayouts/slideLayout1.xml"/><Relationship Id="rId5" Type="http://schemas.openxmlformats.org/officeDocument/2006/relationships/tags" Target="../tags/tag28.xml"/><Relationship Id="rId4" Type="http://schemas.openxmlformats.org/officeDocument/2006/relationships/tags" Target="../tags/tag27.xml"/><Relationship Id="rId9" Type="http://schemas.openxmlformats.org/officeDocument/2006/relationships/image" Target="../media/image6.png"/></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4.xml"/><Relationship Id="rId1" Type="http://schemas.openxmlformats.org/officeDocument/2006/relationships/tags" Target="../tags/tag93.xml"/></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5.xml"/></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7.xml"/><Relationship Id="rId1" Type="http://schemas.openxmlformats.org/officeDocument/2006/relationships/tags" Target="../tags/tag96.xml"/><Relationship Id="rId4" Type="http://schemas.openxmlformats.org/officeDocument/2006/relationships/image" Target="../media/image32.png"/></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8.xml"/></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0.xml"/><Relationship Id="rId1" Type="http://schemas.openxmlformats.org/officeDocument/2006/relationships/tags" Target="../tags/tag99.xml"/></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2.xml"/><Relationship Id="rId1" Type="http://schemas.openxmlformats.org/officeDocument/2006/relationships/tags" Target="../tags/tag101.xml"/></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4.xml"/><Relationship Id="rId1" Type="http://schemas.openxmlformats.org/officeDocument/2006/relationships/tags" Target="../tags/tag103.xml"/></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6.xml"/><Relationship Id="rId1" Type="http://schemas.openxmlformats.org/officeDocument/2006/relationships/tags" Target="../tags/tag105.xml"/></Relationships>
</file>

<file path=ppt/slides/_rels/slide4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slideLayout" Target="../slideLayouts/slideLayout2.xml"/><Relationship Id="rId1" Type="http://schemas.openxmlformats.org/officeDocument/2006/relationships/tags" Target="../tags/tag107.xml"/></Relationships>
</file>

<file path=ppt/slides/_rels/slide4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8.xml"/></Relationships>
</file>

<file path=ppt/slides/_rels/slide5.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slideLayout" Target="../slideLayouts/slideLayout2.xml"/><Relationship Id="rId7" Type="http://schemas.openxmlformats.org/officeDocument/2006/relationships/image" Target="../media/image10.png"/><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12.png"/></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0.xml"/><Relationship Id="rId1" Type="http://schemas.openxmlformats.org/officeDocument/2006/relationships/tags" Target="../tags/tag109.xml"/><Relationship Id="rId4" Type="http://schemas.openxmlformats.org/officeDocument/2006/relationships/image" Target="../media/image33.png"/></Relationships>
</file>

<file path=ppt/slides/_rels/slide5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11.xml"/></Relationships>
</file>

<file path=ppt/slides/_rels/slide5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12.xml"/></Relationships>
</file>

<file path=ppt/slides/_rels/slide5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4.xml"/><Relationship Id="rId1" Type="http://schemas.openxmlformats.org/officeDocument/2006/relationships/tags" Target="../tags/tag113.xml"/><Relationship Id="rId4" Type="http://schemas.openxmlformats.org/officeDocument/2006/relationships/image" Target="../media/image34.png"/></Relationships>
</file>

<file path=ppt/slides/_rels/slide54.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3.png"/><Relationship Id="rId2" Type="http://schemas.openxmlformats.org/officeDocument/2006/relationships/tags" Target="../tags/tag116.xml"/><Relationship Id="rId1" Type="http://schemas.openxmlformats.org/officeDocument/2006/relationships/tags" Target="../tags/tag115.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notesSlide" Target="../notesSlides/notesSlide6.xml"/></Relationships>
</file>

<file path=ppt/slides/_rels/slide6.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slideLayout" Target="../slideLayouts/slideLayout2.xml"/><Relationship Id="rId7" Type="http://schemas.openxmlformats.org/officeDocument/2006/relationships/image" Target="../media/image10.png"/><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4.xml"/><Relationship Id="rId1" Type="http://schemas.openxmlformats.org/officeDocument/2006/relationships/tags" Target="../tags/tag33.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5.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rgbClr val="F7C42F"/>
        </a:solidFill>
        <a:effectLst/>
      </p:bgPr>
    </p:bg>
    <p:spTree>
      <p:nvGrpSpPr>
        <p:cNvPr id="1" name=""/>
        <p:cNvGrpSpPr/>
        <p:nvPr/>
      </p:nvGrpSpPr>
      <p:grpSpPr>
        <a:xfrm>
          <a:off x="0" y="0"/>
          <a:ext cx="0" cy="0"/>
          <a:chOff x="0" y="0"/>
          <a:chExt cx="0" cy="0"/>
        </a:xfrm>
      </p:grpSpPr>
      <p:pic>
        <p:nvPicPr>
          <p:cNvPr id="50" name="图片 49" descr="图片4"/>
          <p:cNvPicPr>
            <a:picLocks noChangeAspect="1"/>
          </p:cNvPicPr>
          <p:nvPr/>
        </p:nvPicPr>
        <p:blipFill>
          <a:blip r:embed="rId12"/>
          <a:stretch>
            <a:fillRect/>
          </a:stretch>
        </p:blipFill>
        <p:spPr>
          <a:xfrm>
            <a:off x="2540" y="0"/>
            <a:ext cx="12186920" cy="6858000"/>
          </a:xfrm>
          <a:prstGeom prst="rect">
            <a:avLst/>
          </a:prstGeom>
        </p:spPr>
      </p:pic>
      <p:sp>
        <p:nvSpPr>
          <p:cNvPr id="4" name="圆角矩形 3"/>
          <p:cNvSpPr/>
          <p:nvPr/>
        </p:nvSpPr>
        <p:spPr>
          <a:xfrm>
            <a:off x="997585" y="1049020"/>
            <a:ext cx="10196830" cy="4657725"/>
          </a:xfrm>
          <a:prstGeom prst="roundRect">
            <a:avLst>
              <a:gd name="adj" fmla="val 6612"/>
            </a:avLst>
          </a:prstGeom>
          <a:gradFill>
            <a:gsLst>
              <a:gs pos="0">
                <a:schemeClr val="bg1"/>
              </a:gs>
              <a:gs pos="100000">
                <a:srgbClr val="FFF8E5"/>
              </a:gs>
            </a:gsLst>
            <a:lin ang="5400000" scaled="0"/>
          </a:gradFill>
          <a:ln w="50800">
            <a:solidFill>
              <a:srgbClr val="F3AD1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41" name="组合 40"/>
          <p:cNvGrpSpPr/>
          <p:nvPr/>
        </p:nvGrpSpPr>
        <p:grpSpPr>
          <a:xfrm>
            <a:off x="10435590" y="668655"/>
            <a:ext cx="1038225" cy="1038225"/>
            <a:chOff x="12010" y="1633"/>
            <a:chExt cx="1140" cy="1140"/>
          </a:xfrm>
        </p:grpSpPr>
        <p:sp>
          <p:nvSpPr>
            <p:cNvPr id="42" name="三十二角星 41"/>
            <p:cNvSpPr/>
            <p:nvPr>
              <p:custDataLst>
                <p:tags r:id="rId8"/>
              </p:custDataLst>
            </p:nvPr>
          </p:nvSpPr>
          <p:spPr>
            <a:xfrm>
              <a:off x="12010" y="1633"/>
              <a:ext cx="1140" cy="1140"/>
            </a:xfrm>
            <a:prstGeom prst="star32">
              <a:avLst/>
            </a:prstGeom>
            <a:solidFill>
              <a:srgbClr val="FDE0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Arial" panose="020B0604020202020204" pitchFamily="34" charset="0"/>
              </a:endParaRPr>
            </a:p>
          </p:txBody>
        </p:sp>
        <p:sp>
          <p:nvSpPr>
            <p:cNvPr id="43" name="椭圆 42"/>
            <p:cNvSpPr/>
            <p:nvPr>
              <p:custDataLst>
                <p:tags r:id="rId9"/>
              </p:custDataLst>
            </p:nvPr>
          </p:nvSpPr>
          <p:spPr>
            <a:xfrm>
              <a:off x="12190" y="1813"/>
              <a:ext cx="780" cy="780"/>
            </a:xfrm>
            <a:prstGeom prst="ellipse">
              <a:avLst/>
            </a:prstGeom>
            <a:solidFill>
              <a:srgbClr val="FE75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47" name="任意多边形 46"/>
          <p:cNvSpPr/>
          <p:nvPr/>
        </p:nvSpPr>
        <p:spPr>
          <a:xfrm>
            <a:off x="4071620" y="1305560"/>
            <a:ext cx="785495" cy="52006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1851" h="1407">
                <a:moveTo>
                  <a:pt x="0" y="78"/>
                </a:moveTo>
                <a:cubicBezTo>
                  <a:pt x="0" y="35"/>
                  <a:pt x="35" y="0"/>
                  <a:pt x="77" y="0"/>
                </a:cubicBezTo>
                <a:cubicBezTo>
                  <a:pt x="120" y="0"/>
                  <a:pt x="155" y="35"/>
                  <a:pt x="155" y="78"/>
                </a:cubicBezTo>
                <a:cubicBezTo>
                  <a:pt x="155" y="120"/>
                  <a:pt x="120" y="155"/>
                  <a:pt x="77" y="155"/>
                </a:cubicBezTo>
                <a:cubicBezTo>
                  <a:pt x="35" y="155"/>
                  <a:pt x="0" y="120"/>
                  <a:pt x="0" y="78"/>
                </a:cubicBezTo>
                <a:close/>
                <a:moveTo>
                  <a:pt x="339" y="78"/>
                </a:moveTo>
                <a:cubicBezTo>
                  <a:pt x="339" y="35"/>
                  <a:pt x="374" y="0"/>
                  <a:pt x="417" y="0"/>
                </a:cubicBezTo>
                <a:cubicBezTo>
                  <a:pt x="459" y="0"/>
                  <a:pt x="494" y="35"/>
                  <a:pt x="494" y="78"/>
                </a:cubicBezTo>
                <a:cubicBezTo>
                  <a:pt x="494" y="120"/>
                  <a:pt x="459" y="155"/>
                  <a:pt x="417" y="155"/>
                </a:cubicBezTo>
                <a:cubicBezTo>
                  <a:pt x="374" y="155"/>
                  <a:pt x="339" y="120"/>
                  <a:pt x="339" y="78"/>
                </a:cubicBezTo>
                <a:close/>
                <a:moveTo>
                  <a:pt x="678" y="78"/>
                </a:moveTo>
                <a:cubicBezTo>
                  <a:pt x="678" y="35"/>
                  <a:pt x="713" y="0"/>
                  <a:pt x="756" y="0"/>
                </a:cubicBezTo>
                <a:cubicBezTo>
                  <a:pt x="799" y="0"/>
                  <a:pt x="833" y="35"/>
                  <a:pt x="833" y="78"/>
                </a:cubicBezTo>
                <a:cubicBezTo>
                  <a:pt x="833" y="120"/>
                  <a:pt x="799" y="155"/>
                  <a:pt x="756" y="155"/>
                </a:cubicBezTo>
                <a:cubicBezTo>
                  <a:pt x="713" y="155"/>
                  <a:pt x="678" y="120"/>
                  <a:pt x="678" y="78"/>
                </a:cubicBezTo>
                <a:close/>
                <a:moveTo>
                  <a:pt x="1018" y="78"/>
                </a:moveTo>
                <a:cubicBezTo>
                  <a:pt x="1018" y="35"/>
                  <a:pt x="1052" y="0"/>
                  <a:pt x="1095" y="0"/>
                </a:cubicBezTo>
                <a:cubicBezTo>
                  <a:pt x="1138" y="0"/>
                  <a:pt x="1173" y="35"/>
                  <a:pt x="1173" y="78"/>
                </a:cubicBezTo>
                <a:cubicBezTo>
                  <a:pt x="1173" y="120"/>
                  <a:pt x="1138" y="155"/>
                  <a:pt x="1095" y="155"/>
                </a:cubicBezTo>
                <a:cubicBezTo>
                  <a:pt x="1052" y="155"/>
                  <a:pt x="1018" y="120"/>
                  <a:pt x="1018" y="78"/>
                </a:cubicBezTo>
                <a:close/>
                <a:moveTo>
                  <a:pt x="1357" y="78"/>
                </a:moveTo>
                <a:cubicBezTo>
                  <a:pt x="1357" y="35"/>
                  <a:pt x="1392" y="0"/>
                  <a:pt x="1434" y="0"/>
                </a:cubicBezTo>
                <a:cubicBezTo>
                  <a:pt x="1477" y="0"/>
                  <a:pt x="1512" y="35"/>
                  <a:pt x="1512" y="78"/>
                </a:cubicBezTo>
                <a:cubicBezTo>
                  <a:pt x="1512" y="120"/>
                  <a:pt x="1477" y="155"/>
                  <a:pt x="1434" y="155"/>
                </a:cubicBezTo>
                <a:cubicBezTo>
                  <a:pt x="1392" y="155"/>
                  <a:pt x="1357" y="120"/>
                  <a:pt x="1357" y="78"/>
                </a:cubicBezTo>
                <a:close/>
                <a:moveTo>
                  <a:pt x="1696" y="78"/>
                </a:moveTo>
                <a:cubicBezTo>
                  <a:pt x="1696" y="35"/>
                  <a:pt x="1731" y="0"/>
                  <a:pt x="1774" y="0"/>
                </a:cubicBezTo>
                <a:cubicBezTo>
                  <a:pt x="1816" y="0"/>
                  <a:pt x="1851" y="35"/>
                  <a:pt x="1851" y="78"/>
                </a:cubicBezTo>
                <a:cubicBezTo>
                  <a:pt x="1851" y="120"/>
                  <a:pt x="1816" y="155"/>
                  <a:pt x="1774" y="155"/>
                </a:cubicBezTo>
                <a:cubicBezTo>
                  <a:pt x="1731" y="155"/>
                  <a:pt x="1696" y="120"/>
                  <a:pt x="1696" y="78"/>
                </a:cubicBezTo>
                <a:close/>
                <a:moveTo>
                  <a:pt x="0" y="391"/>
                </a:moveTo>
                <a:cubicBezTo>
                  <a:pt x="0" y="348"/>
                  <a:pt x="35" y="313"/>
                  <a:pt x="78" y="313"/>
                </a:cubicBezTo>
                <a:cubicBezTo>
                  <a:pt x="120" y="313"/>
                  <a:pt x="155" y="348"/>
                  <a:pt x="155" y="391"/>
                </a:cubicBezTo>
                <a:cubicBezTo>
                  <a:pt x="155" y="433"/>
                  <a:pt x="120" y="468"/>
                  <a:pt x="78" y="468"/>
                </a:cubicBezTo>
                <a:cubicBezTo>
                  <a:pt x="35" y="468"/>
                  <a:pt x="0" y="433"/>
                  <a:pt x="0" y="391"/>
                </a:cubicBezTo>
                <a:close/>
                <a:moveTo>
                  <a:pt x="339" y="391"/>
                </a:moveTo>
                <a:cubicBezTo>
                  <a:pt x="339" y="348"/>
                  <a:pt x="374" y="313"/>
                  <a:pt x="417" y="313"/>
                </a:cubicBezTo>
                <a:cubicBezTo>
                  <a:pt x="459" y="313"/>
                  <a:pt x="494" y="348"/>
                  <a:pt x="494" y="391"/>
                </a:cubicBezTo>
                <a:cubicBezTo>
                  <a:pt x="494" y="433"/>
                  <a:pt x="459" y="468"/>
                  <a:pt x="417" y="468"/>
                </a:cubicBezTo>
                <a:cubicBezTo>
                  <a:pt x="374" y="468"/>
                  <a:pt x="339" y="433"/>
                  <a:pt x="339" y="391"/>
                </a:cubicBezTo>
                <a:close/>
                <a:moveTo>
                  <a:pt x="678" y="391"/>
                </a:moveTo>
                <a:cubicBezTo>
                  <a:pt x="678" y="348"/>
                  <a:pt x="713" y="313"/>
                  <a:pt x="756" y="313"/>
                </a:cubicBezTo>
                <a:cubicBezTo>
                  <a:pt x="798" y="313"/>
                  <a:pt x="833" y="348"/>
                  <a:pt x="833" y="391"/>
                </a:cubicBezTo>
                <a:cubicBezTo>
                  <a:pt x="833" y="433"/>
                  <a:pt x="798" y="468"/>
                  <a:pt x="756" y="468"/>
                </a:cubicBezTo>
                <a:cubicBezTo>
                  <a:pt x="713" y="468"/>
                  <a:pt x="678" y="433"/>
                  <a:pt x="678" y="391"/>
                </a:cubicBezTo>
                <a:close/>
                <a:moveTo>
                  <a:pt x="1018" y="391"/>
                </a:moveTo>
                <a:cubicBezTo>
                  <a:pt x="1018" y="348"/>
                  <a:pt x="1053" y="313"/>
                  <a:pt x="1096" y="313"/>
                </a:cubicBezTo>
                <a:cubicBezTo>
                  <a:pt x="1138" y="313"/>
                  <a:pt x="1173" y="348"/>
                  <a:pt x="1173" y="391"/>
                </a:cubicBezTo>
                <a:cubicBezTo>
                  <a:pt x="1173" y="433"/>
                  <a:pt x="1138" y="468"/>
                  <a:pt x="1096" y="468"/>
                </a:cubicBezTo>
                <a:cubicBezTo>
                  <a:pt x="1053" y="468"/>
                  <a:pt x="1018" y="433"/>
                  <a:pt x="1018" y="391"/>
                </a:cubicBezTo>
                <a:close/>
                <a:moveTo>
                  <a:pt x="1357" y="391"/>
                </a:moveTo>
                <a:cubicBezTo>
                  <a:pt x="1357" y="348"/>
                  <a:pt x="1392" y="313"/>
                  <a:pt x="1435" y="313"/>
                </a:cubicBezTo>
                <a:cubicBezTo>
                  <a:pt x="1477" y="313"/>
                  <a:pt x="1512" y="348"/>
                  <a:pt x="1512" y="391"/>
                </a:cubicBezTo>
                <a:cubicBezTo>
                  <a:pt x="1512" y="433"/>
                  <a:pt x="1477" y="468"/>
                  <a:pt x="1435" y="468"/>
                </a:cubicBezTo>
                <a:cubicBezTo>
                  <a:pt x="1392" y="468"/>
                  <a:pt x="1357" y="433"/>
                  <a:pt x="1357" y="391"/>
                </a:cubicBezTo>
                <a:close/>
                <a:moveTo>
                  <a:pt x="1696" y="391"/>
                </a:moveTo>
                <a:cubicBezTo>
                  <a:pt x="1696" y="348"/>
                  <a:pt x="1731" y="313"/>
                  <a:pt x="1774" y="313"/>
                </a:cubicBezTo>
                <a:cubicBezTo>
                  <a:pt x="1816" y="313"/>
                  <a:pt x="1851" y="348"/>
                  <a:pt x="1851" y="391"/>
                </a:cubicBezTo>
                <a:cubicBezTo>
                  <a:pt x="1851" y="433"/>
                  <a:pt x="1816" y="468"/>
                  <a:pt x="1774" y="468"/>
                </a:cubicBezTo>
                <a:cubicBezTo>
                  <a:pt x="1731" y="468"/>
                  <a:pt x="1696" y="433"/>
                  <a:pt x="1696" y="391"/>
                </a:cubicBezTo>
                <a:close/>
                <a:moveTo>
                  <a:pt x="0" y="704"/>
                </a:moveTo>
                <a:cubicBezTo>
                  <a:pt x="0" y="661"/>
                  <a:pt x="35" y="626"/>
                  <a:pt x="78" y="626"/>
                </a:cubicBezTo>
                <a:cubicBezTo>
                  <a:pt x="120" y="626"/>
                  <a:pt x="155" y="661"/>
                  <a:pt x="155" y="704"/>
                </a:cubicBezTo>
                <a:cubicBezTo>
                  <a:pt x="155" y="746"/>
                  <a:pt x="120" y="781"/>
                  <a:pt x="78" y="781"/>
                </a:cubicBezTo>
                <a:cubicBezTo>
                  <a:pt x="35" y="781"/>
                  <a:pt x="0" y="746"/>
                  <a:pt x="0" y="704"/>
                </a:cubicBezTo>
                <a:close/>
                <a:moveTo>
                  <a:pt x="339" y="704"/>
                </a:moveTo>
                <a:cubicBezTo>
                  <a:pt x="339" y="661"/>
                  <a:pt x="374" y="626"/>
                  <a:pt x="417" y="626"/>
                </a:cubicBezTo>
                <a:cubicBezTo>
                  <a:pt x="459" y="626"/>
                  <a:pt x="494" y="661"/>
                  <a:pt x="494" y="704"/>
                </a:cubicBezTo>
                <a:cubicBezTo>
                  <a:pt x="494" y="746"/>
                  <a:pt x="459" y="781"/>
                  <a:pt x="417" y="781"/>
                </a:cubicBezTo>
                <a:cubicBezTo>
                  <a:pt x="374" y="781"/>
                  <a:pt x="339" y="746"/>
                  <a:pt x="339" y="704"/>
                </a:cubicBezTo>
                <a:close/>
                <a:moveTo>
                  <a:pt x="678" y="704"/>
                </a:moveTo>
                <a:cubicBezTo>
                  <a:pt x="678" y="661"/>
                  <a:pt x="713" y="626"/>
                  <a:pt x="756" y="626"/>
                </a:cubicBezTo>
                <a:cubicBezTo>
                  <a:pt x="798" y="626"/>
                  <a:pt x="833" y="661"/>
                  <a:pt x="833" y="704"/>
                </a:cubicBezTo>
                <a:cubicBezTo>
                  <a:pt x="833" y="746"/>
                  <a:pt x="798" y="781"/>
                  <a:pt x="756" y="781"/>
                </a:cubicBezTo>
                <a:cubicBezTo>
                  <a:pt x="713" y="781"/>
                  <a:pt x="678" y="746"/>
                  <a:pt x="678" y="704"/>
                </a:cubicBezTo>
                <a:close/>
                <a:moveTo>
                  <a:pt x="1018" y="704"/>
                </a:moveTo>
                <a:cubicBezTo>
                  <a:pt x="1018" y="661"/>
                  <a:pt x="1053" y="626"/>
                  <a:pt x="1096" y="626"/>
                </a:cubicBezTo>
                <a:cubicBezTo>
                  <a:pt x="1138" y="626"/>
                  <a:pt x="1173" y="661"/>
                  <a:pt x="1173" y="704"/>
                </a:cubicBezTo>
                <a:cubicBezTo>
                  <a:pt x="1173" y="746"/>
                  <a:pt x="1138" y="781"/>
                  <a:pt x="1096" y="781"/>
                </a:cubicBezTo>
                <a:cubicBezTo>
                  <a:pt x="1053" y="781"/>
                  <a:pt x="1018" y="746"/>
                  <a:pt x="1018" y="704"/>
                </a:cubicBezTo>
                <a:close/>
                <a:moveTo>
                  <a:pt x="1357" y="704"/>
                </a:moveTo>
                <a:cubicBezTo>
                  <a:pt x="1357" y="661"/>
                  <a:pt x="1392" y="626"/>
                  <a:pt x="1435" y="626"/>
                </a:cubicBezTo>
                <a:cubicBezTo>
                  <a:pt x="1477" y="626"/>
                  <a:pt x="1512" y="661"/>
                  <a:pt x="1512" y="704"/>
                </a:cubicBezTo>
                <a:cubicBezTo>
                  <a:pt x="1512" y="746"/>
                  <a:pt x="1477" y="781"/>
                  <a:pt x="1435" y="781"/>
                </a:cubicBezTo>
                <a:cubicBezTo>
                  <a:pt x="1392" y="781"/>
                  <a:pt x="1357" y="746"/>
                  <a:pt x="1357" y="704"/>
                </a:cubicBezTo>
                <a:close/>
                <a:moveTo>
                  <a:pt x="1696" y="704"/>
                </a:moveTo>
                <a:cubicBezTo>
                  <a:pt x="1696" y="661"/>
                  <a:pt x="1731" y="626"/>
                  <a:pt x="1774" y="626"/>
                </a:cubicBezTo>
                <a:cubicBezTo>
                  <a:pt x="1816" y="626"/>
                  <a:pt x="1851" y="661"/>
                  <a:pt x="1851" y="704"/>
                </a:cubicBezTo>
                <a:cubicBezTo>
                  <a:pt x="1851" y="746"/>
                  <a:pt x="1816" y="781"/>
                  <a:pt x="1774" y="781"/>
                </a:cubicBezTo>
                <a:cubicBezTo>
                  <a:pt x="1731" y="781"/>
                  <a:pt x="1696" y="746"/>
                  <a:pt x="1696" y="704"/>
                </a:cubicBezTo>
                <a:close/>
                <a:moveTo>
                  <a:pt x="0" y="1017"/>
                </a:moveTo>
                <a:cubicBezTo>
                  <a:pt x="0" y="974"/>
                  <a:pt x="35" y="939"/>
                  <a:pt x="78" y="939"/>
                </a:cubicBezTo>
                <a:cubicBezTo>
                  <a:pt x="120" y="939"/>
                  <a:pt x="155" y="974"/>
                  <a:pt x="155" y="1017"/>
                </a:cubicBezTo>
                <a:cubicBezTo>
                  <a:pt x="155" y="1059"/>
                  <a:pt x="120" y="1094"/>
                  <a:pt x="78" y="1094"/>
                </a:cubicBezTo>
                <a:cubicBezTo>
                  <a:pt x="35" y="1094"/>
                  <a:pt x="0" y="1059"/>
                  <a:pt x="0" y="1017"/>
                </a:cubicBezTo>
                <a:close/>
                <a:moveTo>
                  <a:pt x="339" y="1017"/>
                </a:moveTo>
                <a:cubicBezTo>
                  <a:pt x="339" y="974"/>
                  <a:pt x="374" y="939"/>
                  <a:pt x="417" y="939"/>
                </a:cubicBezTo>
                <a:cubicBezTo>
                  <a:pt x="459" y="939"/>
                  <a:pt x="494" y="974"/>
                  <a:pt x="494" y="1017"/>
                </a:cubicBezTo>
                <a:cubicBezTo>
                  <a:pt x="494" y="1059"/>
                  <a:pt x="459" y="1094"/>
                  <a:pt x="417" y="1094"/>
                </a:cubicBezTo>
                <a:cubicBezTo>
                  <a:pt x="374" y="1094"/>
                  <a:pt x="339" y="1059"/>
                  <a:pt x="339" y="1017"/>
                </a:cubicBezTo>
                <a:close/>
                <a:moveTo>
                  <a:pt x="678" y="1017"/>
                </a:moveTo>
                <a:cubicBezTo>
                  <a:pt x="678" y="974"/>
                  <a:pt x="713" y="939"/>
                  <a:pt x="756" y="939"/>
                </a:cubicBezTo>
                <a:cubicBezTo>
                  <a:pt x="798" y="939"/>
                  <a:pt x="833" y="974"/>
                  <a:pt x="833" y="1017"/>
                </a:cubicBezTo>
                <a:cubicBezTo>
                  <a:pt x="833" y="1059"/>
                  <a:pt x="798" y="1094"/>
                  <a:pt x="756" y="1094"/>
                </a:cubicBezTo>
                <a:cubicBezTo>
                  <a:pt x="713" y="1094"/>
                  <a:pt x="678" y="1059"/>
                  <a:pt x="678" y="1017"/>
                </a:cubicBezTo>
                <a:close/>
                <a:moveTo>
                  <a:pt x="1018" y="1017"/>
                </a:moveTo>
                <a:cubicBezTo>
                  <a:pt x="1018" y="974"/>
                  <a:pt x="1053" y="939"/>
                  <a:pt x="1096" y="939"/>
                </a:cubicBezTo>
                <a:cubicBezTo>
                  <a:pt x="1138" y="939"/>
                  <a:pt x="1173" y="974"/>
                  <a:pt x="1173" y="1017"/>
                </a:cubicBezTo>
                <a:cubicBezTo>
                  <a:pt x="1173" y="1059"/>
                  <a:pt x="1138" y="1094"/>
                  <a:pt x="1096" y="1094"/>
                </a:cubicBezTo>
                <a:cubicBezTo>
                  <a:pt x="1053" y="1094"/>
                  <a:pt x="1018" y="1059"/>
                  <a:pt x="1018" y="1017"/>
                </a:cubicBezTo>
                <a:close/>
                <a:moveTo>
                  <a:pt x="1357" y="1017"/>
                </a:moveTo>
                <a:cubicBezTo>
                  <a:pt x="1357" y="974"/>
                  <a:pt x="1392" y="939"/>
                  <a:pt x="1435" y="939"/>
                </a:cubicBezTo>
                <a:cubicBezTo>
                  <a:pt x="1477" y="939"/>
                  <a:pt x="1512" y="974"/>
                  <a:pt x="1512" y="1017"/>
                </a:cubicBezTo>
                <a:cubicBezTo>
                  <a:pt x="1512" y="1059"/>
                  <a:pt x="1477" y="1094"/>
                  <a:pt x="1435" y="1094"/>
                </a:cubicBezTo>
                <a:cubicBezTo>
                  <a:pt x="1392" y="1094"/>
                  <a:pt x="1357" y="1059"/>
                  <a:pt x="1357" y="1017"/>
                </a:cubicBezTo>
                <a:close/>
                <a:moveTo>
                  <a:pt x="1696" y="1017"/>
                </a:moveTo>
                <a:cubicBezTo>
                  <a:pt x="1696" y="974"/>
                  <a:pt x="1731" y="939"/>
                  <a:pt x="1774" y="939"/>
                </a:cubicBezTo>
                <a:cubicBezTo>
                  <a:pt x="1816" y="939"/>
                  <a:pt x="1851" y="974"/>
                  <a:pt x="1851" y="1017"/>
                </a:cubicBezTo>
                <a:cubicBezTo>
                  <a:pt x="1851" y="1059"/>
                  <a:pt x="1816" y="1094"/>
                  <a:pt x="1774" y="1094"/>
                </a:cubicBezTo>
                <a:cubicBezTo>
                  <a:pt x="1731" y="1094"/>
                  <a:pt x="1696" y="1059"/>
                  <a:pt x="1696" y="1017"/>
                </a:cubicBezTo>
                <a:close/>
                <a:moveTo>
                  <a:pt x="0" y="1330"/>
                </a:moveTo>
                <a:cubicBezTo>
                  <a:pt x="0" y="1287"/>
                  <a:pt x="35" y="1252"/>
                  <a:pt x="78" y="1252"/>
                </a:cubicBezTo>
                <a:cubicBezTo>
                  <a:pt x="120" y="1252"/>
                  <a:pt x="155" y="1287"/>
                  <a:pt x="155" y="1330"/>
                </a:cubicBezTo>
                <a:cubicBezTo>
                  <a:pt x="155" y="1372"/>
                  <a:pt x="120" y="1407"/>
                  <a:pt x="78" y="1407"/>
                </a:cubicBezTo>
                <a:cubicBezTo>
                  <a:pt x="35" y="1407"/>
                  <a:pt x="0" y="1372"/>
                  <a:pt x="0" y="1330"/>
                </a:cubicBezTo>
                <a:close/>
                <a:moveTo>
                  <a:pt x="339" y="1330"/>
                </a:moveTo>
                <a:cubicBezTo>
                  <a:pt x="339" y="1287"/>
                  <a:pt x="374" y="1252"/>
                  <a:pt x="417" y="1252"/>
                </a:cubicBezTo>
                <a:cubicBezTo>
                  <a:pt x="459" y="1252"/>
                  <a:pt x="494" y="1287"/>
                  <a:pt x="494" y="1330"/>
                </a:cubicBezTo>
                <a:cubicBezTo>
                  <a:pt x="494" y="1372"/>
                  <a:pt x="459" y="1407"/>
                  <a:pt x="417" y="1407"/>
                </a:cubicBezTo>
                <a:cubicBezTo>
                  <a:pt x="374" y="1407"/>
                  <a:pt x="339" y="1372"/>
                  <a:pt x="339" y="1330"/>
                </a:cubicBezTo>
                <a:close/>
                <a:moveTo>
                  <a:pt x="678" y="1330"/>
                </a:moveTo>
                <a:cubicBezTo>
                  <a:pt x="678" y="1287"/>
                  <a:pt x="713" y="1252"/>
                  <a:pt x="756" y="1252"/>
                </a:cubicBezTo>
                <a:cubicBezTo>
                  <a:pt x="798" y="1252"/>
                  <a:pt x="833" y="1287"/>
                  <a:pt x="833" y="1330"/>
                </a:cubicBezTo>
                <a:cubicBezTo>
                  <a:pt x="833" y="1372"/>
                  <a:pt x="798" y="1407"/>
                  <a:pt x="756" y="1407"/>
                </a:cubicBezTo>
                <a:cubicBezTo>
                  <a:pt x="713" y="1407"/>
                  <a:pt x="678" y="1372"/>
                  <a:pt x="678" y="1330"/>
                </a:cubicBezTo>
                <a:close/>
                <a:moveTo>
                  <a:pt x="1018" y="1330"/>
                </a:moveTo>
                <a:cubicBezTo>
                  <a:pt x="1018" y="1287"/>
                  <a:pt x="1053" y="1252"/>
                  <a:pt x="1096" y="1252"/>
                </a:cubicBezTo>
                <a:cubicBezTo>
                  <a:pt x="1138" y="1252"/>
                  <a:pt x="1173" y="1287"/>
                  <a:pt x="1173" y="1330"/>
                </a:cubicBezTo>
                <a:cubicBezTo>
                  <a:pt x="1173" y="1372"/>
                  <a:pt x="1138" y="1407"/>
                  <a:pt x="1096" y="1407"/>
                </a:cubicBezTo>
                <a:cubicBezTo>
                  <a:pt x="1053" y="1407"/>
                  <a:pt x="1018" y="1372"/>
                  <a:pt x="1018" y="1330"/>
                </a:cubicBezTo>
                <a:close/>
                <a:moveTo>
                  <a:pt x="1357" y="1330"/>
                </a:moveTo>
                <a:cubicBezTo>
                  <a:pt x="1357" y="1287"/>
                  <a:pt x="1392" y="1252"/>
                  <a:pt x="1435" y="1252"/>
                </a:cubicBezTo>
                <a:cubicBezTo>
                  <a:pt x="1477" y="1252"/>
                  <a:pt x="1512" y="1287"/>
                  <a:pt x="1512" y="1330"/>
                </a:cubicBezTo>
                <a:cubicBezTo>
                  <a:pt x="1512" y="1372"/>
                  <a:pt x="1477" y="1407"/>
                  <a:pt x="1435" y="1407"/>
                </a:cubicBezTo>
                <a:cubicBezTo>
                  <a:pt x="1392" y="1407"/>
                  <a:pt x="1357" y="1372"/>
                  <a:pt x="1357" y="1330"/>
                </a:cubicBezTo>
                <a:close/>
                <a:moveTo>
                  <a:pt x="1696" y="1330"/>
                </a:moveTo>
                <a:cubicBezTo>
                  <a:pt x="1696" y="1287"/>
                  <a:pt x="1731" y="1252"/>
                  <a:pt x="1774" y="1252"/>
                </a:cubicBezTo>
                <a:cubicBezTo>
                  <a:pt x="1816" y="1252"/>
                  <a:pt x="1851" y="1287"/>
                  <a:pt x="1851" y="1330"/>
                </a:cubicBezTo>
                <a:cubicBezTo>
                  <a:pt x="1851" y="1372"/>
                  <a:pt x="1816" y="1407"/>
                  <a:pt x="1774" y="1407"/>
                </a:cubicBezTo>
                <a:cubicBezTo>
                  <a:pt x="1731" y="1407"/>
                  <a:pt x="1696" y="1372"/>
                  <a:pt x="1696" y="1330"/>
                </a:cubicBezTo>
                <a:close/>
              </a:path>
            </a:pathLst>
          </a:custGeom>
          <a:solidFill>
            <a:srgbClr val="F3AD1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微软雅黑" panose="020B0503020204020204" pitchFamily="34" charset="-122"/>
              <a:ea typeface="微软雅黑" panose="020B0503020204020204" pitchFamily="34" charset="-122"/>
              <a:cs typeface="Arial" panose="020B0604020202020204" pitchFamily="34" charset="0"/>
            </a:endParaRPr>
          </a:p>
        </p:txBody>
      </p:sp>
      <p:sp>
        <p:nvSpPr>
          <p:cNvPr id="48" name="任意多边形 47"/>
          <p:cNvSpPr/>
          <p:nvPr/>
        </p:nvSpPr>
        <p:spPr>
          <a:xfrm>
            <a:off x="4071620" y="4930775"/>
            <a:ext cx="785495" cy="52006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1851" h="1407">
                <a:moveTo>
                  <a:pt x="0" y="78"/>
                </a:moveTo>
                <a:cubicBezTo>
                  <a:pt x="0" y="35"/>
                  <a:pt x="35" y="0"/>
                  <a:pt x="77" y="0"/>
                </a:cubicBezTo>
                <a:cubicBezTo>
                  <a:pt x="120" y="0"/>
                  <a:pt x="155" y="35"/>
                  <a:pt x="155" y="78"/>
                </a:cubicBezTo>
                <a:cubicBezTo>
                  <a:pt x="155" y="120"/>
                  <a:pt x="120" y="155"/>
                  <a:pt x="77" y="155"/>
                </a:cubicBezTo>
                <a:cubicBezTo>
                  <a:pt x="35" y="155"/>
                  <a:pt x="0" y="120"/>
                  <a:pt x="0" y="78"/>
                </a:cubicBezTo>
                <a:close/>
                <a:moveTo>
                  <a:pt x="339" y="78"/>
                </a:moveTo>
                <a:cubicBezTo>
                  <a:pt x="339" y="35"/>
                  <a:pt x="374" y="0"/>
                  <a:pt x="417" y="0"/>
                </a:cubicBezTo>
                <a:cubicBezTo>
                  <a:pt x="459" y="0"/>
                  <a:pt x="494" y="35"/>
                  <a:pt x="494" y="78"/>
                </a:cubicBezTo>
                <a:cubicBezTo>
                  <a:pt x="494" y="120"/>
                  <a:pt x="459" y="155"/>
                  <a:pt x="417" y="155"/>
                </a:cubicBezTo>
                <a:cubicBezTo>
                  <a:pt x="374" y="155"/>
                  <a:pt x="339" y="120"/>
                  <a:pt x="339" y="78"/>
                </a:cubicBezTo>
                <a:close/>
                <a:moveTo>
                  <a:pt x="678" y="78"/>
                </a:moveTo>
                <a:cubicBezTo>
                  <a:pt x="678" y="35"/>
                  <a:pt x="713" y="0"/>
                  <a:pt x="756" y="0"/>
                </a:cubicBezTo>
                <a:cubicBezTo>
                  <a:pt x="799" y="0"/>
                  <a:pt x="833" y="35"/>
                  <a:pt x="833" y="78"/>
                </a:cubicBezTo>
                <a:cubicBezTo>
                  <a:pt x="833" y="120"/>
                  <a:pt x="799" y="155"/>
                  <a:pt x="756" y="155"/>
                </a:cubicBezTo>
                <a:cubicBezTo>
                  <a:pt x="713" y="155"/>
                  <a:pt x="678" y="120"/>
                  <a:pt x="678" y="78"/>
                </a:cubicBezTo>
                <a:close/>
                <a:moveTo>
                  <a:pt x="1018" y="78"/>
                </a:moveTo>
                <a:cubicBezTo>
                  <a:pt x="1018" y="35"/>
                  <a:pt x="1052" y="0"/>
                  <a:pt x="1095" y="0"/>
                </a:cubicBezTo>
                <a:cubicBezTo>
                  <a:pt x="1138" y="0"/>
                  <a:pt x="1173" y="35"/>
                  <a:pt x="1173" y="78"/>
                </a:cubicBezTo>
                <a:cubicBezTo>
                  <a:pt x="1173" y="120"/>
                  <a:pt x="1138" y="155"/>
                  <a:pt x="1095" y="155"/>
                </a:cubicBezTo>
                <a:cubicBezTo>
                  <a:pt x="1052" y="155"/>
                  <a:pt x="1018" y="120"/>
                  <a:pt x="1018" y="78"/>
                </a:cubicBezTo>
                <a:close/>
                <a:moveTo>
                  <a:pt x="1357" y="78"/>
                </a:moveTo>
                <a:cubicBezTo>
                  <a:pt x="1357" y="35"/>
                  <a:pt x="1392" y="0"/>
                  <a:pt x="1434" y="0"/>
                </a:cubicBezTo>
                <a:cubicBezTo>
                  <a:pt x="1477" y="0"/>
                  <a:pt x="1512" y="35"/>
                  <a:pt x="1512" y="78"/>
                </a:cubicBezTo>
                <a:cubicBezTo>
                  <a:pt x="1512" y="120"/>
                  <a:pt x="1477" y="155"/>
                  <a:pt x="1434" y="155"/>
                </a:cubicBezTo>
                <a:cubicBezTo>
                  <a:pt x="1392" y="155"/>
                  <a:pt x="1357" y="120"/>
                  <a:pt x="1357" y="78"/>
                </a:cubicBezTo>
                <a:close/>
                <a:moveTo>
                  <a:pt x="1696" y="78"/>
                </a:moveTo>
                <a:cubicBezTo>
                  <a:pt x="1696" y="35"/>
                  <a:pt x="1731" y="0"/>
                  <a:pt x="1774" y="0"/>
                </a:cubicBezTo>
                <a:cubicBezTo>
                  <a:pt x="1816" y="0"/>
                  <a:pt x="1851" y="35"/>
                  <a:pt x="1851" y="78"/>
                </a:cubicBezTo>
                <a:cubicBezTo>
                  <a:pt x="1851" y="120"/>
                  <a:pt x="1816" y="155"/>
                  <a:pt x="1774" y="155"/>
                </a:cubicBezTo>
                <a:cubicBezTo>
                  <a:pt x="1731" y="155"/>
                  <a:pt x="1696" y="120"/>
                  <a:pt x="1696" y="78"/>
                </a:cubicBezTo>
                <a:close/>
                <a:moveTo>
                  <a:pt x="0" y="391"/>
                </a:moveTo>
                <a:cubicBezTo>
                  <a:pt x="0" y="348"/>
                  <a:pt x="35" y="313"/>
                  <a:pt x="78" y="313"/>
                </a:cubicBezTo>
                <a:cubicBezTo>
                  <a:pt x="120" y="313"/>
                  <a:pt x="155" y="348"/>
                  <a:pt x="155" y="391"/>
                </a:cubicBezTo>
                <a:cubicBezTo>
                  <a:pt x="155" y="433"/>
                  <a:pt x="120" y="468"/>
                  <a:pt x="78" y="468"/>
                </a:cubicBezTo>
                <a:cubicBezTo>
                  <a:pt x="35" y="468"/>
                  <a:pt x="0" y="433"/>
                  <a:pt x="0" y="391"/>
                </a:cubicBezTo>
                <a:close/>
                <a:moveTo>
                  <a:pt x="339" y="391"/>
                </a:moveTo>
                <a:cubicBezTo>
                  <a:pt x="339" y="348"/>
                  <a:pt x="374" y="313"/>
                  <a:pt x="417" y="313"/>
                </a:cubicBezTo>
                <a:cubicBezTo>
                  <a:pt x="459" y="313"/>
                  <a:pt x="494" y="348"/>
                  <a:pt x="494" y="391"/>
                </a:cubicBezTo>
                <a:cubicBezTo>
                  <a:pt x="494" y="433"/>
                  <a:pt x="459" y="468"/>
                  <a:pt x="417" y="468"/>
                </a:cubicBezTo>
                <a:cubicBezTo>
                  <a:pt x="374" y="468"/>
                  <a:pt x="339" y="433"/>
                  <a:pt x="339" y="391"/>
                </a:cubicBezTo>
                <a:close/>
                <a:moveTo>
                  <a:pt x="678" y="391"/>
                </a:moveTo>
                <a:cubicBezTo>
                  <a:pt x="678" y="348"/>
                  <a:pt x="713" y="313"/>
                  <a:pt x="756" y="313"/>
                </a:cubicBezTo>
                <a:cubicBezTo>
                  <a:pt x="798" y="313"/>
                  <a:pt x="833" y="348"/>
                  <a:pt x="833" y="391"/>
                </a:cubicBezTo>
                <a:cubicBezTo>
                  <a:pt x="833" y="433"/>
                  <a:pt x="798" y="468"/>
                  <a:pt x="756" y="468"/>
                </a:cubicBezTo>
                <a:cubicBezTo>
                  <a:pt x="713" y="468"/>
                  <a:pt x="678" y="433"/>
                  <a:pt x="678" y="391"/>
                </a:cubicBezTo>
                <a:close/>
                <a:moveTo>
                  <a:pt x="1018" y="391"/>
                </a:moveTo>
                <a:cubicBezTo>
                  <a:pt x="1018" y="348"/>
                  <a:pt x="1053" y="313"/>
                  <a:pt x="1096" y="313"/>
                </a:cubicBezTo>
                <a:cubicBezTo>
                  <a:pt x="1138" y="313"/>
                  <a:pt x="1173" y="348"/>
                  <a:pt x="1173" y="391"/>
                </a:cubicBezTo>
                <a:cubicBezTo>
                  <a:pt x="1173" y="433"/>
                  <a:pt x="1138" y="468"/>
                  <a:pt x="1096" y="468"/>
                </a:cubicBezTo>
                <a:cubicBezTo>
                  <a:pt x="1053" y="468"/>
                  <a:pt x="1018" y="433"/>
                  <a:pt x="1018" y="391"/>
                </a:cubicBezTo>
                <a:close/>
                <a:moveTo>
                  <a:pt x="1357" y="391"/>
                </a:moveTo>
                <a:cubicBezTo>
                  <a:pt x="1357" y="348"/>
                  <a:pt x="1392" y="313"/>
                  <a:pt x="1435" y="313"/>
                </a:cubicBezTo>
                <a:cubicBezTo>
                  <a:pt x="1477" y="313"/>
                  <a:pt x="1512" y="348"/>
                  <a:pt x="1512" y="391"/>
                </a:cubicBezTo>
                <a:cubicBezTo>
                  <a:pt x="1512" y="433"/>
                  <a:pt x="1477" y="468"/>
                  <a:pt x="1435" y="468"/>
                </a:cubicBezTo>
                <a:cubicBezTo>
                  <a:pt x="1392" y="468"/>
                  <a:pt x="1357" y="433"/>
                  <a:pt x="1357" y="391"/>
                </a:cubicBezTo>
                <a:close/>
                <a:moveTo>
                  <a:pt x="1696" y="391"/>
                </a:moveTo>
                <a:cubicBezTo>
                  <a:pt x="1696" y="348"/>
                  <a:pt x="1731" y="313"/>
                  <a:pt x="1774" y="313"/>
                </a:cubicBezTo>
                <a:cubicBezTo>
                  <a:pt x="1816" y="313"/>
                  <a:pt x="1851" y="348"/>
                  <a:pt x="1851" y="391"/>
                </a:cubicBezTo>
                <a:cubicBezTo>
                  <a:pt x="1851" y="433"/>
                  <a:pt x="1816" y="468"/>
                  <a:pt x="1774" y="468"/>
                </a:cubicBezTo>
                <a:cubicBezTo>
                  <a:pt x="1731" y="468"/>
                  <a:pt x="1696" y="433"/>
                  <a:pt x="1696" y="391"/>
                </a:cubicBezTo>
                <a:close/>
                <a:moveTo>
                  <a:pt x="0" y="704"/>
                </a:moveTo>
                <a:cubicBezTo>
                  <a:pt x="0" y="661"/>
                  <a:pt x="35" y="626"/>
                  <a:pt x="78" y="626"/>
                </a:cubicBezTo>
                <a:cubicBezTo>
                  <a:pt x="120" y="626"/>
                  <a:pt x="155" y="661"/>
                  <a:pt x="155" y="704"/>
                </a:cubicBezTo>
                <a:cubicBezTo>
                  <a:pt x="155" y="746"/>
                  <a:pt x="120" y="781"/>
                  <a:pt x="78" y="781"/>
                </a:cubicBezTo>
                <a:cubicBezTo>
                  <a:pt x="35" y="781"/>
                  <a:pt x="0" y="746"/>
                  <a:pt x="0" y="704"/>
                </a:cubicBezTo>
                <a:close/>
                <a:moveTo>
                  <a:pt x="339" y="704"/>
                </a:moveTo>
                <a:cubicBezTo>
                  <a:pt x="339" y="661"/>
                  <a:pt x="374" y="626"/>
                  <a:pt x="417" y="626"/>
                </a:cubicBezTo>
                <a:cubicBezTo>
                  <a:pt x="459" y="626"/>
                  <a:pt x="494" y="661"/>
                  <a:pt x="494" y="704"/>
                </a:cubicBezTo>
                <a:cubicBezTo>
                  <a:pt x="494" y="746"/>
                  <a:pt x="459" y="781"/>
                  <a:pt x="417" y="781"/>
                </a:cubicBezTo>
                <a:cubicBezTo>
                  <a:pt x="374" y="781"/>
                  <a:pt x="339" y="746"/>
                  <a:pt x="339" y="704"/>
                </a:cubicBezTo>
                <a:close/>
                <a:moveTo>
                  <a:pt x="678" y="704"/>
                </a:moveTo>
                <a:cubicBezTo>
                  <a:pt x="678" y="661"/>
                  <a:pt x="713" y="626"/>
                  <a:pt x="756" y="626"/>
                </a:cubicBezTo>
                <a:cubicBezTo>
                  <a:pt x="798" y="626"/>
                  <a:pt x="833" y="661"/>
                  <a:pt x="833" y="704"/>
                </a:cubicBezTo>
                <a:cubicBezTo>
                  <a:pt x="833" y="746"/>
                  <a:pt x="798" y="781"/>
                  <a:pt x="756" y="781"/>
                </a:cubicBezTo>
                <a:cubicBezTo>
                  <a:pt x="713" y="781"/>
                  <a:pt x="678" y="746"/>
                  <a:pt x="678" y="704"/>
                </a:cubicBezTo>
                <a:close/>
                <a:moveTo>
                  <a:pt x="1018" y="704"/>
                </a:moveTo>
                <a:cubicBezTo>
                  <a:pt x="1018" y="661"/>
                  <a:pt x="1053" y="626"/>
                  <a:pt x="1096" y="626"/>
                </a:cubicBezTo>
                <a:cubicBezTo>
                  <a:pt x="1138" y="626"/>
                  <a:pt x="1173" y="661"/>
                  <a:pt x="1173" y="704"/>
                </a:cubicBezTo>
                <a:cubicBezTo>
                  <a:pt x="1173" y="746"/>
                  <a:pt x="1138" y="781"/>
                  <a:pt x="1096" y="781"/>
                </a:cubicBezTo>
                <a:cubicBezTo>
                  <a:pt x="1053" y="781"/>
                  <a:pt x="1018" y="746"/>
                  <a:pt x="1018" y="704"/>
                </a:cubicBezTo>
                <a:close/>
                <a:moveTo>
                  <a:pt x="1357" y="704"/>
                </a:moveTo>
                <a:cubicBezTo>
                  <a:pt x="1357" y="661"/>
                  <a:pt x="1392" y="626"/>
                  <a:pt x="1435" y="626"/>
                </a:cubicBezTo>
                <a:cubicBezTo>
                  <a:pt x="1477" y="626"/>
                  <a:pt x="1512" y="661"/>
                  <a:pt x="1512" y="704"/>
                </a:cubicBezTo>
                <a:cubicBezTo>
                  <a:pt x="1512" y="746"/>
                  <a:pt x="1477" y="781"/>
                  <a:pt x="1435" y="781"/>
                </a:cubicBezTo>
                <a:cubicBezTo>
                  <a:pt x="1392" y="781"/>
                  <a:pt x="1357" y="746"/>
                  <a:pt x="1357" y="704"/>
                </a:cubicBezTo>
                <a:close/>
                <a:moveTo>
                  <a:pt x="1696" y="704"/>
                </a:moveTo>
                <a:cubicBezTo>
                  <a:pt x="1696" y="661"/>
                  <a:pt x="1731" y="626"/>
                  <a:pt x="1774" y="626"/>
                </a:cubicBezTo>
                <a:cubicBezTo>
                  <a:pt x="1816" y="626"/>
                  <a:pt x="1851" y="661"/>
                  <a:pt x="1851" y="704"/>
                </a:cubicBezTo>
                <a:cubicBezTo>
                  <a:pt x="1851" y="746"/>
                  <a:pt x="1816" y="781"/>
                  <a:pt x="1774" y="781"/>
                </a:cubicBezTo>
                <a:cubicBezTo>
                  <a:pt x="1731" y="781"/>
                  <a:pt x="1696" y="746"/>
                  <a:pt x="1696" y="704"/>
                </a:cubicBezTo>
                <a:close/>
                <a:moveTo>
                  <a:pt x="0" y="1017"/>
                </a:moveTo>
                <a:cubicBezTo>
                  <a:pt x="0" y="974"/>
                  <a:pt x="35" y="939"/>
                  <a:pt x="78" y="939"/>
                </a:cubicBezTo>
                <a:cubicBezTo>
                  <a:pt x="120" y="939"/>
                  <a:pt x="155" y="974"/>
                  <a:pt x="155" y="1017"/>
                </a:cubicBezTo>
                <a:cubicBezTo>
                  <a:pt x="155" y="1059"/>
                  <a:pt x="120" y="1094"/>
                  <a:pt x="78" y="1094"/>
                </a:cubicBezTo>
                <a:cubicBezTo>
                  <a:pt x="35" y="1094"/>
                  <a:pt x="0" y="1059"/>
                  <a:pt x="0" y="1017"/>
                </a:cubicBezTo>
                <a:close/>
                <a:moveTo>
                  <a:pt x="339" y="1017"/>
                </a:moveTo>
                <a:cubicBezTo>
                  <a:pt x="339" y="974"/>
                  <a:pt x="374" y="939"/>
                  <a:pt x="417" y="939"/>
                </a:cubicBezTo>
                <a:cubicBezTo>
                  <a:pt x="459" y="939"/>
                  <a:pt x="494" y="974"/>
                  <a:pt x="494" y="1017"/>
                </a:cubicBezTo>
                <a:cubicBezTo>
                  <a:pt x="494" y="1059"/>
                  <a:pt x="459" y="1094"/>
                  <a:pt x="417" y="1094"/>
                </a:cubicBezTo>
                <a:cubicBezTo>
                  <a:pt x="374" y="1094"/>
                  <a:pt x="339" y="1059"/>
                  <a:pt x="339" y="1017"/>
                </a:cubicBezTo>
                <a:close/>
                <a:moveTo>
                  <a:pt x="678" y="1017"/>
                </a:moveTo>
                <a:cubicBezTo>
                  <a:pt x="678" y="974"/>
                  <a:pt x="713" y="939"/>
                  <a:pt x="756" y="939"/>
                </a:cubicBezTo>
                <a:cubicBezTo>
                  <a:pt x="798" y="939"/>
                  <a:pt x="833" y="974"/>
                  <a:pt x="833" y="1017"/>
                </a:cubicBezTo>
                <a:cubicBezTo>
                  <a:pt x="833" y="1059"/>
                  <a:pt x="798" y="1094"/>
                  <a:pt x="756" y="1094"/>
                </a:cubicBezTo>
                <a:cubicBezTo>
                  <a:pt x="713" y="1094"/>
                  <a:pt x="678" y="1059"/>
                  <a:pt x="678" y="1017"/>
                </a:cubicBezTo>
                <a:close/>
                <a:moveTo>
                  <a:pt x="1018" y="1017"/>
                </a:moveTo>
                <a:cubicBezTo>
                  <a:pt x="1018" y="974"/>
                  <a:pt x="1053" y="939"/>
                  <a:pt x="1096" y="939"/>
                </a:cubicBezTo>
                <a:cubicBezTo>
                  <a:pt x="1138" y="939"/>
                  <a:pt x="1173" y="974"/>
                  <a:pt x="1173" y="1017"/>
                </a:cubicBezTo>
                <a:cubicBezTo>
                  <a:pt x="1173" y="1059"/>
                  <a:pt x="1138" y="1094"/>
                  <a:pt x="1096" y="1094"/>
                </a:cubicBezTo>
                <a:cubicBezTo>
                  <a:pt x="1053" y="1094"/>
                  <a:pt x="1018" y="1059"/>
                  <a:pt x="1018" y="1017"/>
                </a:cubicBezTo>
                <a:close/>
                <a:moveTo>
                  <a:pt x="1357" y="1017"/>
                </a:moveTo>
                <a:cubicBezTo>
                  <a:pt x="1357" y="974"/>
                  <a:pt x="1392" y="939"/>
                  <a:pt x="1435" y="939"/>
                </a:cubicBezTo>
                <a:cubicBezTo>
                  <a:pt x="1477" y="939"/>
                  <a:pt x="1512" y="974"/>
                  <a:pt x="1512" y="1017"/>
                </a:cubicBezTo>
                <a:cubicBezTo>
                  <a:pt x="1512" y="1059"/>
                  <a:pt x="1477" y="1094"/>
                  <a:pt x="1435" y="1094"/>
                </a:cubicBezTo>
                <a:cubicBezTo>
                  <a:pt x="1392" y="1094"/>
                  <a:pt x="1357" y="1059"/>
                  <a:pt x="1357" y="1017"/>
                </a:cubicBezTo>
                <a:close/>
                <a:moveTo>
                  <a:pt x="1696" y="1017"/>
                </a:moveTo>
                <a:cubicBezTo>
                  <a:pt x="1696" y="974"/>
                  <a:pt x="1731" y="939"/>
                  <a:pt x="1774" y="939"/>
                </a:cubicBezTo>
                <a:cubicBezTo>
                  <a:pt x="1816" y="939"/>
                  <a:pt x="1851" y="974"/>
                  <a:pt x="1851" y="1017"/>
                </a:cubicBezTo>
                <a:cubicBezTo>
                  <a:pt x="1851" y="1059"/>
                  <a:pt x="1816" y="1094"/>
                  <a:pt x="1774" y="1094"/>
                </a:cubicBezTo>
                <a:cubicBezTo>
                  <a:pt x="1731" y="1094"/>
                  <a:pt x="1696" y="1059"/>
                  <a:pt x="1696" y="1017"/>
                </a:cubicBezTo>
                <a:close/>
                <a:moveTo>
                  <a:pt x="0" y="1330"/>
                </a:moveTo>
                <a:cubicBezTo>
                  <a:pt x="0" y="1287"/>
                  <a:pt x="35" y="1252"/>
                  <a:pt x="78" y="1252"/>
                </a:cubicBezTo>
                <a:cubicBezTo>
                  <a:pt x="120" y="1252"/>
                  <a:pt x="155" y="1287"/>
                  <a:pt x="155" y="1330"/>
                </a:cubicBezTo>
                <a:cubicBezTo>
                  <a:pt x="155" y="1372"/>
                  <a:pt x="120" y="1407"/>
                  <a:pt x="78" y="1407"/>
                </a:cubicBezTo>
                <a:cubicBezTo>
                  <a:pt x="35" y="1407"/>
                  <a:pt x="0" y="1372"/>
                  <a:pt x="0" y="1330"/>
                </a:cubicBezTo>
                <a:close/>
                <a:moveTo>
                  <a:pt x="339" y="1330"/>
                </a:moveTo>
                <a:cubicBezTo>
                  <a:pt x="339" y="1287"/>
                  <a:pt x="374" y="1252"/>
                  <a:pt x="417" y="1252"/>
                </a:cubicBezTo>
                <a:cubicBezTo>
                  <a:pt x="459" y="1252"/>
                  <a:pt x="494" y="1287"/>
                  <a:pt x="494" y="1330"/>
                </a:cubicBezTo>
                <a:cubicBezTo>
                  <a:pt x="494" y="1372"/>
                  <a:pt x="459" y="1407"/>
                  <a:pt x="417" y="1407"/>
                </a:cubicBezTo>
                <a:cubicBezTo>
                  <a:pt x="374" y="1407"/>
                  <a:pt x="339" y="1372"/>
                  <a:pt x="339" y="1330"/>
                </a:cubicBezTo>
                <a:close/>
                <a:moveTo>
                  <a:pt x="678" y="1330"/>
                </a:moveTo>
                <a:cubicBezTo>
                  <a:pt x="678" y="1287"/>
                  <a:pt x="713" y="1252"/>
                  <a:pt x="756" y="1252"/>
                </a:cubicBezTo>
                <a:cubicBezTo>
                  <a:pt x="798" y="1252"/>
                  <a:pt x="833" y="1287"/>
                  <a:pt x="833" y="1330"/>
                </a:cubicBezTo>
                <a:cubicBezTo>
                  <a:pt x="833" y="1372"/>
                  <a:pt x="798" y="1407"/>
                  <a:pt x="756" y="1407"/>
                </a:cubicBezTo>
                <a:cubicBezTo>
                  <a:pt x="713" y="1407"/>
                  <a:pt x="678" y="1372"/>
                  <a:pt x="678" y="1330"/>
                </a:cubicBezTo>
                <a:close/>
                <a:moveTo>
                  <a:pt x="1018" y="1330"/>
                </a:moveTo>
                <a:cubicBezTo>
                  <a:pt x="1018" y="1287"/>
                  <a:pt x="1053" y="1252"/>
                  <a:pt x="1096" y="1252"/>
                </a:cubicBezTo>
                <a:cubicBezTo>
                  <a:pt x="1138" y="1252"/>
                  <a:pt x="1173" y="1287"/>
                  <a:pt x="1173" y="1330"/>
                </a:cubicBezTo>
                <a:cubicBezTo>
                  <a:pt x="1173" y="1372"/>
                  <a:pt x="1138" y="1407"/>
                  <a:pt x="1096" y="1407"/>
                </a:cubicBezTo>
                <a:cubicBezTo>
                  <a:pt x="1053" y="1407"/>
                  <a:pt x="1018" y="1372"/>
                  <a:pt x="1018" y="1330"/>
                </a:cubicBezTo>
                <a:close/>
                <a:moveTo>
                  <a:pt x="1357" y="1330"/>
                </a:moveTo>
                <a:cubicBezTo>
                  <a:pt x="1357" y="1287"/>
                  <a:pt x="1392" y="1252"/>
                  <a:pt x="1435" y="1252"/>
                </a:cubicBezTo>
                <a:cubicBezTo>
                  <a:pt x="1477" y="1252"/>
                  <a:pt x="1512" y="1287"/>
                  <a:pt x="1512" y="1330"/>
                </a:cubicBezTo>
                <a:cubicBezTo>
                  <a:pt x="1512" y="1372"/>
                  <a:pt x="1477" y="1407"/>
                  <a:pt x="1435" y="1407"/>
                </a:cubicBezTo>
                <a:cubicBezTo>
                  <a:pt x="1392" y="1407"/>
                  <a:pt x="1357" y="1372"/>
                  <a:pt x="1357" y="1330"/>
                </a:cubicBezTo>
                <a:close/>
                <a:moveTo>
                  <a:pt x="1696" y="1330"/>
                </a:moveTo>
                <a:cubicBezTo>
                  <a:pt x="1696" y="1287"/>
                  <a:pt x="1731" y="1252"/>
                  <a:pt x="1774" y="1252"/>
                </a:cubicBezTo>
                <a:cubicBezTo>
                  <a:pt x="1816" y="1252"/>
                  <a:pt x="1851" y="1287"/>
                  <a:pt x="1851" y="1330"/>
                </a:cubicBezTo>
                <a:cubicBezTo>
                  <a:pt x="1851" y="1372"/>
                  <a:pt x="1816" y="1407"/>
                  <a:pt x="1774" y="1407"/>
                </a:cubicBezTo>
                <a:cubicBezTo>
                  <a:pt x="1731" y="1407"/>
                  <a:pt x="1696" y="1372"/>
                  <a:pt x="1696" y="1330"/>
                </a:cubicBezTo>
                <a:close/>
              </a:path>
            </a:pathLst>
          </a:custGeom>
          <a:solidFill>
            <a:srgbClr val="F3AD1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微软雅黑" panose="020B0503020204020204" pitchFamily="34" charset="-122"/>
              <a:ea typeface="微软雅黑" panose="020B0503020204020204" pitchFamily="34" charset="-122"/>
              <a:cs typeface="Arial" panose="020B0604020202020204" pitchFamily="34" charset="0"/>
            </a:endParaRPr>
          </a:p>
        </p:txBody>
      </p:sp>
      <p:pic>
        <p:nvPicPr>
          <p:cNvPr id="44" name="图片 43" descr="C:\Users\zhuangyuxia.ECNUP\Desktop\图片1.png图片1"/>
          <p:cNvPicPr>
            <a:picLocks noChangeAspect="1"/>
          </p:cNvPicPr>
          <p:nvPr/>
        </p:nvPicPr>
        <p:blipFill>
          <a:blip r:embed="rId13"/>
          <a:srcRect/>
          <a:stretch>
            <a:fillRect/>
          </a:stretch>
        </p:blipFill>
        <p:spPr>
          <a:xfrm>
            <a:off x="0" y="1707515"/>
            <a:ext cx="4175760" cy="5149215"/>
          </a:xfrm>
          <a:prstGeom prst="rect">
            <a:avLst/>
          </a:prstGeom>
        </p:spPr>
      </p:pic>
      <p:sp>
        <p:nvSpPr>
          <p:cNvPr id="52" name="文本框 51"/>
          <p:cNvSpPr txBox="1"/>
          <p:nvPr/>
        </p:nvSpPr>
        <p:spPr>
          <a:xfrm>
            <a:off x="3547745" y="2375535"/>
            <a:ext cx="7649845" cy="1115695"/>
          </a:xfrm>
          <a:prstGeom prst="rect">
            <a:avLst/>
          </a:prstGeom>
          <a:noFill/>
        </p:spPr>
        <p:txBody>
          <a:bodyPr wrap="square">
            <a:spAutoFit/>
          </a:bodyPr>
          <a:lstStyle/>
          <a:p>
            <a:pPr algn="ctr">
              <a:lnSpc>
                <a:spcPct val="90000"/>
              </a:lnSpc>
            </a:pPr>
            <a:r>
              <a:rPr lang="zh-CN" altLang="en-US" sz="7400" dirty="0">
                <a:ln w="228600">
                  <a:solidFill>
                    <a:schemeClr val="bg1"/>
                  </a:solidFill>
                </a:ln>
                <a:noFill/>
                <a:effectLst>
                  <a:outerShdw blurRad="50800" dist="38100" dir="5400000" algn="t" rotWithShape="0">
                    <a:prstClr val="black">
                      <a:alpha val="40000"/>
                    </a:prstClr>
                  </a:outerShdw>
                </a:effectLst>
                <a:latin typeface="庞门正道标题体" panose="02010600030101010101" charset="-122"/>
                <a:ea typeface="庞门正道标题体" panose="02010600030101010101" charset="-122"/>
                <a:cs typeface="微软雅黑" panose="020B0503020204020204" pitchFamily="34" charset="-122"/>
              </a:rPr>
              <a:t>劳动教育与实践</a:t>
            </a:r>
          </a:p>
        </p:txBody>
      </p:sp>
      <p:sp>
        <p:nvSpPr>
          <p:cNvPr id="53" name="文本框 52"/>
          <p:cNvSpPr txBox="1"/>
          <p:nvPr/>
        </p:nvSpPr>
        <p:spPr>
          <a:xfrm>
            <a:off x="3547745" y="2375535"/>
            <a:ext cx="7649845" cy="1115695"/>
          </a:xfrm>
          <a:prstGeom prst="rect">
            <a:avLst/>
          </a:prstGeom>
          <a:noFill/>
        </p:spPr>
        <p:txBody>
          <a:bodyPr wrap="square">
            <a:spAutoFit/>
          </a:bodyPr>
          <a:lstStyle/>
          <a:p>
            <a:pPr algn="ctr">
              <a:lnSpc>
                <a:spcPct val="90000"/>
              </a:lnSpc>
            </a:pPr>
            <a:r>
              <a:rPr lang="zh-CN" altLang="en-US" sz="7400" dirty="0">
                <a:ln w="127000">
                  <a:solidFill>
                    <a:srgbClr val="5D3317"/>
                  </a:solidFill>
                </a:ln>
                <a:solidFill>
                  <a:srgbClr val="F3AD1F"/>
                </a:solidFill>
                <a:effectLst>
                  <a:outerShdw blurRad="50800" dist="38100" dir="5400000" algn="t" rotWithShape="0">
                    <a:prstClr val="black">
                      <a:alpha val="40000"/>
                    </a:prstClr>
                  </a:outerShdw>
                </a:effectLst>
                <a:latin typeface="庞门正道标题体" panose="02010600030101010101" charset="-122"/>
                <a:ea typeface="庞门正道标题体" panose="02010600030101010101" charset="-122"/>
                <a:cs typeface="微软雅黑" panose="020B0503020204020204" pitchFamily="34" charset="-122"/>
              </a:rPr>
              <a:t>劳动教育与实践</a:t>
            </a:r>
          </a:p>
        </p:txBody>
      </p:sp>
      <p:sp>
        <p:nvSpPr>
          <p:cNvPr id="54" name="文本框 53"/>
          <p:cNvSpPr txBox="1"/>
          <p:nvPr/>
        </p:nvSpPr>
        <p:spPr>
          <a:xfrm>
            <a:off x="3547745" y="2375535"/>
            <a:ext cx="7649845" cy="1115695"/>
          </a:xfrm>
          <a:prstGeom prst="rect">
            <a:avLst/>
          </a:prstGeom>
          <a:noFill/>
        </p:spPr>
        <p:txBody>
          <a:bodyPr wrap="square">
            <a:spAutoFit/>
          </a:bodyPr>
          <a:lstStyle/>
          <a:p>
            <a:pPr algn="ctr">
              <a:lnSpc>
                <a:spcPct val="90000"/>
              </a:lnSpc>
            </a:pPr>
            <a:r>
              <a:rPr lang="zh-CN" altLang="en-US" sz="7400" dirty="0">
                <a:ln w="12700">
                  <a:noFill/>
                </a:ln>
                <a:solidFill>
                  <a:srgbClr val="F3AD1F"/>
                </a:solidFill>
                <a:effectLst/>
                <a:latin typeface="庞门正道标题体" panose="02010600030101010101" charset="-122"/>
                <a:ea typeface="庞门正道标题体" panose="02010600030101010101" charset="-122"/>
                <a:cs typeface="微软雅黑" panose="020B0503020204020204" pitchFamily="34" charset="-122"/>
              </a:rPr>
              <a:t>劳动教育与实践</a:t>
            </a:r>
          </a:p>
        </p:txBody>
      </p:sp>
      <p:sp>
        <p:nvSpPr>
          <p:cNvPr id="56" name="文本框 36"/>
          <p:cNvSpPr txBox="1"/>
          <p:nvPr>
            <p:custDataLst>
              <p:tags r:id="rId1"/>
            </p:custDataLst>
          </p:nvPr>
        </p:nvSpPr>
        <p:spPr>
          <a:xfrm>
            <a:off x="5883275" y="3614420"/>
            <a:ext cx="2897505" cy="403860"/>
          </a:xfrm>
          <a:prstGeom prst="roundRect">
            <a:avLst>
              <a:gd name="adj" fmla="val 50000"/>
            </a:avLst>
          </a:prstGeom>
          <a:solidFill>
            <a:srgbClr val="F3AD1F"/>
          </a:solidFill>
          <a:ln w="38100">
            <a:solidFill>
              <a:schemeClr val="bg1"/>
            </a:solidFill>
          </a:ln>
          <a:effectLst>
            <a:outerShdw blurRad="50800" dist="38100" dir="5400000" algn="t" rotWithShape="0">
              <a:prstClr val="black">
                <a:alpha val="40000"/>
              </a:prstClr>
            </a:outerShdw>
          </a:effectLst>
        </p:spPr>
        <p:txBody>
          <a:bodyPr wrap="square" rtlCol="0">
            <a:noAutofit/>
            <a:scene3d>
              <a:camera prst="orthographicFront"/>
              <a:lightRig rig="threePt" dir="t"/>
            </a:scene3d>
            <a:sp3d contourW="12700"/>
          </a:bodyPr>
          <a:lstStyle/>
          <a:p>
            <a:pPr algn="ctr">
              <a:lnSpc>
                <a:spcPct val="90000"/>
              </a:lnSpc>
            </a:pPr>
            <a:r>
              <a:rPr lang="zh-CN" sz="1700" b="1" dirty="0">
                <a:solidFill>
                  <a:srgbClr val="5D3317"/>
                </a:solidFill>
                <a:latin typeface="微软雅黑" panose="020B0503020204020204" pitchFamily="34" charset="-122"/>
                <a:ea typeface="微软雅黑" panose="020B0503020204020204" pitchFamily="34" charset="-122"/>
                <a:cs typeface="+mn-ea"/>
                <a:sym typeface="+mn-lt"/>
              </a:rPr>
              <a:t>主编◎班建武</a:t>
            </a:r>
            <a:r>
              <a:rPr lang="en-US" altLang="zh-CN" sz="1700" b="1" dirty="0">
                <a:solidFill>
                  <a:srgbClr val="5D3317"/>
                </a:solidFill>
                <a:latin typeface="微软雅黑" panose="020B0503020204020204" pitchFamily="34" charset="-122"/>
                <a:ea typeface="微软雅黑" panose="020B0503020204020204" pitchFamily="34" charset="-122"/>
                <a:cs typeface="+mn-ea"/>
                <a:sym typeface="+mn-lt"/>
              </a:rPr>
              <a:t>    </a:t>
            </a:r>
            <a:r>
              <a:rPr lang="zh-CN" sz="1700" b="1" dirty="0">
                <a:solidFill>
                  <a:srgbClr val="5D3317"/>
                </a:solidFill>
                <a:latin typeface="微软雅黑" panose="020B0503020204020204" pitchFamily="34" charset="-122"/>
                <a:ea typeface="微软雅黑" panose="020B0503020204020204" pitchFamily="34" charset="-122"/>
                <a:cs typeface="+mn-ea"/>
                <a:sym typeface="+mn-lt"/>
              </a:rPr>
              <a:t>关月梅</a:t>
            </a:r>
            <a:r>
              <a:rPr lang="en-US" altLang="zh-CN" sz="1700" b="1" dirty="0">
                <a:solidFill>
                  <a:srgbClr val="5D3317"/>
                </a:solidFill>
                <a:latin typeface="微软雅黑" panose="020B0503020204020204" pitchFamily="34" charset="-122"/>
                <a:ea typeface="微软雅黑" panose="020B0503020204020204" pitchFamily="34" charset="-122"/>
                <a:cs typeface="+mn-ea"/>
                <a:sym typeface="+mn-lt"/>
              </a:rPr>
              <a:t> </a:t>
            </a:r>
            <a:endParaRPr kumimoji="0" lang="en-US" altLang="zh-CN" sz="1700" b="1" i="0" u="none" strike="noStrike" kern="1200" cap="none" spc="600" normalizeH="0" baseline="0" noProof="0" dirty="0">
              <a:ln w="9525" cap="flat" cmpd="sng" algn="ctr">
                <a:noFill/>
                <a:prstDash val="solid"/>
                <a:round/>
                <a:headEnd type="none" w="med" len="med"/>
                <a:tailEnd type="none" w="med" len="med"/>
              </a:ln>
              <a:solidFill>
                <a:srgbClr val="5D3317"/>
              </a:solidFill>
              <a:uLnTx/>
              <a:uFillTx/>
              <a:latin typeface="微软雅黑" panose="020B0503020204020204" pitchFamily="34" charset="-122"/>
              <a:ea typeface="微软雅黑" panose="020B0503020204020204" pitchFamily="34" charset="-122"/>
              <a:cs typeface="+mn-ea"/>
              <a:sym typeface="+mn-lt"/>
            </a:endParaRPr>
          </a:p>
        </p:txBody>
      </p:sp>
      <p:grpSp>
        <p:nvGrpSpPr>
          <p:cNvPr id="57" name="组合 56"/>
          <p:cNvGrpSpPr/>
          <p:nvPr/>
        </p:nvGrpSpPr>
        <p:grpSpPr>
          <a:xfrm>
            <a:off x="5222240" y="4993640"/>
            <a:ext cx="4229735" cy="381000"/>
            <a:chOff x="6044" y="6525"/>
            <a:chExt cx="6661" cy="600"/>
          </a:xfrm>
        </p:grpSpPr>
        <p:grpSp>
          <p:nvGrpSpPr>
            <p:cNvPr id="58" name="组合 57"/>
            <p:cNvGrpSpPr/>
            <p:nvPr/>
          </p:nvGrpSpPr>
          <p:grpSpPr>
            <a:xfrm>
              <a:off x="6044" y="6525"/>
              <a:ext cx="4061" cy="600"/>
              <a:chOff x="4836447" y="5737073"/>
              <a:chExt cx="2578987" cy="381000"/>
            </a:xfrm>
          </p:grpSpPr>
          <p:grpSp>
            <p:nvGrpSpPr>
              <p:cNvPr id="61" name="组合 60"/>
              <p:cNvGrpSpPr/>
              <p:nvPr/>
            </p:nvGrpSpPr>
            <p:grpSpPr>
              <a:xfrm>
                <a:off x="7034434" y="5737073"/>
                <a:ext cx="381000" cy="381000"/>
                <a:chOff x="7029450" y="5727700"/>
                <a:chExt cx="381000" cy="381000"/>
              </a:xfrm>
            </p:grpSpPr>
            <p:sp>
              <p:nvSpPr>
                <p:cNvPr id="62" name="椭圆 61"/>
                <p:cNvSpPr/>
                <p:nvPr>
                  <p:custDataLst>
                    <p:tags r:id="rId6"/>
                  </p:custDataLst>
                </p:nvPr>
              </p:nvSpPr>
              <p:spPr>
                <a:xfrm>
                  <a:off x="7029450" y="5727700"/>
                  <a:ext cx="381000" cy="381000"/>
                </a:xfrm>
                <a:prstGeom prst="ellipse">
                  <a:avLst/>
                </a:prstGeom>
                <a:solidFill>
                  <a:srgbClr val="F3AD1F"/>
                </a:solidFill>
                <a:ln w="25400">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dirty="0">
                    <a:ln w="38100">
                      <a:solidFill>
                        <a:schemeClr val="bg1"/>
                      </a:solidFill>
                    </a:ln>
                    <a:solidFill>
                      <a:srgbClr val="5D3317"/>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3" name="Freeform 87"/>
                <p:cNvSpPr>
                  <a:spLocks noChangeArrowheads="1"/>
                </p:cNvSpPr>
                <p:nvPr>
                  <p:custDataLst>
                    <p:tags r:id="rId7"/>
                  </p:custDataLst>
                </p:nvPr>
              </p:nvSpPr>
              <p:spPr bwMode="auto">
                <a:xfrm>
                  <a:off x="7119940" y="5817460"/>
                  <a:ext cx="200020" cy="201480"/>
                </a:xfrm>
                <a:custGeom>
                  <a:avLst/>
                  <a:gdLst>
                    <a:gd name="T0" fmla="*/ 2147483646 w 602"/>
                    <a:gd name="T1" fmla="*/ 2147483646 h 609"/>
                    <a:gd name="T2" fmla="*/ 2147483646 w 602"/>
                    <a:gd name="T3" fmla="*/ 2147483646 h 609"/>
                    <a:gd name="T4" fmla="*/ 0 w 602"/>
                    <a:gd name="T5" fmla="*/ 2147483646 h 609"/>
                    <a:gd name="T6" fmla="*/ 2147483646 w 602"/>
                    <a:gd name="T7" fmla="*/ 0 h 609"/>
                    <a:gd name="T8" fmla="*/ 2147483646 w 602"/>
                    <a:gd name="T9" fmla="*/ 2147483646 h 609"/>
                    <a:gd name="T10" fmla="*/ 2147483646 w 602"/>
                    <a:gd name="T11" fmla="*/ 2147483646 h 609"/>
                    <a:gd name="T12" fmla="*/ 2147483646 w 602"/>
                    <a:gd name="T13" fmla="*/ 2147483646 h 609"/>
                    <a:gd name="T14" fmla="*/ 2147483646 w 602"/>
                    <a:gd name="T15" fmla="*/ 2147483646 h 609"/>
                    <a:gd name="T16" fmla="*/ 2147483646 w 602"/>
                    <a:gd name="T17" fmla="*/ 2147483646 h 609"/>
                    <a:gd name="T18" fmla="*/ 2147483646 w 602"/>
                    <a:gd name="T19" fmla="*/ 2147483646 h 609"/>
                    <a:gd name="T20" fmla="*/ 2147483646 w 602"/>
                    <a:gd name="T21" fmla="*/ 2147483646 h 609"/>
                    <a:gd name="T22" fmla="*/ 2147483646 w 602"/>
                    <a:gd name="T23" fmla="*/ 2147483646 h 609"/>
                    <a:gd name="T24" fmla="*/ 2147483646 w 602"/>
                    <a:gd name="T25" fmla="*/ 2147483646 h 609"/>
                    <a:gd name="T26" fmla="*/ 2147483646 w 602"/>
                    <a:gd name="T27" fmla="*/ 2147483646 h 609"/>
                    <a:gd name="T28" fmla="*/ 2147483646 w 602"/>
                    <a:gd name="T29" fmla="*/ 2147483646 h 609"/>
                    <a:gd name="T30" fmla="*/ 2147483646 w 602"/>
                    <a:gd name="T31" fmla="*/ 2147483646 h 609"/>
                    <a:gd name="T32" fmla="*/ 2147483646 w 602"/>
                    <a:gd name="T33" fmla="*/ 2147483646 h 609"/>
                    <a:gd name="T34" fmla="*/ 2147483646 w 602"/>
                    <a:gd name="T35" fmla="*/ 2147483646 h 609"/>
                    <a:gd name="T36" fmla="*/ 2147483646 w 602"/>
                    <a:gd name="T37" fmla="*/ 2147483646 h 609"/>
                    <a:gd name="T38" fmla="*/ 2147483646 w 602"/>
                    <a:gd name="T39" fmla="*/ 2147483646 h 609"/>
                    <a:gd name="T40" fmla="*/ 2147483646 w 602"/>
                    <a:gd name="T41" fmla="*/ 2147483646 h 609"/>
                    <a:gd name="T42" fmla="*/ 2147483646 w 602"/>
                    <a:gd name="T43" fmla="*/ 2147483646 h 609"/>
                    <a:gd name="T44" fmla="*/ 2147483646 w 602"/>
                    <a:gd name="T45" fmla="*/ 2147483646 h 609"/>
                    <a:gd name="T46" fmla="*/ 2147483646 w 602"/>
                    <a:gd name="T47" fmla="*/ 2147483646 h 609"/>
                    <a:gd name="T48" fmla="*/ 2147483646 w 602"/>
                    <a:gd name="T49" fmla="*/ 2147483646 h 609"/>
                    <a:gd name="T50" fmla="*/ 2147483646 w 602"/>
                    <a:gd name="T51" fmla="*/ 2147483646 h 609"/>
                    <a:gd name="T52" fmla="*/ 2147483646 w 602"/>
                    <a:gd name="T53" fmla="*/ 2147483646 h 609"/>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602" h="609">
                      <a:moveTo>
                        <a:pt x="304" y="608"/>
                      </a:moveTo>
                      <a:lnTo>
                        <a:pt x="304" y="608"/>
                      </a:lnTo>
                      <a:cubicBezTo>
                        <a:pt x="134" y="608"/>
                        <a:pt x="0" y="474"/>
                        <a:pt x="0" y="304"/>
                      </a:cubicBezTo>
                      <a:cubicBezTo>
                        <a:pt x="0" y="135"/>
                        <a:pt x="134" y="0"/>
                        <a:pt x="304" y="0"/>
                      </a:cubicBezTo>
                      <a:cubicBezTo>
                        <a:pt x="466" y="0"/>
                        <a:pt x="601" y="135"/>
                        <a:pt x="601" y="304"/>
                      </a:cubicBezTo>
                      <a:cubicBezTo>
                        <a:pt x="601" y="474"/>
                        <a:pt x="466" y="608"/>
                        <a:pt x="304" y="608"/>
                      </a:cubicBezTo>
                      <a:close/>
                      <a:moveTo>
                        <a:pt x="304" y="57"/>
                      </a:moveTo>
                      <a:lnTo>
                        <a:pt x="304" y="57"/>
                      </a:lnTo>
                      <a:cubicBezTo>
                        <a:pt x="169" y="57"/>
                        <a:pt x="56" y="170"/>
                        <a:pt x="56" y="304"/>
                      </a:cubicBezTo>
                      <a:cubicBezTo>
                        <a:pt x="56" y="439"/>
                        <a:pt x="169" y="552"/>
                        <a:pt x="304" y="552"/>
                      </a:cubicBezTo>
                      <a:cubicBezTo>
                        <a:pt x="438" y="552"/>
                        <a:pt x="544" y="439"/>
                        <a:pt x="544" y="304"/>
                      </a:cubicBezTo>
                      <a:cubicBezTo>
                        <a:pt x="544" y="170"/>
                        <a:pt x="438" y="57"/>
                        <a:pt x="304" y="57"/>
                      </a:cubicBezTo>
                      <a:close/>
                      <a:moveTo>
                        <a:pt x="424" y="333"/>
                      </a:moveTo>
                      <a:lnTo>
                        <a:pt x="424" y="333"/>
                      </a:lnTo>
                      <a:cubicBezTo>
                        <a:pt x="367" y="333"/>
                        <a:pt x="367" y="333"/>
                        <a:pt x="367" y="333"/>
                      </a:cubicBezTo>
                      <a:cubicBezTo>
                        <a:pt x="332" y="333"/>
                        <a:pt x="332" y="333"/>
                        <a:pt x="332" y="333"/>
                      </a:cubicBezTo>
                      <a:cubicBezTo>
                        <a:pt x="304" y="333"/>
                        <a:pt x="304" y="333"/>
                        <a:pt x="304" y="333"/>
                      </a:cubicBezTo>
                      <a:cubicBezTo>
                        <a:pt x="283" y="333"/>
                        <a:pt x="276" y="319"/>
                        <a:pt x="276" y="304"/>
                      </a:cubicBezTo>
                      <a:cubicBezTo>
                        <a:pt x="276" y="135"/>
                        <a:pt x="276" y="135"/>
                        <a:pt x="276" y="135"/>
                      </a:cubicBezTo>
                      <a:cubicBezTo>
                        <a:pt x="276" y="121"/>
                        <a:pt x="283" y="107"/>
                        <a:pt x="304" y="107"/>
                      </a:cubicBezTo>
                      <a:cubicBezTo>
                        <a:pt x="318" y="107"/>
                        <a:pt x="332" y="121"/>
                        <a:pt x="332" y="135"/>
                      </a:cubicBezTo>
                      <a:cubicBezTo>
                        <a:pt x="332" y="276"/>
                        <a:pt x="332" y="276"/>
                        <a:pt x="332" y="276"/>
                      </a:cubicBezTo>
                      <a:cubicBezTo>
                        <a:pt x="367" y="276"/>
                        <a:pt x="367" y="276"/>
                        <a:pt x="367" y="276"/>
                      </a:cubicBezTo>
                      <a:cubicBezTo>
                        <a:pt x="424" y="276"/>
                        <a:pt x="424" y="276"/>
                        <a:pt x="424" y="276"/>
                      </a:cubicBezTo>
                      <a:cubicBezTo>
                        <a:pt x="438" y="276"/>
                        <a:pt x="452" y="290"/>
                        <a:pt x="452" y="304"/>
                      </a:cubicBezTo>
                      <a:cubicBezTo>
                        <a:pt x="452" y="319"/>
                        <a:pt x="438" y="333"/>
                        <a:pt x="424" y="333"/>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ctr"/>
                  <a:endParaRPr lang="zh-CN" altLang="en-US" sz="2000" dirty="0">
                    <a:ln w="38100">
                      <a:solidFill>
                        <a:schemeClr val="bg1"/>
                      </a:solidFill>
                    </a:ln>
                    <a:solidFill>
                      <a:srgbClr val="5D3317"/>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64" name="组合 63"/>
              <p:cNvGrpSpPr/>
              <p:nvPr/>
            </p:nvGrpSpPr>
            <p:grpSpPr>
              <a:xfrm>
                <a:off x="4836447" y="5737073"/>
                <a:ext cx="381000" cy="381000"/>
                <a:chOff x="5111750" y="5727700"/>
                <a:chExt cx="381000" cy="381000"/>
              </a:xfrm>
            </p:grpSpPr>
            <p:sp>
              <p:nvSpPr>
                <p:cNvPr id="65" name="椭圆 64"/>
                <p:cNvSpPr/>
                <p:nvPr>
                  <p:custDataLst>
                    <p:tags r:id="rId4"/>
                  </p:custDataLst>
                </p:nvPr>
              </p:nvSpPr>
              <p:spPr>
                <a:xfrm>
                  <a:off x="5111750" y="5727700"/>
                  <a:ext cx="381000" cy="381000"/>
                </a:xfrm>
                <a:prstGeom prst="ellipse">
                  <a:avLst/>
                </a:prstGeom>
                <a:solidFill>
                  <a:srgbClr val="F3AD1F"/>
                </a:solidFill>
                <a:ln w="25400">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dirty="0">
                    <a:ln w="38100">
                      <a:solidFill>
                        <a:schemeClr val="bg1"/>
                      </a:solidFill>
                    </a:ln>
                    <a:solidFill>
                      <a:srgbClr val="5D3317"/>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6" name="Freeform 88"/>
                <p:cNvSpPr>
                  <a:spLocks noChangeArrowheads="1"/>
                </p:cNvSpPr>
                <p:nvPr>
                  <p:custDataLst>
                    <p:tags r:id="rId5"/>
                  </p:custDataLst>
                </p:nvPr>
              </p:nvSpPr>
              <p:spPr bwMode="auto">
                <a:xfrm>
                  <a:off x="5202970" y="5817460"/>
                  <a:ext cx="198560" cy="201480"/>
                </a:xfrm>
                <a:custGeom>
                  <a:avLst/>
                  <a:gdLst>
                    <a:gd name="T0" fmla="*/ 2147483646 w 601"/>
                    <a:gd name="T1" fmla="*/ 2147483646 h 609"/>
                    <a:gd name="T2" fmla="*/ 2147483646 w 601"/>
                    <a:gd name="T3" fmla="*/ 2147483646 h 609"/>
                    <a:gd name="T4" fmla="*/ 0 w 601"/>
                    <a:gd name="T5" fmla="*/ 2147483646 h 609"/>
                    <a:gd name="T6" fmla="*/ 2147483646 w 601"/>
                    <a:gd name="T7" fmla="*/ 0 h 609"/>
                    <a:gd name="T8" fmla="*/ 2147483646 w 601"/>
                    <a:gd name="T9" fmla="*/ 2147483646 h 609"/>
                    <a:gd name="T10" fmla="*/ 2147483646 w 601"/>
                    <a:gd name="T11" fmla="*/ 2147483646 h 609"/>
                    <a:gd name="T12" fmla="*/ 2147483646 w 601"/>
                    <a:gd name="T13" fmla="*/ 2147483646 h 609"/>
                    <a:gd name="T14" fmla="*/ 2147483646 w 601"/>
                    <a:gd name="T15" fmla="*/ 2147483646 h 609"/>
                    <a:gd name="T16" fmla="*/ 2147483646 w 601"/>
                    <a:gd name="T17" fmla="*/ 2147483646 h 609"/>
                    <a:gd name="T18" fmla="*/ 2147483646 w 601"/>
                    <a:gd name="T19" fmla="*/ 2147483646 h 609"/>
                    <a:gd name="T20" fmla="*/ 2147483646 w 601"/>
                    <a:gd name="T21" fmla="*/ 2147483646 h 609"/>
                    <a:gd name="T22" fmla="*/ 2147483646 w 601"/>
                    <a:gd name="T23" fmla="*/ 2147483646 h 609"/>
                    <a:gd name="T24" fmla="*/ 2147483646 w 601"/>
                    <a:gd name="T25" fmla="*/ 2147483646 h 609"/>
                    <a:gd name="T26" fmla="*/ 2147483646 w 601"/>
                    <a:gd name="T27" fmla="*/ 2147483646 h 609"/>
                    <a:gd name="T28" fmla="*/ 2147483646 w 601"/>
                    <a:gd name="T29" fmla="*/ 2147483646 h 609"/>
                    <a:gd name="T30" fmla="*/ 2147483646 w 601"/>
                    <a:gd name="T31" fmla="*/ 2147483646 h 609"/>
                    <a:gd name="T32" fmla="*/ 2147483646 w 601"/>
                    <a:gd name="T33" fmla="*/ 2147483646 h 609"/>
                    <a:gd name="T34" fmla="*/ 2147483646 w 601"/>
                    <a:gd name="T35" fmla="*/ 2147483646 h 609"/>
                    <a:gd name="T36" fmla="*/ 2147483646 w 601"/>
                    <a:gd name="T37" fmla="*/ 2147483646 h 609"/>
                    <a:gd name="T38" fmla="*/ 2147483646 w 601"/>
                    <a:gd name="T39" fmla="*/ 2147483646 h 609"/>
                    <a:gd name="T40" fmla="*/ 2147483646 w 601"/>
                    <a:gd name="T41" fmla="*/ 2147483646 h 609"/>
                    <a:gd name="T42" fmla="*/ 2147483646 w 601"/>
                    <a:gd name="T43" fmla="*/ 2147483646 h 609"/>
                    <a:gd name="T44" fmla="*/ 2147483646 w 601"/>
                    <a:gd name="T45" fmla="*/ 2147483646 h 609"/>
                    <a:gd name="T46" fmla="*/ 2147483646 w 601"/>
                    <a:gd name="T47" fmla="*/ 2147483646 h 609"/>
                    <a:gd name="T48" fmla="*/ 2147483646 w 601"/>
                    <a:gd name="T49" fmla="*/ 2147483646 h 609"/>
                    <a:gd name="T50" fmla="*/ 2147483646 w 601"/>
                    <a:gd name="T51" fmla="*/ 2147483646 h 609"/>
                    <a:gd name="T52" fmla="*/ 2147483646 w 601"/>
                    <a:gd name="T53" fmla="*/ 2147483646 h 609"/>
                    <a:gd name="T54" fmla="*/ 2147483646 w 601"/>
                    <a:gd name="T55" fmla="*/ 2147483646 h 609"/>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601" h="609">
                      <a:moveTo>
                        <a:pt x="297" y="608"/>
                      </a:moveTo>
                      <a:lnTo>
                        <a:pt x="297" y="608"/>
                      </a:lnTo>
                      <a:cubicBezTo>
                        <a:pt x="134" y="608"/>
                        <a:pt x="0" y="474"/>
                        <a:pt x="0" y="304"/>
                      </a:cubicBezTo>
                      <a:cubicBezTo>
                        <a:pt x="0" y="135"/>
                        <a:pt x="134" y="0"/>
                        <a:pt x="297" y="0"/>
                      </a:cubicBezTo>
                      <a:cubicBezTo>
                        <a:pt x="466" y="0"/>
                        <a:pt x="600" y="135"/>
                        <a:pt x="600" y="304"/>
                      </a:cubicBezTo>
                      <a:cubicBezTo>
                        <a:pt x="600" y="474"/>
                        <a:pt x="466" y="608"/>
                        <a:pt x="297" y="608"/>
                      </a:cubicBezTo>
                      <a:close/>
                      <a:moveTo>
                        <a:pt x="297" y="57"/>
                      </a:moveTo>
                      <a:lnTo>
                        <a:pt x="297" y="57"/>
                      </a:lnTo>
                      <a:cubicBezTo>
                        <a:pt x="162" y="57"/>
                        <a:pt x="56" y="170"/>
                        <a:pt x="56" y="304"/>
                      </a:cubicBezTo>
                      <a:cubicBezTo>
                        <a:pt x="56" y="368"/>
                        <a:pt x="78" y="425"/>
                        <a:pt x="120" y="467"/>
                      </a:cubicBezTo>
                      <a:cubicBezTo>
                        <a:pt x="155" y="453"/>
                        <a:pt x="141" y="467"/>
                        <a:pt x="183" y="446"/>
                      </a:cubicBezTo>
                      <a:cubicBezTo>
                        <a:pt x="233" y="425"/>
                        <a:pt x="247" y="418"/>
                        <a:pt x="247" y="418"/>
                      </a:cubicBezTo>
                      <a:cubicBezTo>
                        <a:pt x="247" y="375"/>
                        <a:pt x="247" y="375"/>
                        <a:pt x="247" y="375"/>
                      </a:cubicBezTo>
                      <a:cubicBezTo>
                        <a:pt x="247" y="375"/>
                        <a:pt x="226" y="361"/>
                        <a:pt x="219" y="319"/>
                      </a:cubicBezTo>
                      <a:cubicBezTo>
                        <a:pt x="212" y="326"/>
                        <a:pt x="205" y="304"/>
                        <a:pt x="205" y="297"/>
                      </a:cubicBezTo>
                      <a:cubicBezTo>
                        <a:pt x="205" y="283"/>
                        <a:pt x="198" y="255"/>
                        <a:pt x="212" y="255"/>
                      </a:cubicBezTo>
                      <a:cubicBezTo>
                        <a:pt x="212" y="234"/>
                        <a:pt x="212" y="220"/>
                        <a:pt x="212" y="205"/>
                      </a:cubicBezTo>
                      <a:cubicBezTo>
                        <a:pt x="212" y="177"/>
                        <a:pt x="247" y="135"/>
                        <a:pt x="297" y="135"/>
                      </a:cubicBezTo>
                      <a:cubicBezTo>
                        <a:pt x="360" y="135"/>
                        <a:pt x="381" y="177"/>
                        <a:pt x="389" y="205"/>
                      </a:cubicBezTo>
                      <a:cubicBezTo>
                        <a:pt x="389" y="220"/>
                        <a:pt x="389" y="234"/>
                        <a:pt x="381" y="255"/>
                      </a:cubicBezTo>
                      <a:cubicBezTo>
                        <a:pt x="396" y="255"/>
                        <a:pt x="389" y="283"/>
                        <a:pt x="389" y="297"/>
                      </a:cubicBezTo>
                      <a:cubicBezTo>
                        <a:pt x="389" y="304"/>
                        <a:pt x="389" y="326"/>
                        <a:pt x="374" y="319"/>
                      </a:cubicBezTo>
                      <a:cubicBezTo>
                        <a:pt x="367" y="361"/>
                        <a:pt x="353" y="375"/>
                        <a:pt x="353" y="375"/>
                      </a:cubicBezTo>
                      <a:cubicBezTo>
                        <a:pt x="353" y="418"/>
                        <a:pt x="353" y="418"/>
                        <a:pt x="353" y="418"/>
                      </a:cubicBezTo>
                      <a:cubicBezTo>
                        <a:pt x="353" y="418"/>
                        <a:pt x="367" y="425"/>
                        <a:pt x="410" y="446"/>
                      </a:cubicBezTo>
                      <a:cubicBezTo>
                        <a:pt x="459" y="467"/>
                        <a:pt x="445" y="453"/>
                        <a:pt x="480" y="467"/>
                      </a:cubicBezTo>
                      <a:cubicBezTo>
                        <a:pt x="523" y="425"/>
                        <a:pt x="544" y="368"/>
                        <a:pt x="544" y="304"/>
                      </a:cubicBezTo>
                      <a:cubicBezTo>
                        <a:pt x="544" y="170"/>
                        <a:pt x="431" y="57"/>
                        <a:pt x="297" y="57"/>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ctr"/>
                  <a:endParaRPr lang="zh-CN" altLang="en-US" sz="2000" dirty="0">
                    <a:ln w="38100">
                      <a:solidFill>
                        <a:schemeClr val="bg1"/>
                      </a:solidFill>
                    </a:ln>
                    <a:solidFill>
                      <a:srgbClr val="5D3317"/>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sp>
          <p:nvSpPr>
            <p:cNvPr id="67" name="文本框 66"/>
            <p:cNvSpPr txBox="1"/>
            <p:nvPr>
              <p:custDataLst>
                <p:tags r:id="rId2"/>
              </p:custDataLst>
            </p:nvPr>
          </p:nvSpPr>
          <p:spPr>
            <a:xfrm>
              <a:off x="6696" y="6561"/>
              <a:ext cx="2459" cy="531"/>
            </a:xfrm>
            <a:prstGeom prst="rect">
              <a:avLst/>
            </a:prstGeom>
            <a:noFill/>
          </p:spPr>
          <p:txBody>
            <a:bodyPr wrap="square" rtlCol="0">
              <a:spAutoFit/>
            </a:bodyPr>
            <a:lstStyle/>
            <a:p>
              <a:pPr algn="l"/>
              <a:r>
                <a:rPr kumimoji="1" lang="zh-CN" altLang="en-US" sz="1600" b="1" dirty="0">
                  <a:ln w="15875">
                    <a:noFill/>
                  </a:ln>
                  <a:solidFill>
                    <a:srgbClr val="5D3317"/>
                  </a:solidFill>
                  <a:latin typeface="微软雅黑" panose="020B0503020204020204" pitchFamily="34" charset="-122"/>
                  <a:ea typeface="微软雅黑" panose="020B0503020204020204" pitchFamily="34" charset="-122"/>
                  <a:cs typeface="微软雅黑" panose="020B0503020204020204" pitchFamily="34" charset="-122"/>
                </a:rPr>
                <a:t>主讲人：</a:t>
              </a:r>
              <a:r>
                <a:rPr kumimoji="1" lang="en-US" altLang="zh-CN" sz="1600" b="1" dirty="0">
                  <a:ln w="15875">
                    <a:noFill/>
                  </a:ln>
                  <a:solidFill>
                    <a:srgbClr val="5D3317"/>
                  </a:solidFill>
                  <a:latin typeface="微软雅黑" panose="020B0503020204020204" pitchFamily="34" charset="-122"/>
                  <a:ea typeface="微软雅黑" panose="020B0503020204020204" pitchFamily="34" charset="-122"/>
                  <a:cs typeface="微软雅黑" panose="020B0503020204020204" pitchFamily="34" charset="-122"/>
                </a:rPr>
                <a:t>XXX</a:t>
              </a:r>
            </a:p>
          </p:txBody>
        </p:sp>
        <p:sp>
          <p:nvSpPr>
            <p:cNvPr id="68" name="文本框 67"/>
            <p:cNvSpPr txBox="1"/>
            <p:nvPr>
              <p:custDataLst>
                <p:tags r:id="rId3"/>
              </p:custDataLst>
            </p:nvPr>
          </p:nvSpPr>
          <p:spPr>
            <a:xfrm>
              <a:off x="10167" y="6561"/>
              <a:ext cx="2538" cy="531"/>
            </a:xfrm>
            <a:prstGeom prst="rect">
              <a:avLst/>
            </a:prstGeom>
            <a:noFill/>
          </p:spPr>
          <p:txBody>
            <a:bodyPr wrap="square" rtlCol="0">
              <a:spAutoFit/>
            </a:bodyPr>
            <a:lstStyle/>
            <a:p>
              <a:pPr algn="l">
                <a:buClrTx/>
                <a:buSzTx/>
                <a:buFontTx/>
              </a:pPr>
              <a:r>
                <a:rPr kumimoji="1" lang="zh-CN" altLang="en-US" sz="1600" b="1" dirty="0">
                  <a:ln w="15875">
                    <a:noFill/>
                  </a:ln>
                  <a:solidFill>
                    <a:srgbClr val="5D3317"/>
                  </a:solidFill>
                  <a:latin typeface="微软雅黑" panose="020B0503020204020204" pitchFamily="34" charset="-122"/>
                  <a:ea typeface="微软雅黑" panose="020B0503020204020204" pitchFamily="34" charset="-122"/>
                  <a:cs typeface="微软雅黑" panose="020B0503020204020204" pitchFamily="34" charset="-122"/>
                </a:rPr>
                <a:t>时间：202X.X</a:t>
              </a:r>
            </a:p>
          </p:txBody>
        </p:sp>
      </p:grpSp>
      <p:pic>
        <p:nvPicPr>
          <p:cNvPr id="9" name="图片 8" descr="C:/Users/ZHUANG~1.ECN/AppData/Local/Temp/picturecompress_20201225163102/output_1.pngoutput_1"/>
          <p:cNvPicPr>
            <a:picLocks noChangeAspect="1"/>
          </p:cNvPicPr>
          <p:nvPr/>
        </p:nvPicPr>
        <p:blipFill>
          <a:blip r:embed="rId14"/>
          <a:stretch>
            <a:fillRect/>
          </a:stretch>
        </p:blipFill>
        <p:spPr>
          <a:xfrm>
            <a:off x="6053773" y="6081395"/>
            <a:ext cx="2555875" cy="39751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fill="hold"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custDataLst>
              <p:tags r:id="rId1"/>
            </p:custDataLst>
          </p:nvPr>
        </p:nvSpPr>
        <p:spPr>
          <a:xfrm>
            <a:off x="1141730" y="1221740"/>
            <a:ext cx="9907270" cy="2138045"/>
          </a:xfrm>
          <a:prstGeom prst="rect">
            <a:avLst/>
          </a:prstGeom>
          <a:noFill/>
          <a:ln w="9525">
            <a:noFill/>
          </a:ln>
        </p:spPr>
        <p:txBody>
          <a:bodyPr wrap="square">
            <a:spAutoFit/>
          </a:bodyPr>
          <a:lstStyle/>
          <a:p>
            <a:pPr indent="457200" algn="just" fontAlgn="auto">
              <a:lnSpc>
                <a:spcPct val="175000"/>
              </a:lnSpc>
              <a:buClrTx/>
              <a:buSzTx/>
              <a:buFontTx/>
            </a:pPr>
            <a:r>
              <a:rPr lang="zh-CN" altLang="en-US" sz="1900" b="1"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2. 家庭劳动促进身体智力发育</a:t>
            </a:r>
          </a:p>
          <a:p>
            <a:pPr indent="457200" algn="just" fontAlgn="auto">
              <a:lnSpc>
                <a:spcPct val="175000"/>
              </a:lnSpc>
              <a:buClrTx/>
              <a:buSzTx/>
              <a:buFontTx/>
            </a:pPr>
            <a:r>
              <a:rPr lang="zh-CN" altLang="en-US" sz="19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根据专家的研究发现，劳动能促进大肌肉、小肌肉的发育。</a:t>
            </a:r>
          </a:p>
          <a:p>
            <a:pPr indent="457200" algn="just" fontAlgn="auto">
              <a:lnSpc>
                <a:spcPct val="175000"/>
              </a:lnSpc>
              <a:buClrTx/>
              <a:buSzTx/>
              <a:buFontTx/>
            </a:pPr>
            <a:r>
              <a:rPr lang="zh-CN" altLang="en-US" sz="19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此外，家庭劳动不仅需要体力，而且更需要智慧。如何将家布置得干净整洁、如何收纳整理、如何烹饪出美味的菜品，都需要开动脑筋。</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custDataLst>
              <p:tags r:id="rId1"/>
            </p:custDataLst>
          </p:nvPr>
        </p:nvSpPr>
        <p:spPr>
          <a:xfrm>
            <a:off x="1141730" y="1221740"/>
            <a:ext cx="9907270" cy="2138045"/>
          </a:xfrm>
          <a:prstGeom prst="rect">
            <a:avLst/>
          </a:prstGeom>
          <a:noFill/>
          <a:ln w="9525">
            <a:noFill/>
          </a:ln>
        </p:spPr>
        <p:txBody>
          <a:bodyPr wrap="square">
            <a:spAutoFit/>
          </a:bodyPr>
          <a:lstStyle/>
          <a:p>
            <a:pPr indent="457200" algn="just" fontAlgn="auto">
              <a:lnSpc>
                <a:spcPct val="175000"/>
              </a:lnSpc>
              <a:buClrTx/>
              <a:buSzTx/>
              <a:buFontTx/>
            </a:pPr>
            <a:r>
              <a:rPr lang="zh-CN" altLang="en-US" sz="1900" b="1"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3. 家庭劳动促进良好品格的养成</a:t>
            </a:r>
            <a:endParaRPr lang="zh-CN" altLang="en-US" sz="19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endParaRPr>
          </a:p>
          <a:p>
            <a:pPr indent="457200" algn="just" fontAlgn="auto">
              <a:lnSpc>
                <a:spcPct val="175000"/>
              </a:lnSpc>
              <a:buClrTx/>
              <a:buSzTx/>
              <a:buFontTx/>
            </a:pPr>
            <a:r>
              <a:rPr lang="zh-CN" altLang="en-US" sz="19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家庭劳动能够培养我们良好的生活习惯和劳动技能，在家庭劳动中，我们运用自己的双手维持家的温馨，我们学会了承担责任、互相分担，同时也更能体会到劳动的价值，养成尊重劳动、热爱劳动、吃苦耐劳等精神品质。</a:t>
            </a:r>
          </a:p>
        </p:txBody>
      </p:sp>
      <p:pic>
        <p:nvPicPr>
          <p:cNvPr id="2" name="图片 1" descr="做家务"/>
          <p:cNvPicPr>
            <a:picLocks noChangeAspect="1"/>
          </p:cNvPicPr>
          <p:nvPr>
            <p:custDataLst>
              <p:tags r:id="rId2"/>
            </p:custDataLst>
          </p:nvPr>
        </p:nvPicPr>
        <p:blipFill>
          <a:blip r:embed="rId4"/>
          <a:stretch>
            <a:fillRect/>
          </a:stretch>
        </p:blipFill>
        <p:spPr>
          <a:xfrm>
            <a:off x="7229475" y="3226435"/>
            <a:ext cx="3279140" cy="346202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custDataLst>
              <p:tags r:id="rId1"/>
            </p:custDataLst>
          </p:nvPr>
        </p:nvSpPr>
        <p:spPr>
          <a:xfrm>
            <a:off x="1574800" y="1390650"/>
            <a:ext cx="9357995" cy="4497705"/>
          </a:xfrm>
          <a:prstGeom prst="roundRect">
            <a:avLst>
              <a:gd name="adj" fmla="val 0"/>
            </a:avLst>
          </a:prstGeom>
          <a:solidFill>
            <a:srgbClr val="FFF6E9"/>
          </a:solidFill>
          <a:ln w="44450" cmpd="sng">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endParaRPr>
          </a:p>
        </p:txBody>
      </p:sp>
      <p:sp>
        <p:nvSpPr>
          <p:cNvPr id="16" name="圆角矩形 15"/>
          <p:cNvSpPr/>
          <p:nvPr>
            <p:custDataLst>
              <p:tags r:id="rId2"/>
            </p:custDataLst>
          </p:nvPr>
        </p:nvSpPr>
        <p:spPr>
          <a:xfrm>
            <a:off x="1435100" y="1250950"/>
            <a:ext cx="9357995" cy="4497705"/>
          </a:xfrm>
          <a:prstGeom prst="roundRect">
            <a:avLst>
              <a:gd name="adj" fmla="val 0"/>
            </a:avLst>
          </a:prstGeom>
          <a:noFill/>
          <a:ln w="44450" cmpd="sng">
            <a:solidFill>
              <a:srgbClr val="F3AD1F"/>
            </a:solidFill>
            <a:prstDash val="solid"/>
          </a:ln>
          <a:extLst>
            <a:ext uri="{909E8E84-426E-40DD-AFC4-6F175D3DCCD1}">
              <a14:hiddenFill xmlns:a14="http://schemas.microsoft.com/office/drawing/2010/main">
                <a:solidFill>
                  <a:srgbClr val="FFFAF3"/>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endParaRPr>
          </a:p>
        </p:txBody>
      </p:sp>
      <p:sp>
        <p:nvSpPr>
          <p:cNvPr id="17" name="文本框 16"/>
          <p:cNvSpPr txBox="1"/>
          <p:nvPr>
            <p:custDataLst>
              <p:tags r:id="rId3"/>
            </p:custDataLst>
          </p:nvPr>
        </p:nvSpPr>
        <p:spPr>
          <a:xfrm>
            <a:off x="1625600" y="985520"/>
            <a:ext cx="2005965" cy="544095"/>
          </a:xfrm>
          <a:prstGeom prst="roundRect">
            <a:avLst>
              <a:gd name="adj" fmla="val 35831"/>
            </a:avLst>
          </a:prstGeom>
          <a:solidFill>
            <a:srgbClr val="F3AD1F"/>
          </a:solidFill>
          <a:ln w="38100">
            <a:solidFill>
              <a:schemeClr val="accent4">
                <a:lumMod val="40000"/>
                <a:lumOff val="60000"/>
              </a:schemeClr>
            </a:solidFill>
          </a:ln>
        </p:spPr>
        <p:txBody>
          <a:bodyPr wrap="square" rtlCol="0">
            <a:spAutoFit/>
          </a:bodyPr>
          <a:lstStyle/>
          <a:p>
            <a:pPr algn="ctr"/>
            <a:r>
              <a:rPr lang="en-US" altLang="zh-CN" sz="2200" b="1" dirty="0">
                <a:solidFill>
                  <a:schemeClr val="bg1"/>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rPr>
              <a:t>      </a:t>
            </a:r>
            <a:r>
              <a:rPr lang="zh-CN" altLang="en-US" sz="2200" b="1" dirty="0">
                <a:solidFill>
                  <a:schemeClr val="bg1"/>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rPr>
              <a:t>名人名言</a:t>
            </a:r>
          </a:p>
        </p:txBody>
      </p:sp>
      <p:sp>
        <p:nvSpPr>
          <p:cNvPr id="100" name="文本框 99"/>
          <p:cNvSpPr txBox="1"/>
          <p:nvPr/>
        </p:nvSpPr>
        <p:spPr>
          <a:xfrm>
            <a:off x="2227580" y="1932305"/>
            <a:ext cx="7836535" cy="3415030"/>
          </a:xfrm>
          <a:prstGeom prst="rect">
            <a:avLst/>
          </a:prstGeom>
          <a:noFill/>
          <a:ln w="9525">
            <a:noFill/>
          </a:ln>
        </p:spPr>
        <p:txBody>
          <a:bodyPr wrap="square">
            <a:spAutoFit/>
          </a:bodyPr>
          <a:lstStyle/>
          <a:p>
            <a:pPr indent="457200" algn="just" fontAlgn="auto">
              <a:lnSpc>
                <a:spcPct val="150000"/>
              </a:lnSpc>
            </a:pPr>
            <a:r>
              <a:rPr lang="zh-CN" b="0">
                <a:latin typeface="仿宋" panose="02010609060101010101" charset="-122"/>
                <a:ea typeface="仿宋" panose="02010609060101010101" charset="-122"/>
                <a:cs typeface="仿宋" panose="02010609060101010101" charset="-122"/>
              </a:rPr>
              <a:t>我毕生都热爱脑力劳动和体力劳动，也许甚至说，我更热爱体力劳动。当在体力劳动内加入任何优异的悟性，即手脑相结合在一起的时候，我就更特别感觉满意了。</a:t>
            </a:r>
          </a:p>
          <a:p>
            <a:pPr indent="457200" algn="r" fontAlgn="auto">
              <a:lnSpc>
                <a:spcPct val="150000"/>
              </a:lnSpc>
            </a:pPr>
            <a:r>
              <a:rPr lang="zh-CN" b="0">
                <a:latin typeface="仿宋" panose="02010609060101010101" charset="-122"/>
                <a:ea typeface="仿宋" panose="02010609060101010101" charset="-122"/>
                <a:cs typeface="仿宋" panose="02010609060101010101" charset="-122"/>
              </a:rPr>
              <a:t>——巴甫洛夫</a:t>
            </a:r>
            <a:endParaRPr lang="en-US" b="0">
              <a:latin typeface="仿宋" panose="02010609060101010101" charset="-122"/>
              <a:ea typeface="仿宋" panose="02010609060101010101" charset="-122"/>
              <a:cs typeface="仿宋" panose="02010609060101010101" charset="-122"/>
            </a:endParaRPr>
          </a:p>
          <a:p>
            <a:pPr indent="457200" algn="r" fontAlgn="auto">
              <a:lnSpc>
                <a:spcPct val="150000"/>
              </a:lnSpc>
            </a:pPr>
            <a:r>
              <a:rPr lang="en-US" b="0">
                <a:latin typeface="仿宋" panose="02010609060101010101" charset="-122"/>
                <a:ea typeface="仿宋" panose="02010609060101010101" charset="-122"/>
                <a:cs typeface="仿宋" panose="02010609060101010101" charset="-122"/>
              </a:rPr>
              <a:t> </a:t>
            </a:r>
          </a:p>
          <a:p>
            <a:pPr indent="457200" algn="just" fontAlgn="auto">
              <a:lnSpc>
                <a:spcPct val="150000"/>
              </a:lnSpc>
            </a:pPr>
            <a:r>
              <a:rPr lang="zh-CN" b="0">
                <a:latin typeface="仿宋" panose="02010609060101010101" charset="-122"/>
                <a:ea typeface="仿宋" panose="02010609060101010101" charset="-122"/>
                <a:cs typeface="仿宋" panose="02010609060101010101" charset="-122"/>
              </a:rPr>
              <a:t>热爱劳动吧，没有一种力量能像劳动，即集体、友爱、自由的劳动的力量那样使人成为伟大和聪明的人。</a:t>
            </a:r>
            <a:r>
              <a:rPr lang="en-US" b="0">
                <a:latin typeface="仿宋" panose="02010609060101010101" charset="-122"/>
                <a:ea typeface="仿宋" panose="02010609060101010101" charset="-122"/>
                <a:cs typeface="仿宋" panose="02010609060101010101" charset="-122"/>
              </a:rPr>
              <a:t> </a:t>
            </a:r>
          </a:p>
          <a:p>
            <a:pPr indent="457200" algn="r" fontAlgn="auto">
              <a:lnSpc>
                <a:spcPct val="150000"/>
              </a:lnSpc>
            </a:pPr>
            <a:r>
              <a:rPr lang="zh-CN" b="0">
                <a:latin typeface="仿宋" panose="02010609060101010101" charset="-122"/>
                <a:ea typeface="仿宋" panose="02010609060101010101" charset="-122"/>
                <a:cs typeface="仿宋" panose="02010609060101010101" charset="-122"/>
              </a:rPr>
              <a:t>——高尔基</a:t>
            </a:r>
            <a:endParaRPr lang="zh-CN" altLang="en-US" b="0">
              <a:latin typeface="仿宋" panose="02010609060101010101" charset="-122"/>
              <a:ea typeface="仿宋" panose="02010609060101010101" charset="-122"/>
              <a:cs typeface="仿宋" panose="02010609060101010101" charset="-122"/>
            </a:endParaRPr>
          </a:p>
        </p:txBody>
      </p:sp>
      <p:pic>
        <p:nvPicPr>
          <p:cNvPr id="4" name="图片 3" descr="未标题-1_画板 1"/>
          <p:cNvPicPr>
            <a:picLocks noChangeAspect="1"/>
          </p:cNvPicPr>
          <p:nvPr/>
        </p:nvPicPr>
        <p:blipFill>
          <a:blip r:embed="rId5"/>
          <a:stretch>
            <a:fillRect/>
          </a:stretch>
        </p:blipFill>
        <p:spPr>
          <a:xfrm>
            <a:off x="1676400" y="699770"/>
            <a:ext cx="513080" cy="75882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直接连接符 15"/>
          <p:cNvCxnSpPr/>
          <p:nvPr>
            <p:custDataLst>
              <p:tags r:id="rId1"/>
            </p:custDataLst>
          </p:nvPr>
        </p:nvCxnSpPr>
        <p:spPr>
          <a:xfrm>
            <a:off x="965205" y="1197270"/>
            <a:ext cx="3454400" cy="0"/>
          </a:xfrm>
          <a:prstGeom prst="line">
            <a:avLst/>
          </a:prstGeom>
          <a:ln w="38100">
            <a:solidFill>
              <a:srgbClr val="F3AD1F"/>
            </a:solidFill>
          </a:ln>
        </p:spPr>
        <p:style>
          <a:lnRef idx="1">
            <a:schemeClr val="accent1"/>
          </a:lnRef>
          <a:fillRef idx="0">
            <a:schemeClr val="accent1"/>
          </a:fillRef>
          <a:effectRef idx="0">
            <a:schemeClr val="accent1"/>
          </a:effectRef>
          <a:fontRef idx="minor">
            <a:schemeClr val="tx1"/>
          </a:fontRef>
        </p:style>
      </p:cxnSp>
      <p:sp>
        <p:nvSpPr>
          <p:cNvPr id="4" name="文本框22"/>
          <p:cNvSpPr/>
          <p:nvPr>
            <p:custDataLst>
              <p:tags r:id="rId2"/>
            </p:custDataLst>
          </p:nvPr>
        </p:nvSpPr>
        <p:spPr>
          <a:xfrm>
            <a:off x="898525" y="586740"/>
            <a:ext cx="7181215" cy="497957"/>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buClr>
                <a:srgbClr val="FFC94C"/>
              </a:buClr>
            </a:pPr>
            <a:r>
              <a:rPr lang="zh-CN" altLang="en-US" sz="2400" b="1" dirty="0">
                <a:solidFill>
                  <a:srgbClr val="5D3317"/>
                </a:solidFill>
                <a:latin typeface="微软雅黑" panose="020B0503020204020204" pitchFamily="34" charset="-122"/>
                <a:ea typeface="微软雅黑" panose="020B0503020204020204" pitchFamily="34" charset="-122"/>
                <a:cs typeface="+mn-ea"/>
                <a:sym typeface="+mn-lt"/>
              </a:rPr>
              <a:t>二、家庭劳动的社会价值</a:t>
            </a:r>
          </a:p>
        </p:txBody>
      </p:sp>
      <p:sp>
        <p:nvSpPr>
          <p:cNvPr id="100" name="文本框 99"/>
          <p:cNvSpPr txBox="1"/>
          <p:nvPr/>
        </p:nvSpPr>
        <p:spPr>
          <a:xfrm>
            <a:off x="1141730" y="1707515"/>
            <a:ext cx="9907270" cy="3215005"/>
          </a:xfrm>
          <a:prstGeom prst="rect">
            <a:avLst/>
          </a:prstGeom>
          <a:noFill/>
          <a:ln w="9525">
            <a:noFill/>
          </a:ln>
        </p:spPr>
        <p:txBody>
          <a:bodyPr wrap="square">
            <a:spAutoFit/>
          </a:bodyPr>
          <a:lstStyle/>
          <a:p>
            <a:pPr indent="457200" algn="just" fontAlgn="auto">
              <a:lnSpc>
                <a:spcPct val="175000"/>
              </a:lnSpc>
              <a:buClrTx/>
              <a:buSzTx/>
              <a:buFontTx/>
            </a:pPr>
            <a:r>
              <a:rPr lang="zh-CN" altLang="en-US" sz="2100" b="1" dirty="0">
                <a:solidFill>
                  <a:srgbClr val="5A8BC1"/>
                </a:solidFill>
                <a:latin typeface="微软雅黑" panose="020B0503020204020204" pitchFamily="34" charset="-122"/>
                <a:ea typeface="微软雅黑" panose="020B0503020204020204" pitchFamily="34" charset="-122"/>
                <a:cs typeface="Arial" panose="020B0604020202020204" pitchFamily="34" charset="0"/>
              </a:rPr>
              <a:t>（一）家庭劳动是劳动力再生产的手段</a:t>
            </a:r>
          </a:p>
          <a:p>
            <a:pPr indent="457200" algn="just" fontAlgn="auto">
              <a:lnSpc>
                <a:spcPct val="175000"/>
              </a:lnSpc>
              <a:buClrTx/>
              <a:buSzTx/>
              <a:buFontTx/>
            </a:pPr>
            <a:r>
              <a:rPr lang="zh-CN" altLang="en-US" sz="19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1960年，日本学者矶野富士子教授在《妇女解放的混迷》一文中提出，家务劳动不仅有用，而且产生价值。</a:t>
            </a:r>
          </a:p>
          <a:p>
            <a:pPr indent="457200" algn="just" fontAlgn="auto">
              <a:lnSpc>
                <a:spcPct val="175000"/>
              </a:lnSpc>
              <a:buClrTx/>
              <a:buSzTx/>
              <a:buFontTx/>
            </a:pPr>
            <a:r>
              <a:rPr lang="zh-CN" altLang="en-US" sz="19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家务劳动是劳动力再生产所不可缺少的生产手段，当然产生价值。此价值构成劳动力即商品价值之一部分，因此，家庭主妇可以从丈夫的职业所得中要求取得因家务劳动所附加的价值部分。</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custDataLst>
              <p:tags r:id="rId1"/>
            </p:custDataLst>
          </p:nvPr>
        </p:nvSpPr>
        <p:spPr>
          <a:xfrm>
            <a:off x="1141730" y="1221740"/>
            <a:ext cx="9907270" cy="2703195"/>
          </a:xfrm>
          <a:prstGeom prst="rect">
            <a:avLst/>
          </a:prstGeom>
          <a:noFill/>
          <a:ln w="9525">
            <a:noFill/>
          </a:ln>
        </p:spPr>
        <p:txBody>
          <a:bodyPr wrap="square">
            <a:spAutoFit/>
          </a:bodyPr>
          <a:lstStyle/>
          <a:p>
            <a:pPr indent="457200" algn="just" fontAlgn="auto">
              <a:lnSpc>
                <a:spcPct val="175000"/>
              </a:lnSpc>
              <a:buClrTx/>
              <a:buSzTx/>
              <a:buFontTx/>
            </a:pPr>
            <a:r>
              <a:rPr lang="zh-CN" altLang="en-US" sz="2100" b="1" dirty="0">
                <a:solidFill>
                  <a:srgbClr val="5A8BC1"/>
                </a:solidFill>
                <a:latin typeface="微软雅黑" panose="020B0503020204020204" pitchFamily="34" charset="-122"/>
                <a:ea typeface="微软雅黑" panose="020B0503020204020204" pitchFamily="34" charset="-122"/>
                <a:cs typeface="Arial" panose="020B0604020202020204" pitchFamily="34" charset="0"/>
              </a:rPr>
              <a:t>（二）家庭劳动减少家庭财产流出</a:t>
            </a:r>
          </a:p>
          <a:p>
            <a:pPr indent="457200" algn="just" fontAlgn="auto">
              <a:lnSpc>
                <a:spcPct val="175000"/>
              </a:lnSpc>
              <a:buClrTx/>
              <a:buSzTx/>
              <a:buFontTx/>
            </a:pPr>
            <a:r>
              <a:rPr lang="zh-CN" altLang="en-US" sz="19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家务劳动对社会而言，无经济价值；</a:t>
            </a:r>
            <a:r>
              <a:rPr lang="zh-CN" altLang="en-US" sz="19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sym typeface="+mn-ea"/>
              </a:rPr>
              <a:t>对家庭而言</a:t>
            </a:r>
            <a:r>
              <a:rPr lang="zh-CN" altLang="en-US" sz="19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，有</a:t>
            </a:r>
            <a:r>
              <a:rPr lang="zh-CN" altLang="en-US" sz="19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sym typeface="+mn-ea"/>
              </a:rPr>
              <a:t>经济</a:t>
            </a:r>
            <a:r>
              <a:rPr lang="zh-CN" altLang="en-US" sz="19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价值。</a:t>
            </a:r>
          </a:p>
          <a:p>
            <a:pPr indent="457200" algn="just" fontAlgn="auto">
              <a:lnSpc>
                <a:spcPct val="175000"/>
              </a:lnSpc>
              <a:buClrTx/>
              <a:buSzTx/>
              <a:buFontTx/>
            </a:pPr>
            <a:r>
              <a:rPr lang="zh-CN" altLang="en-US" sz="19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家务劳动对整个家庭而言，不仅有用，而且有价值。家庭成员为家务劳动，则不必支付对价予他人，家计费用即可减少，而其减少部分，对家庭而言，就是家务劳动的价值。家务劳动之防止家庭中积极财产流出的功能，即为其获得评价的主要根据。</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custDataLst>
              <p:tags r:id="rId1"/>
            </p:custDataLst>
          </p:nvPr>
        </p:nvSpPr>
        <p:spPr>
          <a:xfrm>
            <a:off x="1141730" y="1221740"/>
            <a:ext cx="9907270" cy="3726815"/>
          </a:xfrm>
          <a:prstGeom prst="rect">
            <a:avLst/>
          </a:prstGeom>
          <a:noFill/>
          <a:ln w="9525">
            <a:noFill/>
          </a:ln>
        </p:spPr>
        <p:txBody>
          <a:bodyPr wrap="square">
            <a:spAutoFit/>
          </a:bodyPr>
          <a:lstStyle/>
          <a:p>
            <a:pPr indent="457200" algn="just" fontAlgn="auto">
              <a:lnSpc>
                <a:spcPct val="175000"/>
              </a:lnSpc>
              <a:buClrTx/>
              <a:buSzTx/>
              <a:buFontTx/>
            </a:pPr>
            <a:r>
              <a:rPr lang="zh-CN" altLang="en-US" sz="2100" b="1" dirty="0">
                <a:solidFill>
                  <a:srgbClr val="5A8BC1"/>
                </a:solidFill>
                <a:latin typeface="微软雅黑" panose="020B0503020204020204" pitchFamily="34" charset="-122"/>
                <a:ea typeface="微软雅黑" panose="020B0503020204020204" pitchFamily="34" charset="-122"/>
                <a:cs typeface="Arial" panose="020B0604020202020204" pitchFamily="34" charset="0"/>
              </a:rPr>
              <a:t>（三）家庭劳动与家政服务的价值代换</a:t>
            </a:r>
          </a:p>
          <a:p>
            <a:pPr indent="457200" algn="just" fontAlgn="auto">
              <a:lnSpc>
                <a:spcPct val="175000"/>
              </a:lnSpc>
              <a:buClrTx/>
              <a:buSzTx/>
              <a:buFontTx/>
            </a:pPr>
            <a:r>
              <a:rPr lang="zh-CN" altLang="en-US" sz="19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将家务劳动的价值用全日制家政服务人员的收入水平替代计算。例如：小明家在上海市，网上显示上海市家政服务人员平均每月工资是5 300元。综合替代法“</a:t>
            </a:r>
            <a:r>
              <a:rPr lang="zh-CN" altLang="en-US" sz="1900" b="1" dirty="0">
                <a:solidFill>
                  <a:srgbClr val="F3AD1F"/>
                </a:solidFill>
                <a:latin typeface="微软雅黑" panose="020B0503020204020204" pitchFamily="34" charset="-122"/>
                <a:ea typeface="微软雅黑" panose="020B0503020204020204" pitchFamily="34" charset="-122"/>
                <a:cs typeface="Arial" panose="020B0604020202020204" pitchFamily="34" charset="0"/>
              </a:rPr>
              <a:t>家务劳动的价值=家政服务人员的收入</a:t>
            </a:r>
            <a:r>
              <a:rPr lang="zh-CN" altLang="en-US" sz="19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”，那么，小明家每月家务劳动的价值差不多就是5 300元。</a:t>
            </a:r>
          </a:p>
          <a:p>
            <a:pPr indent="457200" algn="just" fontAlgn="auto">
              <a:lnSpc>
                <a:spcPct val="175000"/>
              </a:lnSpc>
              <a:buClrTx/>
              <a:buSzTx/>
              <a:buFontTx/>
            </a:pPr>
            <a:r>
              <a:rPr lang="zh-CN" altLang="en-US" sz="19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承认家务劳动的价值，不仅可以在一定程度上促进家庭成员认识到家务劳动对家庭的贡献，同时也促使社会尽快认识家务劳动对家庭和社会的贡献，承认从事家务劳动所付出的时间成本和机会成本。</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直接连接符 15"/>
          <p:cNvCxnSpPr/>
          <p:nvPr>
            <p:custDataLst>
              <p:tags r:id="rId1"/>
            </p:custDataLst>
          </p:nvPr>
        </p:nvCxnSpPr>
        <p:spPr>
          <a:xfrm>
            <a:off x="965205" y="1197270"/>
            <a:ext cx="3254375" cy="0"/>
          </a:xfrm>
          <a:prstGeom prst="line">
            <a:avLst/>
          </a:prstGeom>
          <a:ln w="38100">
            <a:solidFill>
              <a:srgbClr val="F3AD1F"/>
            </a:solidFill>
          </a:ln>
        </p:spPr>
        <p:style>
          <a:lnRef idx="1">
            <a:schemeClr val="accent1"/>
          </a:lnRef>
          <a:fillRef idx="0">
            <a:schemeClr val="accent1"/>
          </a:fillRef>
          <a:effectRef idx="0">
            <a:schemeClr val="accent1"/>
          </a:effectRef>
          <a:fontRef idx="minor">
            <a:schemeClr val="tx1"/>
          </a:fontRef>
        </p:style>
      </p:cxnSp>
      <p:sp>
        <p:nvSpPr>
          <p:cNvPr id="4" name="文本框22"/>
          <p:cNvSpPr/>
          <p:nvPr>
            <p:custDataLst>
              <p:tags r:id="rId2"/>
            </p:custDataLst>
          </p:nvPr>
        </p:nvSpPr>
        <p:spPr>
          <a:xfrm>
            <a:off x="898525" y="586740"/>
            <a:ext cx="7181215" cy="497957"/>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buClr>
                <a:srgbClr val="FFC94C"/>
              </a:buClr>
            </a:pPr>
            <a:r>
              <a:rPr lang="zh-CN" altLang="en-US" sz="2400" b="1" dirty="0">
                <a:solidFill>
                  <a:srgbClr val="5D3317"/>
                </a:solidFill>
                <a:latin typeface="微软雅黑" panose="020B0503020204020204" pitchFamily="34" charset="-122"/>
                <a:ea typeface="微软雅黑" panose="020B0503020204020204" pitchFamily="34" charset="-122"/>
                <a:cs typeface="+mn-ea"/>
                <a:sym typeface="+mn-lt"/>
              </a:rPr>
              <a:t>三、家庭劳动由谁来做？</a:t>
            </a:r>
          </a:p>
        </p:txBody>
      </p:sp>
      <p:sp>
        <p:nvSpPr>
          <p:cNvPr id="100" name="文本框 99"/>
          <p:cNvSpPr txBox="1"/>
          <p:nvPr/>
        </p:nvSpPr>
        <p:spPr>
          <a:xfrm>
            <a:off x="1141730" y="1707515"/>
            <a:ext cx="9907270" cy="534121"/>
          </a:xfrm>
          <a:prstGeom prst="rect">
            <a:avLst/>
          </a:prstGeom>
          <a:noFill/>
          <a:ln w="9525">
            <a:noFill/>
          </a:ln>
        </p:spPr>
        <p:txBody>
          <a:bodyPr wrap="square">
            <a:spAutoFit/>
          </a:bodyPr>
          <a:lstStyle/>
          <a:p>
            <a:pPr indent="457200" algn="just" fontAlgn="auto">
              <a:lnSpc>
                <a:spcPct val="175000"/>
              </a:lnSpc>
              <a:buClrTx/>
              <a:buSzTx/>
              <a:buFontTx/>
            </a:pPr>
            <a:r>
              <a:rPr lang="zh-CN" altLang="en-US" sz="19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家庭劳动，是</a:t>
            </a:r>
            <a:r>
              <a:rPr lang="zh-CN" altLang="en-US" sz="1900" b="1" dirty="0">
                <a:solidFill>
                  <a:srgbClr val="F3AD1F"/>
                </a:solidFill>
                <a:latin typeface="微软雅黑" panose="020B0503020204020204" pitchFamily="34" charset="-122"/>
                <a:ea typeface="微软雅黑" panose="020B0503020204020204" pitchFamily="34" charset="-122"/>
                <a:cs typeface="Arial" panose="020B0604020202020204" pitchFamily="34" charset="0"/>
              </a:rPr>
              <a:t>每个家庭成员</a:t>
            </a:r>
            <a:r>
              <a:rPr lang="zh-CN" altLang="en-US" sz="19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都有责任和义务参加的活动。</a:t>
            </a:r>
          </a:p>
        </p:txBody>
      </p:sp>
      <p:pic>
        <p:nvPicPr>
          <p:cNvPr id="2" name="图片 1"/>
          <p:cNvPicPr>
            <a:picLocks noChangeAspect="1"/>
          </p:cNvPicPr>
          <p:nvPr>
            <p:custDataLst>
              <p:tags r:id="rId3"/>
            </p:custDataLst>
          </p:nvPr>
        </p:nvPicPr>
        <p:blipFill>
          <a:blip r:embed="rId5">
            <a:clrChange>
              <a:clrFrom>
                <a:srgbClr val="FFFFFF">
                  <a:alpha val="100000"/>
                </a:srgbClr>
              </a:clrFrom>
              <a:clrTo>
                <a:srgbClr val="FFFFFF">
                  <a:alpha val="100000"/>
                  <a:alpha val="0"/>
                </a:srgbClr>
              </a:clrTo>
            </a:clrChange>
          </a:blip>
          <a:stretch>
            <a:fillRect/>
          </a:stretch>
        </p:blipFill>
        <p:spPr>
          <a:xfrm>
            <a:off x="1371600" y="2679700"/>
            <a:ext cx="9237980" cy="293306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custDataLst>
              <p:tags r:id="rId1"/>
            </p:custDataLst>
          </p:nvPr>
        </p:nvSpPr>
        <p:spPr>
          <a:xfrm>
            <a:off x="1141730" y="1221740"/>
            <a:ext cx="9907270" cy="4238625"/>
          </a:xfrm>
          <a:prstGeom prst="rect">
            <a:avLst/>
          </a:prstGeom>
          <a:noFill/>
          <a:ln w="9525">
            <a:noFill/>
          </a:ln>
        </p:spPr>
        <p:txBody>
          <a:bodyPr wrap="square">
            <a:spAutoFit/>
          </a:bodyPr>
          <a:lstStyle/>
          <a:p>
            <a:pPr indent="457200" algn="just" fontAlgn="auto">
              <a:lnSpc>
                <a:spcPct val="175000"/>
              </a:lnSpc>
              <a:buClrTx/>
              <a:buSzTx/>
              <a:buFontTx/>
            </a:pPr>
            <a:r>
              <a:rPr lang="zh-CN" altLang="en-US" sz="2100" b="1" dirty="0">
                <a:solidFill>
                  <a:srgbClr val="5A8BC1"/>
                </a:solidFill>
                <a:latin typeface="微软雅黑" panose="020B0503020204020204" pitchFamily="34" charset="-122"/>
                <a:ea typeface="微软雅黑" panose="020B0503020204020204" pitchFamily="34" charset="-122"/>
                <a:cs typeface="Arial" panose="020B0604020202020204" pitchFamily="34" charset="0"/>
              </a:rPr>
              <a:t>（一）家庭劳动的性别分工</a:t>
            </a:r>
          </a:p>
          <a:p>
            <a:pPr indent="457200" algn="just" fontAlgn="auto">
              <a:lnSpc>
                <a:spcPct val="175000"/>
              </a:lnSpc>
              <a:buClrTx/>
              <a:buSzTx/>
              <a:buFontTx/>
            </a:pPr>
            <a:r>
              <a:rPr lang="zh-CN" altLang="en-US" sz="1900" b="1"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1. 影响家庭劳动分工的因素</a:t>
            </a:r>
          </a:p>
          <a:p>
            <a:pPr indent="457200" algn="just" fontAlgn="auto">
              <a:lnSpc>
                <a:spcPct val="175000"/>
              </a:lnSpc>
              <a:buClrTx/>
              <a:buSzTx/>
              <a:buFontTx/>
            </a:pPr>
            <a:r>
              <a:rPr lang="zh-CN" altLang="en-US" sz="19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家务劳动到底由谁承担，属于家庭内部自治事项，没有统一范式、标准答案。</a:t>
            </a:r>
          </a:p>
          <a:p>
            <a:pPr indent="457200" algn="just" fontAlgn="auto">
              <a:lnSpc>
                <a:spcPct val="175000"/>
              </a:lnSpc>
              <a:buClrTx/>
              <a:buSzTx/>
              <a:buFontTx/>
            </a:pPr>
            <a:r>
              <a:rPr lang="zh-CN" altLang="en-US" sz="19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现实中，究竟谁做家务，取决于很多因素。其中最主要的是</a:t>
            </a:r>
            <a:r>
              <a:rPr lang="zh-CN" altLang="en-US" sz="1900" b="1" dirty="0">
                <a:solidFill>
                  <a:srgbClr val="F3AD1F"/>
                </a:solidFill>
                <a:latin typeface="微软雅黑" panose="020B0503020204020204" pitchFamily="34" charset="-122"/>
                <a:ea typeface="微软雅黑" panose="020B0503020204020204" pitchFamily="34" charset="-122"/>
                <a:cs typeface="Arial" panose="020B0604020202020204" pitchFamily="34" charset="0"/>
              </a:rPr>
              <a:t>经济因素，职业属性、薪酬回报</a:t>
            </a:r>
            <a:r>
              <a:rPr lang="zh-CN" altLang="en-US" sz="19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，直接影响个体从事家务的时长。</a:t>
            </a:r>
          </a:p>
          <a:p>
            <a:pPr indent="457200" algn="just" fontAlgn="auto">
              <a:lnSpc>
                <a:spcPct val="175000"/>
              </a:lnSpc>
              <a:buClrTx/>
              <a:buSzTx/>
              <a:buFontTx/>
            </a:pPr>
            <a:r>
              <a:rPr lang="zh-CN" altLang="en-US" sz="19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现代社会中，女性的就业机会越来越多、职场地位越来越高，这奠定了重新划分家庭家务劳动的经济基础。</a:t>
            </a:r>
          </a:p>
          <a:p>
            <a:pPr indent="457200" algn="just" fontAlgn="auto">
              <a:lnSpc>
                <a:spcPct val="175000"/>
              </a:lnSpc>
              <a:buClrTx/>
              <a:buSzTx/>
              <a:buFontTx/>
            </a:pPr>
            <a:r>
              <a:rPr lang="zh-CN" altLang="en-US" sz="19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平等的性别观念促使男性更多地分担家务，这更有利于婚姻的和谐和家庭的幸福。</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custDataLst>
              <p:tags r:id="rId1"/>
            </p:custDataLst>
          </p:nvPr>
        </p:nvSpPr>
        <p:spPr>
          <a:xfrm>
            <a:off x="1141730" y="1221740"/>
            <a:ext cx="9907270" cy="2649855"/>
          </a:xfrm>
          <a:prstGeom prst="rect">
            <a:avLst/>
          </a:prstGeom>
          <a:noFill/>
          <a:ln w="9525">
            <a:noFill/>
          </a:ln>
        </p:spPr>
        <p:txBody>
          <a:bodyPr wrap="square">
            <a:spAutoFit/>
          </a:bodyPr>
          <a:lstStyle/>
          <a:p>
            <a:pPr indent="457200" algn="just" fontAlgn="auto">
              <a:lnSpc>
                <a:spcPct val="175000"/>
              </a:lnSpc>
              <a:buClrTx/>
              <a:buSzTx/>
              <a:buFontTx/>
            </a:pPr>
            <a:r>
              <a:rPr lang="zh-CN" altLang="en-US" sz="1900" b="1"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2. 家庭劳动需要共同承担</a:t>
            </a:r>
          </a:p>
          <a:p>
            <a:pPr indent="457200" algn="just" fontAlgn="auto">
              <a:lnSpc>
                <a:spcPct val="175000"/>
              </a:lnSpc>
              <a:buClrTx/>
              <a:buSzTx/>
              <a:buFontTx/>
            </a:pPr>
            <a:r>
              <a:rPr lang="zh-CN" altLang="en-US" sz="19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无论是丈夫还是妻子，都有义务完成一定的家庭劳动。具体的分工可以根据具体情况进行安排，充分考虑家庭成员的特点和优势，以及工作安排。</a:t>
            </a:r>
          </a:p>
          <a:p>
            <a:pPr indent="457200" algn="just" fontAlgn="auto">
              <a:lnSpc>
                <a:spcPct val="175000"/>
              </a:lnSpc>
              <a:buClrTx/>
              <a:buSzTx/>
              <a:buFontTx/>
            </a:pPr>
            <a:r>
              <a:rPr lang="zh-CN" altLang="en-US" sz="19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比如夫妻一方擅长做饭，那另一方就可以承担起洗碗、打扫卫生等家务；如果某一方的工作比较繁忙，那么另一方也可以相应多承担一些家务。</a:t>
            </a:r>
          </a:p>
        </p:txBody>
      </p:sp>
      <p:pic>
        <p:nvPicPr>
          <p:cNvPr id="2" name="图片 1" descr="家庭劳动"/>
          <p:cNvPicPr>
            <a:picLocks noChangeAspect="1"/>
          </p:cNvPicPr>
          <p:nvPr/>
        </p:nvPicPr>
        <p:blipFill>
          <a:blip r:embed="rId3"/>
          <a:stretch>
            <a:fillRect/>
          </a:stretch>
        </p:blipFill>
        <p:spPr>
          <a:xfrm>
            <a:off x="6888480" y="3474720"/>
            <a:ext cx="4324350" cy="304863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custDataLst>
              <p:tags r:id="rId1"/>
            </p:custDataLst>
          </p:nvPr>
        </p:nvSpPr>
        <p:spPr>
          <a:xfrm>
            <a:off x="1141730" y="1221740"/>
            <a:ext cx="6973570" cy="580544"/>
          </a:xfrm>
          <a:prstGeom prst="rect">
            <a:avLst/>
          </a:prstGeom>
          <a:noFill/>
          <a:ln w="9525">
            <a:noFill/>
          </a:ln>
        </p:spPr>
        <p:txBody>
          <a:bodyPr wrap="square">
            <a:spAutoFit/>
          </a:bodyPr>
          <a:lstStyle/>
          <a:p>
            <a:pPr indent="457200" algn="just" fontAlgn="auto">
              <a:lnSpc>
                <a:spcPct val="175000"/>
              </a:lnSpc>
              <a:buClrTx/>
              <a:buSzTx/>
              <a:buFontTx/>
            </a:pPr>
            <a:r>
              <a:rPr lang="zh-CN" altLang="en-US" sz="2100" b="1" dirty="0">
                <a:solidFill>
                  <a:srgbClr val="5A8BC1"/>
                </a:solidFill>
                <a:latin typeface="微软雅黑" panose="020B0503020204020204" pitchFamily="34" charset="-122"/>
                <a:ea typeface="微软雅黑" panose="020B0503020204020204" pitchFamily="34" charset="-122"/>
                <a:cs typeface="Arial" panose="020B0604020202020204" pitchFamily="34" charset="0"/>
              </a:rPr>
              <a:t>（二）家庭劳动从我做起</a:t>
            </a:r>
            <a:endParaRPr lang="zh-CN" altLang="en-US" sz="19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4" name="组合 3"/>
          <p:cNvGrpSpPr/>
          <p:nvPr/>
        </p:nvGrpSpPr>
        <p:grpSpPr>
          <a:xfrm>
            <a:off x="6535420" y="2364740"/>
            <a:ext cx="3896995" cy="2793365"/>
            <a:chOff x="3207958" y="2673489"/>
            <a:chExt cx="3573779" cy="2951024"/>
          </a:xfrm>
        </p:grpSpPr>
        <p:sp>
          <p:nvSpPr>
            <p:cNvPr id="20" name="矩形: 圆角 19"/>
            <p:cNvSpPr/>
            <p:nvPr>
              <p:custDataLst>
                <p:tags r:id="rId4"/>
              </p:custDataLst>
            </p:nvPr>
          </p:nvSpPr>
          <p:spPr>
            <a:xfrm flipH="1">
              <a:off x="3207958" y="2673489"/>
              <a:ext cx="3573779" cy="2951024"/>
            </a:xfrm>
            <a:prstGeom prst="roundRect">
              <a:avLst>
                <a:gd name="adj" fmla="val 8324"/>
              </a:avLst>
            </a:prstGeom>
            <a:solidFill>
              <a:srgbClr val="FFFAF3"/>
            </a:solidFill>
            <a:ln w="28575">
              <a:solidFill>
                <a:srgbClr val="F3AD1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Arial" panose="020B0604020202020204" pitchFamily="34" charset="0"/>
              </a:endParaRPr>
            </a:p>
          </p:txBody>
        </p:sp>
        <p:sp>
          <p:nvSpPr>
            <p:cNvPr id="19" name="文本框 18"/>
            <p:cNvSpPr txBox="1"/>
            <p:nvPr>
              <p:custDataLst>
                <p:tags r:id="rId5"/>
              </p:custDataLst>
            </p:nvPr>
          </p:nvSpPr>
          <p:spPr>
            <a:xfrm>
              <a:off x="3758800" y="3048682"/>
              <a:ext cx="2472093" cy="2168825"/>
            </a:xfrm>
            <a:prstGeom prst="rect">
              <a:avLst/>
            </a:prstGeom>
            <a:noFill/>
          </p:spPr>
          <p:txBody>
            <a:bodyPr wrap="square" rtlCol="0">
              <a:spAutoFit/>
            </a:bodyPr>
            <a:lstStyle/>
            <a:p>
              <a:pPr marL="342900" indent="-342900">
                <a:lnSpc>
                  <a:spcPct val="150000"/>
                </a:lnSpc>
                <a:buFont typeface="微软雅黑" panose="020B0503020204020204" pitchFamily="34" charset="-122"/>
                <a:buAutoNum type="circleNumDbPlain"/>
              </a:pPr>
              <a:r>
                <a:rPr lang="zh-CN" altLang="en-US" sz="1700"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sym typeface="+mn-ea"/>
                </a:rPr>
                <a:t>整理自己的书包、书桌</a:t>
              </a:r>
            </a:p>
            <a:p>
              <a:pPr marL="342900" indent="-342900">
                <a:lnSpc>
                  <a:spcPct val="150000"/>
                </a:lnSpc>
                <a:buFont typeface="微软雅黑" panose="020B0503020204020204" pitchFamily="34" charset="-122"/>
                <a:buAutoNum type="circleNumDbPlain"/>
              </a:pPr>
              <a:r>
                <a:rPr lang="zh-CN" altLang="en-US" sz="1700"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sym typeface="+mn-ea"/>
                </a:rPr>
                <a:t>洗刷碗筷</a:t>
              </a:r>
              <a:endParaRPr lang="zh-CN" altLang="en-US" sz="1700"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endParaRPr>
            </a:p>
            <a:p>
              <a:pPr marL="342900" indent="-342900">
                <a:lnSpc>
                  <a:spcPct val="150000"/>
                </a:lnSpc>
                <a:buFont typeface="微软雅黑" panose="020B0503020204020204" pitchFamily="34" charset="-122"/>
                <a:buAutoNum type="circleNumDbPlain"/>
              </a:pPr>
              <a:r>
                <a:rPr lang="zh-CN" altLang="en-US" sz="1700"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sym typeface="+mn-ea"/>
                </a:rPr>
                <a:t>扫地拖地</a:t>
              </a:r>
              <a:endParaRPr lang="zh-CN" altLang="en-US" sz="1700"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endParaRPr>
            </a:p>
            <a:p>
              <a:pPr marL="342900" indent="-342900">
                <a:lnSpc>
                  <a:spcPct val="150000"/>
                </a:lnSpc>
                <a:buFont typeface="微软雅黑" panose="020B0503020204020204" pitchFamily="34" charset="-122"/>
                <a:buAutoNum type="circleNumDbPlain"/>
              </a:pPr>
              <a:r>
                <a:rPr lang="zh-CN" altLang="en-US" sz="1700"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sym typeface="+mn-ea"/>
                </a:rPr>
                <a:t>学习做饭和洗衣服</a:t>
              </a:r>
              <a:endParaRPr lang="zh-CN" altLang="en-US" sz="1700"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endParaRPr>
            </a:p>
            <a:p>
              <a:pPr marL="342900" indent="-342900">
                <a:lnSpc>
                  <a:spcPct val="150000"/>
                </a:lnSpc>
                <a:buFont typeface="微软雅黑" panose="020B0503020204020204" pitchFamily="34" charset="-122"/>
                <a:buAutoNum type="circleNumDbPlain"/>
              </a:pPr>
              <a:r>
                <a:rPr lang="zh-CN" altLang="en-US" sz="1700"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sym typeface="+mn-ea"/>
                </a:rPr>
                <a:t>做自己力所能及的家务</a:t>
              </a:r>
              <a:endParaRPr lang="zh-CN" altLang="en-US" sz="1700"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5" name="组合 4"/>
          <p:cNvGrpSpPr/>
          <p:nvPr/>
        </p:nvGrpSpPr>
        <p:grpSpPr>
          <a:xfrm>
            <a:off x="1675765" y="2366645"/>
            <a:ext cx="4144645" cy="2080260"/>
            <a:chOff x="2534" y="3727"/>
            <a:chExt cx="6527" cy="3276"/>
          </a:xfrm>
        </p:grpSpPr>
        <p:sp>
          <p:nvSpPr>
            <p:cNvPr id="16" name="文本框 15"/>
            <p:cNvSpPr txBox="1"/>
            <p:nvPr>
              <p:custDataLst>
                <p:tags r:id="rId2"/>
              </p:custDataLst>
            </p:nvPr>
          </p:nvSpPr>
          <p:spPr>
            <a:xfrm>
              <a:off x="2534" y="4550"/>
              <a:ext cx="6527" cy="2453"/>
            </a:xfrm>
            <a:prstGeom prst="rect">
              <a:avLst/>
            </a:prstGeom>
            <a:noFill/>
          </p:spPr>
          <p:txBody>
            <a:bodyPr wrap="square" rtlCol="0" anchor="t">
              <a:spAutoFit/>
            </a:bodyPr>
            <a:lstStyle/>
            <a:p>
              <a:pPr indent="457200" algn="just">
                <a:lnSpc>
                  <a:spcPct val="175000"/>
                </a:lnSpc>
                <a:buClrTx/>
                <a:buSzTx/>
                <a:buFontTx/>
              </a:pPr>
              <a:r>
                <a:rPr lang="zh-CN" altLang="en-US" sz="19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sym typeface="+mn-ea"/>
                </a:rPr>
                <a:t>家务劳动不只是成人的责任，作为家庭的一份子，我们也应当承担起一定的家务劳动。</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sym typeface="+mn-ea"/>
              </a:endParaRPr>
            </a:p>
          </p:txBody>
        </p:sp>
        <p:sp>
          <p:nvSpPr>
            <p:cNvPr id="17" name="文本框 16"/>
            <p:cNvSpPr txBox="1"/>
            <p:nvPr>
              <p:custDataLst>
                <p:tags r:id="rId3"/>
              </p:custDataLst>
            </p:nvPr>
          </p:nvSpPr>
          <p:spPr>
            <a:xfrm>
              <a:off x="2534" y="3727"/>
              <a:ext cx="5995" cy="751"/>
            </a:xfrm>
            <a:prstGeom prst="roundRect">
              <a:avLst>
                <a:gd name="adj" fmla="val 50000"/>
              </a:avLst>
            </a:prstGeom>
            <a:solidFill>
              <a:srgbClr val="F3AD1F"/>
            </a:solidFill>
          </p:spPr>
          <p:txBody>
            <a:bodyPr wrap="square" rtlCol="0">
              <a:spAutoFit/>
            </a:bodyPr>
            <a:lstStyle/>
            <a:p>
              <a:pPr algn="ctr">
                <a:lnSpc>
                  <a:spcPct val="80000"/>
                </a:lnSpc>
              </a:pPr>
              <a:r>
                <a:rPr lang="zh-CN" altLang="en-US" sz="2000" dirty="0">
                  <a:solidFill>
                    <a:srgbClr val="5D3317"/>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rPr>
                <a:t>家庭劳动从我做起</a:t>
              </a:r>
            </a:p>
          </p:txBody>
        </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fill="hold"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7C42F"/>
        </a:solidFill>
        <a:effectLst/>
      </p:bgPr>
    </p:bg>
    <p:spTree>
      <p:nvGrpSpPr>
        <p:cNvPr id="1" name=""/>
        <p:cNvGrpSpPr/>
        <p:nvPr/>
      </p:nvGrpSpPr>
      <p:grpSpPr>
        <a:xfrm>
          <a:off x="0" y="0"/>
          <a:ext cx="0" cy="0"/>
          <a:chOff x="0" y="0"/>
          <a:chExt cx="0" cy="0"/>
        </a:xfrm>
      </p:grpSpPr>
      <p:pic>
        <p:nvPicPr>
          <p:cNvPr id="50" name="图片 49" descr="图片4"/>
          <p:cNvPicPr>
            <a:picLocks noChangeAspect="1"/>
          </p:cNvPicPr>
          <p:nvPr/>
        </p:nvPicPr>
        <p:blipFill>
          <a:blip r:embed="rId5"/>
          <a:stretch>
            <a:fillRect/>
          </a:stretch>
        </p:blipFill>
        <p:spPr>
          <a:xfrm>
            <a:off x="2540" y="0"/>
            <a:ext cx="12188825" cy="6858000"/>
          </a:xfrm>
          <a:prstGeom prst="rect">
            <a:avLst/>
          </a:prstGeom>
        </p:spPr>
      </p:pic>
      <p:sp>
        <p:nvSpPr>
          <p:cNvPr id="4" name="圆角矩形 3"/>
          <p:cNvSpPr/>
          <p:nvPr/>
        </p:nvSpPr>
        <p:spPr>
          <a:xfrm>
            <a:off x="997585" y="1049020"/>
            <a:ext cx="10196830" cy="4657725"/>
          </a:xfrm>
          <a:prstGeom prst="roundRect">
            <a:avLst>
              <a:gd name="adj" fmla="val 6612"/>
            </a:avLst>
          </a:prstGeom>
          <a:gradFill>
            <a:gsLst>
              <a:gs pos="0">
                <a:schemeClr val="bg1"/>
              </a:gs>
              <a:gs pos="100000">
                <a:srgbClr val="FFF8E5"/>
              </a:gs>
            </a:gsLst>
            <a:lin ang="5400000" scaled="0"/>
          </a:gradFill>
          <a:ln w="50800">
            <a:solidFill>
              <a:srgbClr val="F3AD1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7" name="任意多边形 46"/>
          <p:cNvSpPr/>
          <p:nvPr/>
        </p:nvSpPr>
        <p:spPr>
          <a:xfrm>
            <a:off x="4585970" y="1305560"/>
            <a:ext cx="785495" cy="52006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1851" h="1407">
                <a:moveTo>
                  <a:pt x="0" y="78"/>
                </a:moveTo>
                <a:cubicBezTo>
                  <a:pt x="0" y="35"/>
                  <a:pt x="35" y="0"/>
                  <a:pt x="77" y="0"/>
                </a:cubicBezTo>
                <a:cubicBezTo>
                  <a:pt x="120" y="0"/>
                  <a:pt x="155" y="35"/>
                  <a:pt x="155" y="78"/>
                </a:cubicBezTo>
                <a:cubicBezTo>
                  <a:pt x="155" y="120"/>
                  <a:pt x="120" y="155"/>
                  <a:pt x="77" y="155"/>
                </a:cubicBezTo>
                <a:cubicBezTo>
                  <a:pt x="35" y="155"/>
                  <a:pt x="0" y="120"/>
                  <a:pt x="0" y="78"/>
                </a:cubicBezTo>
                <a:close/>
                <a:moveTo>
                  <a:pt x="339" y="78"/>
                </a:moveTo>
                <a:cubicBezTo>
                  <a:pt x="339" y="35"/>
                  <a:pt x="374" y="0"/>
                  <a:pt x="417" y="0"/>
                </a:cubicBezTo>
                <a:cubicBezTo>
                  <a:pt x="459" y="0"/>
                  <a:pt x="494" y="35"/>
                  <a:pt x="494" y="78"/>
                </a:cubicBezTo>
                <a:cubicBezTo>
                  <a:pt x="494" y="120"/>
                  <a:pt x="459" y="155"/>
                  <a:pt x="417" y="155"/>
                </a:cubicBezTo>
                <a:cubicBezTo>
                  <a:pt x="374" y="155"/>
                  <a:pt x="339" y="120"/>
                  <a:pt x="339" y="78"/>
                </a:cubicBezTo>
                <a:close/>
                <a:moveTo>
                  <a:pt x="678" y="78"/>
                </a:moveTo>
                <a:cubicBezTo>
                  <a:pt x="678" y="35"/>
                  <a:pt x="713" y="0"/>
                  <a:pt x="756" y="0"/>
                </a:cubicBezTo>
                <a:cubicBezTo>
                  <a:pt x="799" y="0"/>
                  <a:pt x="833" y="35"/>
                  <a:pt x="833" y="78"/>
                </a:cubicBezTo>
                <a:cubicBezTo>
                  <a:pt x="833" y="120"/>
                  <a:pt x="799" y="155"/>
                  <a:pt x="756" y="155"/>
                </a:cubicBezTo>
                <a:cubicBezTo>
                  <a:pt x="713" y="155"/>
                  <a:pt x="678" y="120"/>
                  <a:pt x="678" y="78"/>
                </a:cubicBezTo>
                <a:close/>
                <a:moveTo>
                  <a:pt x="1018" y="78"/>
                </a:moveTo>
                <a:cubicBezTo>
                  <a:pt x="1018" y="35"/>
                  <a:pt x="1052" y="0"/>
                  <a:pt x="1095" y="0"/>
                </a:cubicBezTo>
                <a:cubicBezTo>
                  <a:pt x="1138" y="0"/>
                  <a:pt x="1173" y="35"/>
                  <a:pt x="1173" y="78"/>
                </a:cubicBezTo>
                <a:cubicBezTo>
                  <a:pt x="1173" y="120"/>
                  <a:pt x="1138" y="155"/>
                  <a:pt x="1095" y="155"/>
                </a:cubicBezTo>
                <a:cubicBezTo>
                  <a:pt x="1052" y="155"/>
                  <a:pt x="1018" y="120"/>
                  <a:pt x="1018" y="78"/>
                </a:cubicBezTo>
                <a:close/>
                <a:moveTo>
                  <a:pt x="1357" y="78"/>
                </a:moveTo>
                <a:cubicBezTo>
                  <a:pt x="1357" y="35"/>
                  <a:pt x="1392" y="0"/>
                  <a:pt x="1434" y="0"/>
                </a:cubicBezTo>
                <a:cubicBezTo>
                  <a:pt x="1477" y="0"/>
                  <a:pt x="1512" y="35"/>
                  <a:pt x="1512" y="78"/>
                </a:cubicBezTo>
                <a:cubicBezTo>
                  <a:pt x="1512" y="120"/>
                  <a:pt x="1477" y="155"/>
                  <a:pt x="1434" y="155"/>
                </a:cubicBezTo>
                <a:cubicBezTo>
                  <a:pt x="1392" y="155"/>
                  <a:pt x="1357" y="120"/>
                  <a:pt x="1357" y="78"/>
                </a:cubicBezTo>
                <a:close/>
                <a:moveTo>
                  <a:pt x="1696" y="78"/>
                </a:moveTo>
                <a:cubicBezTo>
                  <a:pt x="1696" y="35"/>
                  <a:pt x="1731" y="0"/>
                  <a:pt x="1774" y="0"/>
                </a:cubicBezTo>
                <a:cubicBezTo>
                  <a:pt x="1816" y="0"/>
                  <a:pt x="1851" y="35"/>
                  <a:pt x="1851" y="78"/>
                </a:cubicBezTo>
                <a:cubicBezTo>
                  <a:pt x="1851" y="120"/>
                  <a:pt x="1816" y="155"/>
                  <a:pt x="1774" y="155"/>
                </a:cubicBezTo>
                <a:cubicBezTo>
                  <a:pt x="1731" y="155"/>
                  <a:pt x="1696" y="120"/>
                  <a:pt x="1696" y="78"/>
                </a:cubicBezTo>
                <a:close/>
                <a:moveTo>
                  <a:pt x="0" y="391"/>
                </a:moveTo>
                <a:cubicBezTo>
                  <a:pt x="0" y="348"/>
                  <a:pt x="35" y="313"/>
                  <a:pt x="78" y="313"/>
                </a:cubicBezTo>
                <a:cubicBezTo>
                  <a:pt x="120" y="313"/>
                  <a:pt x="155" y="348"/>
                  <a:pt x="155" y="391"/>
                </a:cubicBezTo>
                <a:cubicBezTo>
                  <a:pt x="155" y="433"/>
                  <a:pt x="120" y="468"/>
                  <a:pt x="78" y="468"/>
                </a:cubicBezTo>
                <a:cubicBezTo>
                  <a:pt x="35" y="468"/>
                  <a:pt x="0" y="433"/>
                  <a:pt x="0" y="391"/>
                </a:cubicBezTo>
                <a:close/>
                <a:moveTo>
                  <a:pt x="339" y="391"/>
                </a:moveTo>
                <a:cubicBezTo>
                  <a:pt x="339" y="348"/>
                  <a:pt x="374" y="313"/>
                  <a:pt x="417" y="313"/>
                </a:cubicBezTo>
                <a:cubicBezTo>
                  <a:pt x="459" y="313"/>
                  <a:pt x="494" y="348"/>
                  <a:pt x="494" y="391"/>
                </a:cubicBezTo>
                <a:cubicBezTo>
                  <a:pt x="494" y="433"/>
                  <a:pt x="459" y="468"/>
                  <a:pt x="417" y="468"/>
                </a:cubicBezTo>
                <a:cubicBezTo>
                  <a:pt x="374" y="468"/>
                  <a:pt x="339" y="433"/>
                  <a:pt x="339" y="391"/>
                </a:cubicBezTo>
                <a:close/>
                <a:moveTo>
                  <a:pt x="678" y="391"/>
                </a:moveTo>
                <a:cubicBezTo>
                  <a:pt x="678" y="348"/>
                  <a:pt x="713" y="313"/>
                  <a:pt x="756" y="313"/>
                </a:cubicBezTo>
                <a:cubicBezTo>
                  <a:pt x="798" y="313"/>
                  <a:pt x="833" y="348"/>
                  <a:pt x="833" y="391"/>
                </a:cubicBezTo>
                <a:cubicBezTo>
                  <a:pt x="833" y="433"/>
                  <a:pt x="798" y="468"/>
                  <a:pt x="756" y="468"/>
                </a:cubicBezTo>
                <a:cubicBezTo>
                  <a:pt x="713" y="468"/>
                  <a:pt x="678" y="433"/>
                  <a:pt x="678" y="391"/>
                </a:cubicBezTo>
                <a:close/>
                <a:moveTo>
                  <a:pt x="1018" y="391"/>
                </a:moveTo>
                <a:cubicBezTo>
                  <a:pt x="1018" y="348"/>
                  <a:pt x="1053" y="313"/>
                  <a:pt x="1096" y="313"/>
                </a:cubicBezTo>
                <a:cubicBezTo>
                  <a:pt x="1138" y="313"/>
                  <a:pt x="1173" y="348"/>
                  <a:pt x="1173" y="391"/>
                </a:cubicBezTo>
                <a:cubicBezTo>
                  <a:pt x="1173" y="433"/>
                  <a:pt x="1138" y="468"/>
                  <a:pt x="1096" y="468"/>
                </a:cubicBezTo>
                <a:cubicBezTo>
                  <a:pt x="1053" y="468"/>
                  <a:pt x="1018" y="433"/>
                  <a:pt x="1018" y="391"/>
                </a:cubicBezTo>
                <a:close/>
                <a:moveTo>
                  <a:pt x="1357" y="391"/>
                </a:moveTo>
                <a:cubicBezTo>
                  <a:pt x="1357" y="348"/>
                  <a:pt x="1392" y="313"/>
                  <a:pt x="1435" y="313"/>
                </a:cubicBezTo>
                <a:cubicBezTo>
                  <a:pt x="1477" y="313"/>
                  <a:pt x="1512" y="348"/>
                  <a:pt x="1512" y="391"/>
                </a:cubicBezTo>
                <a:cubicBezTo>
                  <a:pt x="1512" y="433"/>
                  <a:pt x="1477" y="468"/>
                  <a:pt x="1435" y="468"/>
                </a:cubicBezTo>
                <a:cubicBezTo>
                  <a:pt x="1392" y="468"/>
                  <a:pt x="1357" y="433"/>
                  <a:pt x="1357" y="391"/>
                </a:cubicBezTo>
                <a:close/>
                <a:moveTo>
                  <a:pt x="1696" y="391"/>
                </a:moveTo>
                <a:cubicBezTo>
                  <a:pt x="1696" y="348"/>
                  <a:pt x="1731" y="313"/>
                  <a:pt x="1774" y="313"/>
                </a:cubicBezTo>
                <a:cubicBezTo>
                  <a:pt x="1816" y="313"/>
                  <a:pt x="1851" y="348"/>
                  <a:pt x="1851" y="391"/>
                </a:cubicBezTo>
                <a:cubicBezTo>
                  <a:pt x="1851" y="433"/>
                  <a:pt x="1816" y="468"/>
                  <a:pt x="1774" y="468"/>
                </a:cubicBezTo>
                <a:cubicBezTo>
                  <a:pt x="1731" y="468"/>
                  <a:pt x="1696" y="433"/>
                  <a:pt x="1696" y="391"/>
                </a:cubicBezTo>
                <a:close/>
                <a:moveTo>
                  <a:pt x="0" y="704"/>
                </a:moveTo>
                <a:cubicBezTo>
                  <a:pt x="0" y="661"/>
                  <a:pt x="35" y="626"/>
                  <a:pt x="78" y="626"/>
                </a:cubicBezTo>
                <a:cubicBezTo>
                  <a:pt x="120" y="626"/>
                  <a:pt x="155" y="661"/>
                  <a:pt x="155" y="704"/>
                </a:cubicBezTo>
                <a:cubicBezTo>
                  <a:pt x="155" y="746"/>
                  <a:pt x="120" y="781"/>
                  <a:pt x="78" y="781"/>
                </a:cubicBezTo>
                <a:cubicBezTo>
                  <a:pt x="35" y="781"/>
                  <a:pt x="0" y="746"/>
                  <a:pt x="0" y="704"/>
                </a:cubicBezTo>
                <a:close/>
                <a:moveTo>
                  <a:pt x="339" y="704"/>
                </a:moveTo>
                <a:cubicBezTo>
                  <a:pt x="339" y="661"/>
                  <a:pt x="374" y="626"/>
                  <a:pt x="417" y="626"/>
                </a:cubicBezTo>
                <a:cubicBezTo>
                  <a:pt x="459" y="626"/>
                  <a:pt x="494" y="661"/>
                  <a:pt x="494" y="704"/>
                </a:cubicBezTo>
                <a:cubicBezTo>
                  <a:pt x="494" y="746"/>
                  <a:pt x="459" y="781"/>
                  <a:pt x="417" y="781"/>
                </a:cubicBezTo>
                <a:cubicBezTo>
                  <a:pt x="374" y="781"/>
                  <a:pt x="339" y="746"/>
                  <a:pt x="339" y="704"/>
                </a:cubicBezTo>
                <a:close/>
                <a:moveTo>
                  <a:pt x="678" y="704"/>
                </a:moveTo>
                <a:cubicBezTo>
                  <a:pt x="678" y="661"/>
                  <a:pt x="713" y="626"/>
                  <a:pt x="756" y="626"/>
                </a:cubicBezTo>
                <a:cubicBezTo>
                  <a:pt x="798" y="626"/>
                  <a:pt x="833" y="661"/>
                  <a:pt x="833" y="704"/>
                </a:cubicBezTo>
                <a:cubicBezTo>
                  <a:pt x="833" y="746"/>
                  <a:pt x="798" y="781"/>
                  <a:pt x="756" y="781"/>
                </a:cubicBezTo>
                <a:cubicBezTo>
                  <a:pt x="713" y="781"/>
                  <a:pt x="678" y="746"/>
                  <a:pt x="678" y="704"/>
                </a:cubicBezTo>
                <a:close/>
                <a:moveTo>
                  <a:pt x="1018" y="704"/>
                </a:moveTo>
                <a:cubicBezTo>
                  <a:pt x="1018" y="661"/>
                  <a:pt x="1053" y="626"/>
                  <a:pt x="1096" y="626"/>
                </a:cubicBezTo>
                <a:cubicBezTo>
                  <a:pt x="1138" y="626"/>
                  <a:pt x="1173" y="661"/>
                  <a:pt x="1173" y="704"/>
                </a:cubicBezTo>
                <a:cubicBezTo>
                  <a:pt x="1173" y="746"/>
                  <a:pt x="1138" y="781"/>
                  <a:pt x="1096" y="781"/>
                </a:cubicBezTo>
                <a:cubicBezTo>
                  <a:pt x="1053" y="781"/>
                  <a:pt x="1018" y="746"/>
                  <a:pt x="1018" y="704"/>
                </a:cubicBezTo>
                <a:close/>
                <a:moveTo>
                  <a:pt x="1357" y="704"/>
                </a:moveTo>
                <a:cubicBezTo>
                  <a:pt x="1357" y="661"/>
                  <a:pt x="1392" y="626"/>
                  <a:pt x="1435" y="626"/>
                </a:cubicBezTo>
                <a:cubicBezTo>
                  <a:pt x="1477" y="626"/>
                  <a:pt x="1512" y="661"/>
                  <a:pt x="1512" y="704"/>
                </a:cubicBezTo>
                <a:cubicBezTo>
                  <a:pt x="1512" y="746"/>
                  <a:pt x="1477" y="781"/>
                  <a:pt x="1435" y="781"/>
                </a:cubicBezTo>
                <a:cubicBezTo>
                  <a:pt x="1392" y="781"/>
                  <a:pt x="1357" y="746"/>
                  <a:pt x="1357" y="704"/>
                </a:cubicBezTo>
                <a:close/>
                <a:moveTo>
                  <a:pt x="1696" y="704"/>
                </a:moveTo>
                <a:cubicBezTo>
                  <a:pt x="1696" y="661"/>
                  <a:pt x="1731" y="626"/>
                  <a:pt x="1774" y="626"/>
                </a:cubicBezTo>
                <a:cubicBezTo>
                  <a:pt x="1816" y="626"/>
                  <a:pt x="1851" y="661"/>
                  <a:pt x="1851" y="704"/>
                </a:cubicBezTo>
                <a:cubicBezTo>
                  <a:pt x="1851" y="746"/>
                  <a:pt x="1816" y="781"/>
                  <a:pt x="1774" y="781"/>
                </a:cubicBezTo>
                <a:cubicBezTo>
                  <a:pt x="1731" y="781"/>
                  <a:pt x="1696" y="746"/>
                  <a:pt x="1696" y="704"/>
                </a:cubicBezTo>
                <a:close/>
                <a:moveTo>
                  <a:pt x="0" y="1017"/>
                </a:moveTo>
                <a:cubicBezTo>
                  <a:pt x="0" y="974"/>
                  <a:pt x="35" y="939"/>
                  <a:pt x="78" y="939"/>
                </a:cubicBezTo>
                <a:cubicBezTo>
                  <a:pt x="120" y="939"/>
                  <a:pt x="155" y="974"/>
                  <a:pt x="155" y="1017"/>
                </a:cubicBezTo>
                <a:cubicBezTo>
                  <a:pt x="155" y="1059"/>
                  <a:pt x="120" y="1094"/>
                  <a:pt x="78" y="1094"/>
                </a:cubicBezTo>
                <a:cubicBezTo>
                  <a:pt x="35" y="1094"/>
                  <a:pt x="0" y="1059"/>
                  <a:pt x="0" y="1017"/>
                </a:cubicBezTo>
                <a:close/>
                <a:moveTo>
                  <a:pt x="339" y="1017"/>
                </a:moveTo>
                <a:cubicBezTo>
                  <a:pt x="339" y="974"/>
                  <a:pt x="374" y="939"/>
                  <a:pt x="417" y="939"/>
                </a:cubicBezTo>
                <a:cubicBezTo>
                  <a:pt x="459" y="939"/>
                  <a:pt x="494" y="974"/>
                  <a:pt x="494" y="1017"/>
                </a:cubicBezTo>
                <a:cubicBezTo>
                  <a:pt x="494" y="1059"/>
                  <a:pt x="459" y="1094"/>
                  <a:pt x="417" y="1094"/>
                </a:cubicBezTo>
                <a:cubicBezTo>
                  <a:pt x="374" y="1094"/>
                  <a:pt x="339" y="1059"/>
                  <a:pt x="339" y="1017"/>
                </a:cubicBezTo>
                <a:close/>
                <a:moveTo>
                  <a:pt x="678" y="1017"/>
                </a:moveTo>
                <a:cubicBezTo>
                  <a:pt x="678" y="974"/>
                  <a:pt x="713" y="939"/>
                  <a:pt x="756" y="939"/>
                </a:cubicBezTo>
                <a:cubicBezTo>
                  <a:pt x="798" y="939"/>
                  <a:pt x="833" y="974"/>
                  <a:pt x="833" y="1017"/>
                </a:cubicBezTo>
                <a:cubicBezTo>
                  <a:pt x="833" y="1059"/>
                  <a:pt x="798" y="1094"/>
                  <a:pt x="756" y="1094"/>
                </a:cubicBezTo>
                <a:cubicBezTo>
                  <a:pt x="713" y="1094"/>
                  <a:pt x="678" y="1059"/>
                  <a:pt x="678" y="1017"/>
                </a:cubicBezTo>
                <a:close/>
                <a:moveTo>
                  <a:pt x="1018" y="1017"/>
                </a:moveTo>
                <a:cubicBezTo>
                  <a:pt x="1018" y="974"/>
                  <a:pt x="1053" y="939"/>
                  <a:pt x="1096" y="939"/>
                </a:cubicBezTo>
                <a:cubicBezTo>
                  <a:pt x="1138" y="939"/>
                  <a:pt x="1173" y="974"/>
                  <a:pt x="1173" y="1017"/>
                </a:cubicBezTo>
                <a:cubicBezTo>
                  <a:pt x="1173" y="1059"/>
                  <a:pt x="1138" y="1094"/>
                  <a:pt x="1096" y="1094"/>
                </a:cubicBezTo>
                <a:cubicBezTo>
                  <a:pt x="1053" y="1094"/>
                  <a:pt x="1018" y="1059"/>
                  <a:pt x="1018" y="1017"/>
                </a:cubicBezTo>
                <a:close/>
                <a:moveTo>
                  <a:pt x="1357" y="1017"/>
                </a:moveTo>
                <a:cubicBezTo>
                  <a:pt x="1357" y="974"/>
                  <a:pt x="1392" y="939"/>
                  <a:pt x="1435" y="939"/>
                </a:cubicBezTo>
                <a:cubicBezTo>
                  <a:pt x="1477" y="939"/>
                  <a:pt x="1512" y="974"/>
                  <a:pt x="1512" y="1017"/>
                </a:cubicBezTo>
                <a:cubicBezTo>
                  <a:pt x="1512" y="1059"/>
                  <a:pt x="1477" y="1094"/>
                  <a:pt x="1435" y="1094"/>
                </a:cubicBezTo>
                <a:cubicBezTo>
                  <a:pt x="1392" y="1094"/>
                  <a:pt x="1357" y="1059"/>
                  <a:pt x="1357" y="1017"/>
                </a:cubicBezTo>
                <a:close/>
                <a:moveTo>
                  <a:pt x="1696" y="1017"/>
                </a:moveTo>
                <a:cubicBezTo>
                  <a:pt x="1696" y="974"/>
                  <a:pt x="1731" y="939"/>
                  <a:pt x="1774" y="939"/>
                </a:cubicBezTo>
                <a:cubicBezTo>
                  <a:pt x="1816" y="939"/>
                  <a:pt x="1851" y="974"/>
                  <a:pt x="1851" y="1017"/>
                </a:cubicBezTo>
                <a:cubicBezTo>
                  <a:pt x="1851" y="1059"/>
                  <a:pt x="1816" y="1094"/>
                  <a:pt x="1774" y="1094"/>
                </a:cubicBezTo>
                <a:cubicBezTo>
                  <a:pt x="1731" y="1094"/>
                  <a:pt x="1696" y="1059"/>
                  <a:pt x="1696" y="1017"/>
                </a:cubicBezTo>
                <a:close/>
                <a:moveTo>
                  <a:pt x="0" y="1330"/>
                </a:moveTo>
                <a:cubicBezTo>
                  <a:pt x="0" y="1287"/>
                  <a:pt x="35" y="1252"/>
                  <a:pt x="78" y="1252"/>
                </a:cubicBezTo>
                <a:cubicBezTo>
                  <a:pt x="120" y="1252"/>
                  <a:pt x="155" y="1287"/>
                  <a:pt x="155" y="1330"/>
                </a:cubicBezTo>
                <a:cubicBezTo>
                  <a:pt x="155" y="1372"/>
                  <a:pt x="120" y="1407"/>
                  <a:pt x="78" y="1407"/>
                </a:cubicBezTo>
                <a:cubicBezTo>
                  <a:pt x="35" y="1407"/>
                  <a:pt x="0" y="1372"/>
                  <a:pt x="0" y="1330"/>
                </a:cubicBezTo>
                <a:close/>
                <a:moveTo>
                  <a:pt x="339" y="1330"/>
                </a:moveTo>
                <a:cubicBezTo>
                  <a:pt x="339" y="1287"/>
                  <a:pt x="374" y="1252"/>
                  <a:pt x="417" y="1252"/>
                </a:cubicBezTo>
                <a:cubicBezTo>
                  <a:pt x="459" y="1252"/>
                  <a:pt x="494" y="1287"/>
                  <a:pt x="494" y="1330"/>
                </a:cubicBezTo>
                <a:cubicBezTo>
                  <a:pt x="494" y="1372"/>
                  <a:pt x="459" y="1407"/>
                  <a:pt x="417" y="1407"/>
                </a:cubicBezTo>
                <a:cubicBezTo>
                  <a:pt x="374" y="1407"/>
                  <a:pt x="339" y="1372"/>
                  <a:pt x="339" y="1330"/>
                </a:cubicBezTo>
                <a:close/>
                <a:moveTo>
                  <a:pt x="678" y="1330"/>
                </a:moveTo>
                <a:cubicBezTo>
                  <a:pt x="678" y="1287"/>
                  <a:pt x="713" y="1252"/>
                  <a:pt x="756" y="1252"/>
                </a:cubicBezTo>
                <a:cubicBezTo>
                  <a:pt x="798" y="1252"/>
                  <a:pt x="833" y="1287"/>
                  <a:pt x="833" y="1330"/>
                </a:cubicBezTo>
                <a:cubicBezTo>
                  <a:pt x="833" y="1372"/>
                  <a:pt x="798" y="1407"/>
                  <a:pt x="756" y="1407"/>
                </a:cubicBezTo>
                <a:cubicBezTo>
                  <a:pt x="713" y="1407"/>
                  <a:pt x="678" y="1372"/>
                  <a:pt x="678" y="1330"/>
                </a:cubicBezTo>
                <a:close/>
                <a:moveTo>
                  <a:pt x="1018" y="1330"/>
                </a:moveTo>
                <a:cubicBezTo>
                  <a:pt x="1018" y="1287"/>
                  <a:pt x="1053" y="1252"/>
                  <a:pt x="1096" y="1252"/>
                </a:cubicBezTo>
                <a:cubicBezTo>
                  <a:pt x="1138" y="1252"/>
                  <a:pt x="1173" y="1287"/>
                  <a:pt x="1173" y="1330"/>
                </a:cubicBezTo>
                <a:cubicBezTo>
                  <a:pt x="1173" y="1372"/>
                  <a:pt x="1138" y="1407"/>
                  <a:pt x="1096" y="1407"/>
                </a:cubicBezTo>
                <a:cubicBezTo>
                  <a:pt x="1053" y="1407"/>
                  <a:pt x="1018" y="1372"/>
                  <a:pt x="1018" y="1330"/>
                </a:cubicBezTo>
                <a:close/>
                <a:moveTo>
                  <a:pt x="1357" y="1330"/>
                </a:moveTo>
                <a:cubicBezTo>
                  <a:pt x="1357" y="1287"/>
                  <a:pt x="1392" y="1252"/>
                  <a:pt x="1435" y="1252"/>
                </a:cubicBezTo>
                <a:cubicBezTo>
                  <a:pt x="1477" y="1252"/>
                  <a:pt x="1512" y="1287"/>
                  <a:pt x="1512" y="1330"/>
                </a:cubicBezTo>
                <a:cubicBezTo>
                  <a:pt x="1512" y="1372"/>
                  <a:pt x="1477" y="1407"/>
                  <a:pt x="1435" y="1407"/>
                </a:cubicBezTo>
                <a:cubicBezTo>
                  <a:pt x="1392" y="1407"/>
                  <a:pt x="1357" y="1372"/>
                  <a:pt x="1357" y="1330"/>
                </a:cubicBezTo>
                <a:close/>
                <a:moveTo>
                  <a:pt x="1696" y="1330"/>
                </a:moveTo>
                <a:cubicBezTo>
                  <a:pt x="1696" y="1287"/>
                  <a:pt x="1731" y="1252"/>
                  <a:pt x="1774" y="1252"/>
                </a:cubicBezTo>
                <a:cubicBezTo>
                  <a:pt x="1816" y="1252"/>
                  <a:pt x="1851" y="1287"/>
                  <a:pt x="1851" y="1330"/>
                </a:cubicBezTo>
                <a:cubicBezTo>
                  <a:pt x="1851" y="1372"/>
                  <a:pt x="1816" y="1407"/>
                  <a:pt x="1774" y="1407"/>
                </a:cubicBezTo>
                <a:cubicBezTo>
                  <a:pt x="1731" y="1407"/>
                  <a:pt x="1696" y="1372"/>
                  <a:pt x="1696" y="1330"/>
                </a:cubicBezTo>
                <a:close/>
              </a:path>
            </a:pathLst>
          </a:custGeom>
          <a:solidFill>
            <a:srgbClr val="F3AD1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微软雅黑" panose="020B0503020204020204" pitchFamily="34" charset="-122"/>
              <a:ea typeface="微软雅黑" panose="020B0503020204020204" pitchFamily="34" charset="-122"/>
              <a:cs typeface="Arial" panose="020B0604020202020204" pitchFamily="34" charset="0"/>
            </a:endParaRPr>
          </a:p>
        </p:txBody>
      </p:sp>
      <p:sp>
        <p:nvSpPr>
          <p:cNvPr id="48" name="任意多边形 47"/>
          <p:cNvSpPr/>
          <p:nvPr/>
        </p:nvSpPr>
        <p:spPr>
          <a:xfrm>
            <a:off x="4585970" y="4930775"/>
            <a:ext cx="785495" cy="52006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1851" h="1407">
                <a:moveTo>
                  <a:pt x="0" y="78"/>
                </a:moveTo>
                <a:cubicBezTo>
                  <a:pt x="0" y="35"/>
                  <a:pt x="35" y="0"/>
                  <a:pt x="77" y="0"/>
                </a:cubicBezTo>
                <a:cubicBezTo>
                  <a:pt x="120" y="0"/>
                  <a:pt x="155" y="35"/>
                  <a:pt x="155" y="78"/>
                </a:cubicBezTo>
                <a:cubicBezTo>
                  <a:pt x="155" y="120"/>
                  <a:pt x="120" y="155"/>
                  <a:pt x="77" y="155"/>
                </a:cubicBezTo>
                <a:cubicBezTo>
                  <a:pt x="35" y="155"/>
                  <a:pt x="0" y="120"/>
                  <a:pt x="0" y="78"/>
                </a:cubicBezTo>
                <a:close/>
                <a:moveTo>
                  <a:pt x="339" y="78"/>
                </a:moveTo>
                <a:cubicBezTo>
                  <a:pt x="339" y="35"/>
                  <a:pt x="374" y="0"/>
                  <a:pt x="417" y="0"/>
                </a:cubicBezTo>
                <a:cubicBezTo>
                  <a:pt x="459" y="0"/>
                  <a:pt x="494" y="35"/>
                  <a:pt x="494" y="78"/>
                </a:cubicBezTo>
                <a:cubicBezTo>
                  <a:pt x="494" y="120"/>
                  <a:pt x="459" y="155"/>
                  <a:pt x="417" y="155"/>
                </a:cubicBezTo>
                <a:cubicBezTo>
                  <a:pt x="374" y="155"/>
                  <a:pt x="339" y="120"/>
                  <a:pt x="339" y="78"/>
                </a:cubicBezTo>
                <a:close/>
                <a:moveTo>
                  <a:pt x="678" y="78"/>
                </a:moveTo>
                <a:cubicBezTo>
                  <a:pt x="678" y="35"/>
                  <a:pt x="713" y="0"/>
                  <a:pt x="756" y="0"/>
                </a:cubicBezTo>
                <a:cubicBezTo>
                  <a:pt x="799" y="0"/>
                  <a:pt x="833" y="35"/>
                  <a:pt x="833" y="78"/>
                </a:cubicBezTo>
                <a:cubicBezTo>
                  <a:pt x="833" y="120"/>
                  <a:pt x="799" y="155"/>
                  <a:pt x="756" y="155"/>
                </a:cubicBezTo>
                <a:cubicBezTo>
                  <a:pt x="713" y="155"/>
                  <a:pt x="678" y="120"/>
                  <a:pt x="678" y="78"/>
                </a:cubicBezTo>
                <a:close/>
                <a:moveTo>
                  <a:pt x="1018" y="78"/>
                </a:moveTo>
                <a:cubicBezTo>
                  <a:pt x="1018" y="35"/>
                  <a:pt x="1052" y="0"/>
                  <a:pt x="1095" y="0"/>
                </a:cubicBezTo>
                <a:cubicBezTo>
                  <a:pt x="1138" y="0"/>
                  <a:pt x="1173" y="35"/>
                  <a:pt x="1173" y="78"/>
                </a:cubicBezTo>
                <a:cubicBezTo>
                  <a:pt x="1173" y="120"/>
                  <a:pt x="1138" y="155"/>
                  <a:pt x="1095" y="155"/>
                </a:cubicBezTo>
                <a:cubicBezTo>
                  <a:pt x="1052" y="155"/>
                  <a:pt x="1018" y="120"/>
                  <a:pt x="1018" y="78"/>
                </a:cubicBezTo>
                <a:close/>
                <a:moveTo>
                  <a:pt x="1357" y="78"/>
                </a:moveTo>
                <a:cubicBezTo>
                  <a:pt x="1357" y="35"/>
                  <a:pt x="1392" y="0"/>
                  <a:pt x="1434" y="0"/>
                </a:cubicBezTo>
                <a:cubicBezTo>
                  <a:pt x="1477" y="0"/>
                  <a:pt x="1512" y="35"/>
                  <a:pt x="1512" y="78"/>
                </a:cubicBezTo>
                <a:cubicBezTo>
                  <a:pt x="1512" y="120"/>
                  <a:pt x="1477" y="155"/>
                  <a:pt x="1434" y="155"/>
                </a:cubicBezTo>
                <a:cubicBezTo>
                  <a:pt x="1392" y="155"/>
                  <a:pt x="1357" y="120"/>
                  <a:pt x="1357" y="78"/>
                </a:cubicBezTo>
                <a:close/>
                <a:moveTo>
                  <a:pt x="1696" y="78"/>
                </a:moveTo>
                <a:cubicBezTo>
                  <a:pt x="1696" y="35"/>
                  <a:pt x="1731" y="0"/>
                  <a:pt x="1774" y="0"/>
                </a:cubicBezTo>
                <a:cubicBezTo>
                  <a:pt x="1816" y="0"/>
                  <a:pt x="1851" y="35"/>
                  <a:pt x="1851" y="78"/>
                </a:cubicBezTo>
                <a:cubicBezTo>
                  <a:pt x="1851" y="120"/>
                  <a:pt x="1816" y="155"/>
                  <a:pt x="1774" y="155"/>
                </a:cubicBezTo>
                <a:cubicBezTo>
                  <a:pt x="1731" y="155"/>
                  <a:pt x="1696" y="120"/>
                  <a:pt x="1696" y="78"/>
                </a:cubicBezTo>
                <a:close/>
                <a:moveTo>
                  <a:pt x="0" y="391"/>
                </a:moveTo>
                <a:cubicBezTo>
                  <a:pt x="0" y="348"/>
                  <a:pt x="35" y="313"/>
                  <a:pt x="78" y="313"/>
                </a:cubicBezTo>
                <a:cubicBezTo>
                  <a:pt x="120" y="313"/>
                  <a:pt x="155" y="348"/>
                  <a:pt x="155" y="391"/>
                </a:cubicBezTo>
                <a:cubicBezTo>
                  <a:pt x="155" y="433"/>
                  <a:pt x="120" y="468"/>
                  <a:pt x="78" y="468"/>
                </a:cubicBezTo>
                <a:cubicBezTo>
                  <a:pt x="35" y="468"/>
                  <a:pt x="0" y="433"/>
                  <a:pt x="0" y="391"/>
                </a:cubicBezTo>
                <a:close/>
                <a:moveTo>
                  <a:pt x="339" y="391"/>
                </a:moveTo>
                <a:cubicBezTo>
                  <a:pt x="339" y="348"/>
                  <a:pt x="374" y="313"/>
                  <a:pt x="417" y="313"/>
                </a:cubicBezTo>
                <a:cubicBezTo>
                  <a:pt x="459" y="313"/>
                  <a:pt x="494" y="348"/>
                  <a:pt x="494" y="391"/>
                </a:cubicBezTo>
                <a:cubicBezTo>
                  <a:pt x="494" y="433"/>
                  <a:pt x="459" y="468"/>
                  <a:pt x="417" y="468"/>
                </a:cubicBezTo>
                <a:cubicBezTo>
                  <a:pt x="374" y="468"/>
                  <a:pt x="339" y="433"/>
                  <a:pt x="339" y="391"/>
                </a:cubicBezTo>
                <a:close/>
                <a:moveTo>
                  <a:pt x="678" y="391"/>
                </a:moveTo>
                <a:cubicBezTo>
                  <a:pt x="678" y="348"/>
                  <a:pt x="713" y="313"/>
                  <a:pt x="756" y="313"/>
                </a:cubicBezTo>
                <a:cubicBezTo>
                  <a:pt x="798" y="313"/>
                  <a:pt x="833" y="348"/>
                  <a:pt x="833" y="391"/>
                </a:cubicBezTo>
                <a:cubicBezTo>
                  <a:pt x="833" y="433"/>
                  <a:pt x="798" y="468"/>
                  <a:pt x="756" y="468"/>
                </a:cubicBezTo>
                <a:cubicBezTo>
                  <a:pt x="713" y="468"/>
                  <a:pt x="678" y="433"/>
                  <a:pt x="678" y="391"/>
                </a:cubicBezTo>
                <a:close/>
                <a:moveTo>
                  <a:pt x="1018" y="391"/>
                </a:moveTo>
                <a:cubicBezTo>
                  <a:pt x="1018" y="348"/>
                  <a:pt x="1053" y="313"/>
                  <a:pt x="1096" y="313"/>
                </a:cubicBezTo>
                <a:cubicBezTo>
                  <a:pt x="1138" y="313"/>
                  <a:pt x="1173" y="348"/>
                  <a:pt x="1173" y="391"/>
                </a:cubicBezTo>
                <a:cubicBezTo>
                  <a:pt x="1173" y="433"/>
                  <a:pt x="1138" y="468"/>
                  <a:pt x="1096" y="468"/>
                </a:cubicBezTo>
                <a:cubicBezTo>
                  <a:pt x="1053" y="468"/>
                  <a:pt x="1018" y="433"/>
                  <a:pt x="1018" y="391"/>
                </a:cubicBezTo>
                <a:close/>
                <a:moveTo>
                  <a:pt x="1357" y="391"/>
                </a:moveTo>
                <a:cubicBezTo>
                  <a:pt x="1357" y="348"/>
                  <a:pt x="1392" y="313"/>
                  <a:pt x="1435" y="313"/>
                </a:cubicBezTo>
                <a:cubicBezTo>
                  <a:pt x="1477" y="313"/>
                  <a:pt x="1512" y="348"/>
                  <a:pt x="1512" y="391"/>
                </a:cubicBezTo>
                <a:cubicBezTo>
                  <a:pt x="1512" y="433"/>
                  <a:pt x="1477" y="468"/>
                  <a:pt x="1435" y="468"/>
                </a:cubicBezTo>
                <a:cubicBezTo>
                  <a:pt x="1392" y="468"/>
                  <a:pt x="1357" y="433"/>
                  <a:pt x="1357" y="391"/>
                </a:cubicBezTo>
                <a:close/>
                <a:moveTo>
                  <a:pt x="1696" y="391"/>
                </a:moveTo>
                <a:cubicBezTo>
                  <a:pt x="1696" y="348"/>
                  <a:pt x="1731" y="313"/>
                  <a:pt x="1774" y="313"/>
                </a:cubicBezTo>
                <a:cubicBezTo>
                  <a:pt x="1816" y="313"/>
                  <a:pt x="1851" y="348"/>
                  <a:pt x="1851" y="391"/>
                </a:cubicBezTo>
                <a:cubicBezTo>
                  <a:pt x="1851" y="433"/>
                  <a:pt x="1816" y="468"/>
                  <a:pt x="1774" y="468"/>
                </a:cubicBezTo>
                <a:cubicBezTo>
                  <a:pt x="1731" y="468"/>
                  <a:pt x="1696" y="433"/>
                  <a:pt x="1696" y="391"/>
                </a:cubicBezTo>
                <a:close/>
                <a:moveTo>
                  <a:pt x="0" y="704"/>
                </a:moveTo>
                <a:cubicBezTo>
                  <a:pt x="0" y="661"/>
                  <a:pt x="35" y="626"/>
                  <a:pt x="78" y="626"/>
                </a:cubicBezTo>
                <a:cubicBezTo>
                  <a:pt x="120" y="626"/>
                  <a:pt x="155" y="661"/>
                  <a:pt x="155" y="704"/>
                </a:cubicBezTo>
                <a:cubicBezTo>
                  <a:pt x="155" y="746"/>
                  <a:pt x="120" y="781"/>
                  <a:pt x="78" y="781"/>
                </a:cubicBezTo>
                <a:cubicBezTo>
                  <a:pt x="35" y="781"/>
                  <a:pt x="0" y="746"/>
                  <a:pt x="0" y="704"/>
                </a:cubicBezTo>
                <a:close/>
                <a:moveTo>
                  <a:pt x="339" y="704"/>
                </a:moveTo>
                <a:cubicBezTo>
                  <a:pt x="339" y="661"/>
                  <a:pt x="374" y="626"/>
                  <a:pt x="417" y="626"/>
                </a:cubicBezTo>
                <a:cubicBezTo>
                  <a:pt x="459" y="626"/>
                  <a:pt x="494" y="661"/>
                  <a:pt x="494" y="704"/>
                </a:cubicBezTo>
                <a:cubicBezTo>
                  <a:pt x="494" y="746"/>
                  <a:pt x="459" y="781"/>
                  <a:pt x="417" y="781"/>
                </a:cubicBezTo>
                <a:cubicBezTo>
                  <a:pt x="374" y="781"/>
                  <a:pt x="339" y="746"/>
                  <a:pt x="339" y="704"/>
                </a:cubicBezTo>
                <a:close/>
                <a:moveTo>
                  <a:pt x="678" y="704"/>
                </a:moveTo>
                <a:cubicBezTo>
                  <a:pt x="678" y="661"/>
                  <a:pt x="713" y="626"/>
                  <a:pt x="756" y="626"/>
                </a:cubicBezTo>
                <a:cubicBezTo>
                  <a:pt x="798" y="626"/>
                  <a:pt x="833" y="661"/>
                  <a:pt x="833" y="704"/>
                </a:cubicBezTo>
                <a:cubicBezTo>
                  <a:pt x="833" y="746"/>
                  <a:pt x="798" y="781"/>
                  <a:pt x="756" y="781"/>
                </a:cubicBezTo>
                <a:cubicBezTo>
                  <a:pt x="713" y="781"/>
                  <a:pt x="678" y="746"/>
                  <a:pt x="678" y="704"/>
                </a:cubicBezTo>
                <a:close/>
                <a:moveTo>
                  <a:pt x="1018" y="704"/>
                </a:moveTo>
                <a:cubicBezTo>
                  <a:pt x="1018" y="661"/>
                  <a:pt x="1053" y="626"/>
                  <a:pt x="1096" y="626"/>
                </a:cubicBezTo>
                <a:cubicBezTo>
                  <a:pt x="1138" y="626"/>
                  <a:pt x="1173" y="661"/>
                  <a:pt x="1173" y="704"/>
                </a:cubicBezTo>
                <a:cubicBezTo>
                  <a:pt x="1173" y="746"/>
                  <a:pt x="1138" y="781"/>
                  <a:pt x="1096" y="781"/>
                </a:cubicBezTo>
                <a:cubicBezTo>
                  <a:pt x="1053" y="781"/>
                  <a:pt x="1018" y="746"/>
                  <a:pt x="1018" y="704"/>
                </a:cubicBezTo>
                <a:close/>
                <a:moveTo>
                  <a:pt x="1357" y="704"/>
                </a:moveTo>
                <a:cubicBezTo>
                  <a:pt x="1357" y="661"/>
                  <a:pt x="1392" y="626"/>
                  <a:pt x="1435" y="626"/>
                </a:cubicBezTo>
                <a:cubicBezTo>
                  <a:pt x="1477" y="626"/>
                  <a:pt x="1512" y="661"/>
                  <a:pt x="1512" y="704"/>
                </a:cubicBezTo>
                <a:cubicBezTo>
                  <a:pt x="1512" y="746"/>
                  <a:pt x="1477" y="781"/>
                  <a:pt x="1435" y="781"/>
                </a:cubicBezTo>
                <a:cubicBezTo>
                  <a:pt x="1392" y="781"/>
                  <a:pt x="1357" y="746"/>
                  <a:pt x="1357" y="704"/>
                </a:cubicBezTo>
                <a:close/>
                <a:moveTo>
                  <a:pt x="1696" y="704"/>
                </a:moveTo>
                <a:cubicBezTo>
                  <a:pt x="1696" y="661"/>
                  <a:pt x="1731" y="626"/>
                  <a:pt x="1774" y="626"/>
                </a:cubicBezTo>
                <a:cubicBezTo>
                  <a:pt x="1816" y="626"/>
                  <a:pt x="1851" y="661"/>
                  <a:pt x="1851" y="704"/>
                </a:cubicBezTo>
                <a:cubicBezTo>
                  <a:pt x="1851" y="746"/>
                  <a:pt x="1816" y="781"/>
                  <a:pt x="1774" y="781"/>
                </a:cubicBezTo>
                <a:cubicBezTo>
                  <a:pt x="1731" y="781"/>
                  <a:pt x="1696" y="746"/>
                  <a:pt x="1696" y="704"/>
                </a:cubicBezTo>
                <a:close/>
                <a:moveTo>
                  <a:pt x="0" y="1017"/>
                </a:moveTo>
                <a:cubicBezTo>
                  <a:pt x="0" y="974"/>
                  <a:pt x="35" y="939"/>
                  <a:pt x="78" y="939"/>
                </a:cubicBezTo>
                <a:cubicBezTo>
                  <a:pt x="120" y="939"/>
                  <a:pt x="155" y="974"/>
                  <a:pt x="155" y="1017"/>
                </a:cubicBezTo>
                <a:cubicBezTo>
                  <a:pt x="155" y="1059"/>
                  <a:pt x="120" y="1094"/>
                  <a:pt x="78" y="1094"/>
                </a:cubicBezTo>
                <a:cubicBezTo>
                  <a:pt x="35" y="1094"/>
                  <a:pt x="0" y="1059"/>
                  <a:pt x="0" y="1017"/>
                </a:cubicBezTo>
                <a:close/>
                <a:moveTo>
                  <a:pt x="339" y="1017"/>
                </a:moveTo>
                <a:cubicBezTo>
                  <a:pt x="339" y="974"/>
                  <a:pt x="374" y="939"/>
                  <a:pt x="417" y="939"/>
                </a:cubicBezTo>
                <a:cubicBezTo>
                  <a:pt x="459" y="939"/>
                  <a:pt x="494" y="974"/>
                  <a:pt x="494" y="1017"/>
                </a:cubicBezTo>
                <a:cubicBezTo>
                  <a:pt x="494" y="1059"/>
                  <a:pt x="459" y="1094"/>
                  <a:pt x="417" y="1094"/>
                </a:cubicBezTo>
                <a:cubicBezTo>
                  <a:pt x="374" y="1094"/>
                  <a:pt x="339" y="1059"/>
                  <a:pt x="339" y="1017"/>
                </a:cubicBezTo>
                <a:close/>
                <a:moveTo>
                  <a:pt x="678" y="1017"/>
                </a:moveTo>
                <a:cubicBezTo>
                  <a:pt x="678" y="974"/>
                  <a:pt x="713" y="939"/>
                  <a:pt x="756" y="939"/>
                </a:cubicBezTo>
                <a:cubicBezTo>
                  <a:pt x="798" y="939"/>
                  <a:pt x="833" y="974"/>
                  <a:pt x="833" y="1017"/>
                </a:cubicBezTo>
                <a:cubicBezTo>
                  <a:pt x="833" y="1059"/>
                  <a:pt x="798" y="1094"/>
                  <a:pt x="756" y="1094"/>
                </a:cubicBezTo>
                <a:cubicBezTo>
                  <a:pt x="713" y="1094"/>
                  <a:pt x="678" y="1059"/>
                  <a:pt x="678" y="1017"/>
                </a:cubicBezTo>
                <a:close/>
                <a:moveTo>
                  <a:pt x="1018" y="1017"/>
                </a:moveTo>
                <a:cubicBezTo>
                  <a:pt x="1018" y="974"/>
                  <a:pt x="1053" y="939"/>
                  <a:pt x="1096" y="939"/>
                </a:cubicBezTo>
                <a:cubicBezTo>
                  <a:pt x="1138" y="939"/>
                  <a:pt x="1173" y="974"/>
                  <a:pt x="1173" y="1017"/>
                </a:cubicBezTo>
                <a:cubicBezTo>
                  <a:pt x="1173" y="1059"/>
                  <a:pt x="1138" y="1094"/>
                  <a:pt x="1096" y="1094"/>
                </a:cubicBezTo>
                <a:cubicBezTo>
                  <a:pt x="1053" y="1094"/>
                  <a:pt x="1018" y="1059"/>
                  <a:pt x="1018" y="1017"/>
                </a:cubicBezTo>
                <a:close/>
                <a:moveTo>
                  <a:pt x="1357" y="1017"/>
                </a:moveTo>
                <a:cubicBezTo>
                  <a:pt x="1357" y="974"/>
                  <a:pt x="1392" y="939"/>
                  <a:pt x="1435" y="939"/>
                </a:cubicBezTo>
                <a:cubicBezTo>
                  <a:pt x="1477" y="939"/>
                  <a:pt x="1512" y="974"/>
                  <a:pt x="1512" y="1017"/>
                </a:cubicBezTo>
                <a:cubicBezTo>
                  <a:pt x="1512" y="1059"/>
                  <a:pt x="1477" y="1094"/>
                  <a:pt x="1435" y="1094"/>
                </a:cubicBezTo>
                <a:cubicBezTo>
                  <a:pt x="1392" y="1094"/>
                  <a:pt x="1357" y="1059"/>
                  <a:pt x="1357" y="1017"/>
                </a:cubicBezTo>
                <a:close/>
                <a:moveTo>
                  <a:pt x="1696" y="1017"/>
                </a:moveTo>
                <a:cubicBezTo>
                  <a:pt x="1696" y="974"/>
                  <a:pt x="1731" y="939"/>
                  <a:pt x="1774" y="939"/>
                </a:cubicBezTo>
                <a:cubicBezTo>
                  <a:pt x="1816" y="939"/>
                  <a:pt x="1851" y="974"/>
                  <a:pt x="1851" y="1017"/>
                </a:cubicBezTo>
                <a:cubicBezTo>
                  <a:pt x="1851" y="1059"/>
                  <a:pt x="1816" y="1094"/>
                  <a:pt x="1774" y="1094"/>
                </a:cubicBezTo>
                <a:cubicBezTo>
                  <a:pt x="1731" y="1094"/>
                  <a:pt x="1696" y="1059"/>
                  <a:pt x="1696" y="1017"/>
                </a:cubicBezTo>
                <a:close/>
                <a:moveTo>
                  <a:pt x="0" y="1330"/>
                </a:moveTo>
                <a:cubicBezTo>
                  <a:pt x="0" y="1287"/>
                  <a:pt x="35" y="1252"/>
                  <a:pt x="78" y="1252"/>
                </a:cubicBezTo>
                <a:cubicBezTo>
                  <a:pt x="120" y="1252"/>
                  <a:pt x="155" y="1287"/>
                  <a:pt x="155" y="1330"/>
                </a:cubicBezTo>
                <a:cubicBezTo>
                  <a:pt x="155" y="1372"/>
                  <a:pt x="120" y="1407"/>
                  <a:pt x="78" y="1407"/>
                </a:cubicBezTo>
                <a:cubicBezTo>
                  <a:pt x="35" y="1407"/>
                  <a:pt x="0" y="1372"/>
                  <a:pt x="0" y="1330"/>
                </a:cubicBezTo>
                <a:close/>
                <a:moveTo>
                  <a:pt x="339" y="1330"/>
                </a:moveTo>
                <a:cubicBezTo>
                  <a:pt x="339" y="1287"/>
                  <a:pt x="374" y="1252"/>
                  <a:pt x="417" y="1252"/>
                </a:cubicBezTo>
                <a:cubicBezTo>
                  <a:pt x="459" y="1252"/>
                  <a:pt x="494" y="1287"/>
                  <a:pt x="494" y="1330"/>
                </a:cubicBezTo>
                <a:cubicBezTo>
                  <a:pt x="494" y="1372"/>
                  <a:pt x="459" y="1407"/>
                  <a:pt x="417" y="1407"/>
                </a:cubicBezTo>
                <a:cubicBezTo>
                  <a:pt x="374" y="1407"/>
                  <a:pt x="339" y="1372"/>
                  <a:pt x="339" y="1330"/>
                </a:cubicBezTo>
                <a:close/>
                <a:moveTo>
                  <a:pt x="678" y="1330"/>
                </a:moveTo>
                <a:cubicBezTo>
                  <a:pt x="678" y="1287"/>
                  <a:pt x="713" y="1252"/>
                  <a:pt x="756" y="1252"/>
                </a:cubicBezTo>
                <a:cubicBezTo>
                  <a:pt x="798" y="1252"/>
                  <a:pt x="833" y="1287"/>
                  <a:pt x="833" y="1330"/>
                </a:cubicBezTo>
                <a:cubicBezTo>
                  <a:pt x="833" y="1372"/>
                  <a:pt x="798" y="1407"/>
                  <a:pt x="756" y="1407"/>
                </a:cubicBezTo>
                <a:cubicBezTo>
                  <a:pt x="713" y="1407"/>
                  <a:pt x="678" y="1372"/>
                  <a:pt x="678" y="1330"/>
                </a:cubicBezTo>
                <a:close/>
                <a:moveTo>
                  <a:pt x="1018" y="1330"/>
                </a:moveTo>
                <a:cubicBezTo>
                  <a:pt x="1018" y="1287"/>
                  <a:pt x="1053" y="1252"/>
                  <a:pt x="1096" y="1252"/>
                </a:cubicBezTo>
                <a:cubicBezTo>
                  <a:pt x="1138" y="1252"/>
                  <a:pt x="1173" y="1287"/>
                  <a:pt x="1173" y="1330"/>
                </a:cubicBezTo>
                <a:cubicBezTo>
                  <a:pt x="1173" y="1372"/>
                  <a:pt x="1138" y="1407"/>
                  <a:pt x="1096" y="1407"/>
                </a:cubicBezTo>
                <a:cubicBezTo>
                  <a:pt x="1053" y="1407"/>
                  <a:pt x="1018" y="1372"/>
                  <a:pt x="1018" y="1330"/>
                </a:cubicBezTo>
                <a:close/>
                <a:moveTo>
                  <a:pt x="1357" y="1330"/>
                </a:moveTo>
                <a:cubicBezTo>
                  <a:pt x="1357" y="1287"/>
                  <a:pt x="1392" y="1252"/>
                  <a:pt x="1435" y="1252"/>
                </a:cubicBezTo>
                <a:cubicBezTo>
                  <a:pt x="1477" y="1252"/>
                  <a:pt x="1512" y="1287"/>
                  <a:pt x="1512" y="1330"/>
                </a:cubicBezTo>
                <a:cubicBezTo>
                  <a:pt x="1512" y="1372"/>
                  <a:pt x="1477" y="1407"/>
                  <a:pt x="1435" y="1407"/>
                </a:cubicBezTo>
                <a:cubicBezTo>
                  <a:pt x="1392" y="1407"/>
                  <a:pt x="1357" y="1372"/>
                  <a:pt x="1357" y="1330"/>
                </a:cubicBezTo>
                <a:close/>
                <a:moveTo>
                  <a:pt x="1696" y="1330"/>
                </a:moveTo>
                <a:cubicBezTo>
                  <a:pt x="1696" y="1287"/>
                  <a:pt x="1731" y="1252"/>
                  <a:pt x="1774" y="1252"/>
                </a:cubicBezTo>
                <a:cubicBezTo>
                  <a:pt x="1816" y="1252"/>
                  <a:pt x="1851" y="1287"/>
                  <a:pt x="1851" y="1330"/>
                </a:cubicBezTo>
                <a:cubicBezTo>
                  <a:pt x="1851" y="1372"/>
                  <a:pt x="1816" y="1407"/>
                  <a:pt x="1774" y="1407"/>
                </a:cubicBezTo>
                <a:cubicBezTo>
                  <a:pt x="1731" y="1407"/>
                  <a:pt x="1696" y="1372"/>
                  <a:pt x="1696" y="1330"/>
                </a:cubicBezTo>
                <a:close/>
              </a:path>
            </a:pathLst>
          </a:custGeom>
          <a:solidFill>
            <a:srgbClr val="F3AD1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微软雅黑" panose="020B0503020204020204" pitchFamily="34" charset="-122"/>
              <a:ea typeface="微软雅黑" panose="020B0503020204020204" pitchFamily="34" charset="-122"/>
              <a:cs typeface="Arial" panose="020B0604020202020204" pitchFamily="34" charset="0"/>
            </a:endParaRPr>
          </a:p>
        </p:txBody>
      </p:sp>
      <p:sp>
        <p:nvSpPr>
          <p:cNvPr id="54" name="文本框 53"/>
          <p:cNvSpPr txBox="1"/>
          <p:nvPr/>
        </p:nvSpPr>
        <p:spPr>
          <a:xfrm>
            <a:off x="4570730" y="3185795"/>
            <a:ext cx="6623050" cy="988091"/>
          </a:xfrm>
          <a:prstGeom prst="rect">
            <a:avLst/>
          </a:prstGeom>
          <a:noFill/>
        </p:spPr>
        <p:txBody>
          <a:bodyPr wrap="square">
            <a:spAutoFit/>
          </a:bodyPr>
          <a:lstStyle/>
          <a:p>
            <a:pPr indent="0" algn="l" fontAlgn="auto">
              <a:lnSpc>
                <a:spcPct val="120000"/>
              </a:lnSpc>
            </a:pPr>
            <a:r>
              <a:rPr lang="zh-CN" altLang="en-US" sz="5300" b="1" dirty="0">
                <a:ln w="12700">
                  <a:noFill/>
                </a:ln>
                <a:solidFill>
                  <a:srgbClr val="F3AD1F"/>
                </a:solidFill>
                <a:effectLst/>
                <a:latin typeface="微软雅黑" panose="020B0503020204020204" pitchFamily="34" charset="-122"/>
                <a:ea typeface="微软雅黑" panose="020B0503020204020204" pitchFamily="34" charset="-122"/>
                <a:cs typeface="微软雅黑" panose="020B0503020204020204" pitchFamily="34" charset="-122"/>
              </a:rPr>
              <a:t>劳动创造幸福家庭</a:t>
            </a:r>
          </a:p>
        </p:txBody>
      </p:sp>
      <p:sp>
        <p:nvSpPr>
          <p:cNvPr id="17" name="文本框 16"/>
          <p:cNvSpPr txBox="1"/>
          <p:nvPr/>
        </p:nvSpPr>
        <p:spPr>
          <a:xfrm>
            <a:off x="4481830" y="2383790"/>
            <a:ext cx="2777490" cy="743585"/>
          </a:xfrm>
          <a:prstGeom prst="roundRect">
            <a:avLst>
              <a:gd name="adj" fmla="val 29034"/>
            </a:avLst>
          </a:prstGeom>
          <a:solidFill>
            <a:srgbClr val="F3AD1F"/>
          </a:solidFill>
        </p:spPr>
        <p:txBody>
          <a:bodyPr wrap="square" rtlCol="0">
            <a:noAutofit/>
          </a:bodyPr>
          <a:lstStyle/>
          <a:p>
            <a:pPr indent="0" algn="ctr" fontAlgn="auto"/>
            <a:endParaRPr lang="zh-CN" altLang="en-US" sz="4600" dirty="0">
              <a:solidFill>
                <a:srgbClr val="5D3317"/>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endParaRPr>
          </a:p>
        </p:txBody>
      </p:sp>
      <p:sp>
        <p:nvSpPr>
          <p:cNvPr id="2" name="文本框 1"/>
          <p:cNvSpPr txBox="1"/>
          <p:nvPr/>
        </p:nvSpPr>
        <p:spPr>
          <a:xfrm>
            <a:off x="4634264" y="2347578"/>
            <a:ext cx="2669540" cy="829945"/>
          </a:xfrm>
          <a:prstGeom prst="rect">
            <a:avLst/>
          </a:prstGeom>
          <a:noFill/>
        </p:spPr>
        <p:txBody>
          <a:bodyPr wrap="square" rtlCol="0" anchor="t">
            <a:spAutoFit/>
          </a:bodyPr>
          <a:lstStyle/>
          <a:p>
            <a:r>
              <a:rPr lang="zh-CN" sz="4800" b="1" dirty="0">
                <a:ln w="12700">
                  <a:noFill/>
                </a:ln>
                <a:solidFill>
                  <a:srgbClr val="5D3317"/>
                </a:solidFill>
                <a:effectLst/>
                <a:latin typeface="庞门正道标题体" panose="02010600030101010101" charset="-122"/>
                <a:ea typeface="庞门正道标题体" panose="02010600030101010101" charset="-122"/>
                <a:cs typeface="微软雅黑" panose="020B0503020204020204" pitchFamily="34" charset="-122"/>
                <a:sym typeface="+mn-ea"/>
              </a:rPr>
              <a:t>第一单元</a:t>
            </a:r>
          </a:p>
        </p:txBody>
      </p:sp>
      <p:pic>
        <p:nvPicPr>
          <p:cNvPr id="3" name="图片 2" descr="C:\Users\zhuangyuxia.ECNUP\Desktop\图片1.png图片1"/>
          <p:cNvPicPr>
            <a:picLocks noChangeAspect="1"/>
          </p:cNvPicPr>
          <p:nvPr/>
        </p:nvPicPr>
        <p:blipFill>
          <a:blip r:embed="rId6"/>
          <a:srcRect/>
          <a:stretch>
            <a:fillRect/>
          </a:stretch>
        </p:blipFill>
        <p:spPr>
          <a:xfrm>
            <a:off x="0" y="1707515"/>
            <a:ext cx="4175760" cy="5149215"/>
          </a:xfrm>
          <a:prstGeom prst="rect">
            <a:avLst/>
          </a:prstGeom>
        </p:spPr>
      </p:pic>
      <p:grpSp>
        <p:nvGrpSpPr>
          <p:cNvPr id="5" name="组合 4"/>
          <p:cNvGrpSpPr/>
          <p:nvPr/>
        </p:nvGrpSpPr>
        <p:grpSpPr>
          <a:xfrm>
            <a:off x="10435590" y="668655"/>
            <a:ext cx="1038225" cy="1038225"/>
            <a:chOff x="12010" y="1633"/>
            <a:chExt cx="1140" cy="1140"/>
          </a:xfrm>
        </p:grpSpPr>
        <p:sp>
          <p:nvSpPr>
            <p:cNvPr id="6" name="三十二角星 5"/>
            <p:cNvSpPr/>
            <p:nvPr>
              <p:custDataLst>
                <p:tags r:id="rId1"/>
              </p:custDataLst>
            </p:nvPr>
          </p:nvSpPr>
          <p:spPr>
            <a:xfrm>
              <a:off x="12010" y="1633"/>
              <a:ext cx="1140" cy="1140"/>
            </a:xfrm>
            <a:prstGeom prst="star32">
              <a:avLst/>
            </a:prstGeom>
            <a:solidFill>
              <a:srgbClr val="FDE0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Arial" panose="020B0604020202020204" pitchFamily="34" charset="0"/>
              </a:endParaRPr>
            </a:p>
          </p:txBody>
        </p:sp>
        <p:sp>
          <p:nvSpPr>
            <p:cNvPr id="7" name="椭圆 6"/>
            <p:cNvSpPr/>
            <p:nvPr>
              <p:custDataLst>
                <p:tags r:id="rId2"/>
              </p:custDataLst>
            </p:nvPr>
          </p:nvSpPr>
          <p:spPr>
            <a:xfrm>
              <a:off x="12190" y="1813"/>
              <a:ext cx="780" cy="780"/>
            </a:xfrm>
            <a:prstGeom prst="ellipse">
              <a:avLst/>
            </a:prstGeom>
            <a:solidFill>
              <a:srgbClr val="FE75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Arial" panose="020B0604020202020204" pitchFamily="34" charset="0"/>
              </a:endParaRPr>
            </a:p>
          </p:txBody>
        </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fill="hold"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圆角 19"/>
          <p:cNvSpPr/>
          <p:nvPr>
            <p:custDataLst>
              <p:tags r:id="rId1"/>
            </p:custDataLst>
          </p:nvPr>
        </p:nvSpPr>
        <p:spPr>
          <a:xfrm flipH="1">
            <a:off x="1205865" y="1720215"/>
            <a:ext cx="9756140" cy="3282315"/>
          </a:xfrm>
          <a:prstGeom prst="roundRect">
            <a:avLst>
              <a:gd name="adj" fmla="val 8324"/>
            </a:avLst>
          </a:prstGeom>
          <a:noFill/>
          <a:ln w="44450" cap="rnd">
            <a:solidFill>
              <a:srgbClr val="F3AD1F"/>
            </a:solidFill>
            <a:prstDash val="sysDot"/>
            <a:round/>
          </a:ln>
          <a:extLst>
            <a:ext uri="{909E8E84-426E-40DD-AFC4-6F175D3DCCD1}">
              <a14:hiddenFill xmlns:a14="http://schemas.microsoft.com/office/drawing/2010/main">
                <a:solidFill>
                  <a:srgbClr val="FFFAF3"/>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Arial" panose="020B0604020202020204" pitchFamily="34" charset="0"/>
            </a:endParaRPr>
          </a:p>
        </p:txBody>
      </p:sp>
      <p:sp>
        <p:nvSpPr>
          <p:cNvPr id="4" name="矩形 3"/>
          <p:cNvSpPr/>
          <p:nvPr>
            <p:custDataLst>
              <p:tags r:id="rId2"/>
            </p:custDataLst>
          </p:nvPr>
        </p:nvSpPr>
        <p:spPr>
          <a:xfrm>
            <a:off x="1815465" y="1558290"/>
            <a:ext cx="1743710" cy="521335"/>
          </a:xfrm>
          <a:prstGeom prst="rect">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720850" y="1463675"/>
            <a:ext cx="1743710" cy="521335"/>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884045" y="1511935"/>
            <a:ext cx="1440815" cy="414020"/>
          </a:xfrm>
          <a:prstGeom prst="rect">
            <a:avLst/>
          </a:prstGeom>
          <a:noFill/>
        </p:spPr>
        <p:txBody>
          <a:bodyPr wrap="square" rtlCol="0" anchor="t">
            <a:spAutoFit/>
          </a:bodyPr>
          <a:lstStyle/>
          <a:p>
            <a:pPr algn="ctr"/>
            <a:r>
              <a:rPr lang="zh-CN" altLang="en-US" sz="2100" b="1" dirty="0">
                <a:latin typeface="微软雅黑" panose="020B0503020204020204" pitchFamily="34" charset="-122"/>
                <a:ea typeface="微软雅黑" panose="020B0503020204020204" pitchFamily="34" charset="-122"/>
                <a:cs typeface="Arial" panose="020B0604020202020204" pitchFamily="34" charset="0"/>
                <a:sym typeface="+mn-ea"/>
              </a:rPr>
              <a:t>小试身手</a:t>
            </a:r>
          </a:p>
        </p:txBody>
      </p:sp>
      <p:sp>
        <p:nvSpPr>
          <p:cNvPr id="100" name="文本框 99"/>
          <p:cNvSpPr txBox="1"/>
          <p:nvPr/>
        </p:nvSpPr>
        <p:spPr>
          <a:xfrm>
            <a:off x="1884045" y="2548255"/>
            <a:ext cx="6154420" cy="1626235"/>
          </a:xfrm>
          <a:prstGeom prst="rect">
            <a:avLst/>
          </a:prstGeom>
          <a:noFill/>
          <a:ln w="9525">
            <a:noFill/>
          </a:ln>
        </p:spPr>
        <p:txBody>
          <a:bodyPr wrap="square">
            <a:spAutoFit/>
          </a:bodyPr>
          <a:lstStyle/>
          <a:p>
            <a:pPr indent="457200" fontAlgn="auto">
              <a:lnSpc>
                <a:spcPct val="175000"/>
              </a:lnSpc>
            </a:pPr>
            <a:r>
              <a:rPr lang="zh-CN" altLang="en-US" sz="1900" b="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换被套是我们常见的家务劳动，你自己会换被套吗？有关换被套的小技巧你掌握多少？扫码观看旁边的操作视频，回到宿舍或家里，自己也试试吧！</a:t>
            </a:r>
          </a:p>
        </p:txBody>
      </p:sp>
      <p:pic>
        <p:nvPicPr>
          <p:cNvPr id="7" name="图片 6"/>
          <p:cNvPicPr>
            <a:picLocks noChangeAspect="1"/>
          </p:cNvPicPr>
          <p:nvPr>
            <p:custDataLst>
              <p:tags r:id="rId3"/>
            </p:custDataLst>
          </p:nvPr>
        </p:nvPicPr>
        <p:blipFill>
          <a:blip r:embed="rId5">
            <a:clrChange>
              <a:clrFrom>
                <a:srgbClr val="FFFFFF">
                  <a:alpha val="100000"/>
                </a:srgbClr>
              </a:clrFrom>
              <a:clrTo>
                <a:srgbClr val="FFFFFF">
                  <a:alpha val="100000"/>
                  <a:alpha val="0"/>
                </a:srgbClr>
              </a:clrTo>
            </a:clrChange>
          </a:blip>
          <a:stretch>
            <a:fillRect/>
          </a:stretch>
        </p:blipFill>
        <p:spPr>
          <a:xfrm>
            <a:off x="8500745" y="2133600"/>
            <a:ext cx="1838325" cy="245554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custDataLst>
              <p:tags r:id="rId1"/>
            </p:custDataLst>
          </p:nvPr>
        </p:nvPicPr>
        <p:blipFill>
          <a:blip r:embed="rId4"/>
          <a:stretch>
            <a:fillRect/>
          </a:stretch>
        </p:blipFill>
        <p:spPr>
          <a:xfrm>
            <a:off x="1232535" y="932815"/>
            <a:ext cx="2225675" cy="524510"/>
          </a:xfrm>
          <a:prstGeom prst="rect">
            <a:avLst/>
          </a:prstGeom>
        </p:spPr>
      </p:pic>
      <p:sp>
        <p:nvSpPr>
          <p:cNvPr id="100" name="文本框 99"/>
          <p:cNvSpPr txBox="1"/>
          <p:nvPr/>
        </p:nvSpPr>
        <p:spPr>
          <a:xfrm>
            <a:off x="1232535" y="1457325"/>
            <a:ext cx="9738360" cy="1114425"/>
          </a:xfrm>
          <a:prstGeom prst="rect">
            <a:avLst/>
          </a:prstGeom>
          <a:noFill/>
          <a:ln w="9525">
            <a:noFill/>
          </a:ln>
        </p:spPr>
        <p:txBody>
          <a:bodyPr wrap="square">
            <a:spAutoFit/>
          </a:bodyPr>
          <a:lstStyle/>
          <a:p>
            <a:pPr indent="457200" algn="l">
              <a:lnSpc>
                <a:spcPct val="175000"/>
              </a:lnSpc>
              <a:buClrTx/>
              <a:buSzTx/>
              <a:buFontTx/>
            </a:pPr>
            <a:r>
              <a:rPr lang="zh-CN" altLang="en-US" sz="1900" b="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同学们，一家人一起劳动是一件幸福又温馨的事，今天回家，就和自己的家人一起完成家庭劳动吧！让我们先从家庭劳动分工开始！</a:t>
            </a:r>
          </a:p>
        </p:txBody>
      </p:sp>
      <p:pic>
        <p:nvPicPr>
          <p:cNvPr id="7" name="图片 6"/>
          <p:cNvPicPr>
            <a:picLocks noChangeAspect="1"/>
          </p:cNvPicPr>
          <p:nvPr>
            <p:custDataLst>
              <p:tags r:id="rId2"/>
            </p:custDataLst>
          </p:nvPr>
        </p:nvPicPr>
        <p:blipFill>
          <a:blip r:embed="rId5">
            <a:clrChange>
              <a:clrFrom>
                <a:srgbClr val="FFFFFF">
                  <a:alpha val="100000"/>
                </a:srgbClr>
              </a:clrFrom>
              <a:clrTo>
                <a:srgbClr val="FFFFFF">
                  <a:alpha val="100000"/>
                  <a:alpha val="0"/>
                </a:srgbClr>
              </a:clrTo>
            </a:clrChange>
          </a:blip>
          <a:stretch>
            <a:fillRect/>
          </a:stretch>
        </p:blipFill>
        <p:spPr>
          <a:xfrm>
            <a:off x="1731010" y="2673350"/>
            <a:ext cx="8598535" cy="353314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custDataLst>
              <p:tags r:id="rId1"/>
            </p:custDataLst>
          </p:nvPr>
        </p:nvPicPr>
        <p:blipFill>
          <a:blip r:embed="rId3"/>
          <a:stretch>
            <a:fillRect/>
          </a:stretch>
        </p:blipFill>
        <p:spPr>
          <a:xfrm>
            <a:off x="1797050" y="607695"/>
            <a:ext cx="8596630" cy="564261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custDataLst>
              <p:tags r:id="rId1"/>
            </p:custDataLst>
          </p:nvPr>
        </p:nvPicPr>
        <p:blipFill>
          <a:blip r:embed="rId3"/>
          <a:stretch>
            <a:fillRect/>
          </a:stretch>
        </p:blipFill>
        <p:spPr>
          <a:xfrm>
            <a:off x="1797685" y="1250950"/>
            <a:ext cx="8596630" cy="41275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custDataLst>
              <p:tags r:id="rId1"/>
            </p:custDataLst>
          </p:nvPr>
        </p:nvPicPr>
        <p:blipFill>
          <a:blip r:embed="rId3"/>
          <a:stretch>
            <a:fillRect/>
          </a:stretch>
        </p:blipFill>
        <p:spPr>
          <a:xfrm>
            <a:off x="1818640" y="1585595"/>
            <a:ext cx="8554085" cy="293116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custDataLst>
              <p:tags r:id="rId1"/>
            </p:custDataLst>
          </p:nvPr>
        </p:nvPicPr>
        <p:blipFill>
          <a:blip r:embed="rId3"/>
          <a:stretch>
            <a:fillRect/>
          </a:stretch>
        </p:blipFill>
        <p:spPr>
          <a:xfrm>
            <a:off x="1809115" y="490220"/>
            <a:ext cx="8574405" cy="589661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custDataLst>
              <p:tags r:id="rId1"/>
            </p:custDataLst>
          </p:nvPr>
        </p:nvPicPr>
        <p:blipFill>
          <a:blip r:embed="rId3">
            <a:clrChange>
              <a:clrFrom>
                <a:srgbClr val="FFFFFF">
                  <a:alpha val="100000"/>
                </a:srgbClr>
              </a:clrFrom>
              <a:clrTo>
                <a:srgbClr val="FFFFFF">
                  <a:alpha val="100000"/>
                  <a:alpha val="0"/>
                </a:srgbClr>
              </a:clrTo>
            </a:clrChange>
          </a:blip>
          <a:stretch>
            <a:fillRect/>
          </a:stretch>
        </p:blipFill>
        <p:spPr>
          <a:xfrm>
            <a:off x="1804670" y="1179195"/>
            <a:ext cx="8588375" cy="416433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custDataLst>
              <p:tags r:id="rId1"/>
            </p:custDataLst>
          </p:nvPr>
        </p:nvSpPr>
        <p:spPr>
          <a:xfrm>
            <a:off x="1141730" y="1221740"/>
            <a:ext cx="9907270" cy="3726815"/>
          </a:xfrm>
          <a:prstGeom prst="rect">
            <a:avLst/>
          </a:prstGeom>
          <a:noFill/>
          <a:ln w="9525">
            <a:noFill/>
          </a:ln>
        </p:spPr>
        <p:txBody>
          <a:bodyPr wrap="square">
            <a:spAutoFit/>
          </a:bodyPr>
          <a:lstStyle/>
          <a:p>
            <a:pPr indent="457200" algn="ctr" fontAlgn="auto">
              <a:lnSpc>
                <a:spcPct val="175000"/>
              </a:lnSpc>
              <a:buClrTx/>
              <a:buSzTx/>
              <a:buFontTx/>
            </a:pPr>
            <a:r>
              <a:rPr lang="zh-CN" altLang="en-US" sz="2100" b="1" dirty="0">
                <a:solidFill>
                  <a:srgbClr val="B49574"/>
                </a:solidFill>
                <a:latin typeface="微软雅黑" panose="020B0503020204020204" pitchFamily="34" charset="-122"/>
                <a:ea typeface="微软雅黑" panose="020B0503020204020204" pitchFamily="34" charset="-122"/>
                <a:cs typeface="Arial" panose="020B0604020202020204" pitchFamily="34" charset="0"/>
              </a:rPr>
              <a:t>争做家务小能手</a:t>
            </a:r>
          </a:p>
          <a:p>
            <a:pPr indent="457200" algn="just" fontAlgn="auto">
              <a:lnSpc>
                <a:spcPct val="175000"/>
              </a:lnSpc>
              <a:buClrTx/>
              <a:buSzTx/>
              <a:buFontTx/>
            </a:pPr>
            <a:r>
              <a:rPr lang="zh-CN" altLang="en-US" sz="19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“一屋不扫，何以扫天下？”做家务似乎只是简单的重复性动作，是一件“小事”，但其实好处很多。我们不仅能通过做家务体验劳动的乐趣，还能深入体验专注的力量。</a:t>
            </a:r>
          </a:p>
          <a:p>
            <a:pPr indent="457200" algn="just" fontAlgn="auto">
              <a:lnSpc>
                <a:spcPct val="175000"/>
              </a:lnSpc>
              <a:buClrTx/>
              <a:buSzTx/>
              <a:buFontTx/>
            </a:pPr>
            <a:r>
              <a:rPr lang="zh-CN" altLang="en-US" sz="19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请根据自己家庭的具体情况制定家务劳动计划，并严格执行。要求用PPT或短视频的形式记录劳动过程，并在班级内展示、评比。</a:t>
            </a:r>
          </a:p>
          <a:p>
            <a:pPr indent="457200" algn="just" fontAlgn="auto">
              <a:lnSpc>
                <a:spcPct val="175000"/>
              </a:lnSpc>
              <a:buClrTx/>
              <a:buSzTx/>
              <a:buFontTx/>
            </a:pPr>
            <a:r>
              <a:rPr lang="zh-CN" altLang="en-US" sz="19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过程记录包括具体计划、计划实施情况、计划实施难点及解决方案、实际实施难度及解决方案等，并让家长点评。</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custDataLst>
              <p:tags r:id="rId1"/>
            </p:custDataLst>
          </p:nvPr>
        </p:nvPicPr>
        <p:blipFill>
          <a:blip r:embed="rId3"/>
          <a:stretch>
            <a:fillRect/>
          </a:stretch>
        </p:blipFill>
        <p:spPr>
          <a:xfrm>
            <a:off x="1804670" y="765175"/>
            <a:ext cx="8574405" cy="454342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custDataLst>
              <p:tags r:id="rId1"/>
            </p:custDataLst>
          </p:nvPr>
        </p:nvPicPr>
        <p:blipFill>
          <a:blip r:embed="rId3"/>
          <a:stretch>
            <a:fillRect/>
          </a:stretch>
        </p:blipFill>
        <p:spPr>
          <a:xfrm>
            <a:off x="1797685" y="1337310"/>
            <a:ext cx="8601710" cy="454279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7C42F"/>
        </a:solidFill>
        <a:effectLst/>
      </p:bgPr>
    </p:bg>
    <p:spTree>
      <p:nvGrpSpPr>
        <p:cNvPr id="1" name=""/>
        <p:cNvGrpSpPr/>
        <p:nvPr/>
      </p:nvGrpSpPr>
      <p:grpSpPr>
        <a:xfrm>
          <a:off x="0" y="0"/>
          <a:ext cx="0" cy="0"/>
          <a:chOff x="0" y="0"/>
          <a:chExt cx="0" cy="0"/>
        </a:xfrm>
      </p:grpSpPr>
      <p:pic>
        <p:nvPicPr>
          <p:cNvPr id="50" name="图片 49" descr="图片4"/>
          <p:cNvPicPr>
            <a:picLocks noChangeAspect="1"/>
          </p:cNvPicPr>
          <p:nvPr/>
        </p:nvPicPr>
        <p:blipFill>
          <a:blip r:embed="rId14"/>
          <a:stretch>
            <a:fillRect/>
          </a:stretch>
        </p:blipFill>
        <p:spPr>
          <a:xfrm>
            <a:off x="2540" y="0"/>
            <a:ext cx="12186920" cy="6858000"/>
          </a:xfrm>
          <a:prstGeom prst="rect">
            <a:avLst/>
          </a:prstGeom>
        </p:spPr>
      </p:pic>
      <p:sp>
        <p:nvSpPr>
          <p:cNvPr id="4" name="圆角矩形 3"/>
          <p:cNvSpPr/>
          <p:nvPr/>
        </p:nvSpPr>
        <p:spPr>
          <a:xfrm>
            <a:off x="997585" y="1049020"/>
            <a:ext cx="10196830" cy="4657725"/>
          </a:xfrm>
          <a:prstGeom prst="roundRect">
            <a:avLst>
              <a:gd name="adj" fmla="val 6612"/>
            </a:avLst>
          </a:prstGeom>
          <a:gradFill>
            <a:gsLst>
              <a:gs pos="0">
                <a:schemeClr val="bg1"/>
              </a:gs>
              <a:gs pos="100000">
                <a:srgbClr val="FFF8E5"/>
              </a:gs>
            </a:gsLst>
            <a:lin ang="5400000" scaled="0"/>
          </a:gradFill>
          <a:ln w="50800">
            <a:solidFill>
              <a:srgbClr val="F3AD1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20" name="组合 19"/>
          <p:cNvGrpSpPr/>
          <p:nvPr/>
        </p:nvGrpSpPr>
        <p:grpSpPr>
          <a:xfrm>
            <a:off x="4830445" y="1536065"/>
            <a:ext cx="2531110" cy="922020"/>
            <a:chOff x="7607" y="2841"/>
            <a:chExt cx="3986" cy="1452"/>
          </a:xfrm>
        </p:grpSpPr>
        <p:sp>
          <p:nvSpPr>
            <p:cNvPr id="5" name="文本框 4"/>
            <p:cNvSpPr txBox="1"/>
            <p:nvPr>
              <p:custDataLst>
                <p:tags r:id="rId9"/>
              </p:custDataLst>
            </p:nvPr>
          </p:nvSpPr>
          <p:spPr>
            <a:xfrm>
              <a:off x="7607" y="2841"/>
              <a:ext cx="3987" cy="1452"/>
            </a:xfrm>
            <a:prstGeom prst="rect">
              <a:avLst/>
            </a:prstGeom>
            <a:noFill/>
          </p:spPr>
          <p:txBody>
            <a:bodyPr wrap="square">
              <a:spAutoFit/>
            </a:bodyPr>
            <a:lstStyle/>
            <a:p>
              <a:pPr algn="ctr">
                <a:lnSpc>
                  <a:spcPct val="90000"/>
                </a:lnSpc>
              </a:pPr>
              <a:r>
                <a:rPr lang="zh-CN" altLang="en-US" sz="6000" dirty="0">
                  <a:ln w="127000">
                    <a:solidFill>
                      <a:schemeClr val="bg1"/>
                    </a:solidFill>
                  </a:ln>
                  <a:noFill/>
                  <a:effectLst>
                    <a:outerShdw blurRad="50800" dist="38100" dir="5400000" algn="t" rotWithShape="0">
                      <a:prstClr val="black">
                        <a:alpha val="40000"/>
                      </a:prstClr>
                    </a:outerShdw>
                  </a:effectLst>
                  <a:latin typeface="庞门正道标题体" panose="02010600030101010101" charset="-122"/>
                  <a:ea typeface="庞门正道标题体" panose="02010600030101010101" charset="-122"/>
                  <a:cs typeface="微软雅黑" panose="020B0503020204020204" pitchFamily="34" charset="-122"/>
                </a:rPr>
                <a:t>目</a:t>
              </a:r>
              <a:r>
                <a:rPr lang="en-US" altLang="zh-CN" sz="6000" dirty="0">
                  <a:ln w="127000">
                    <a:solidFill>
                      <a:schemeClr val="bg1"/>
                    </a:solidFill>
                  </a:ln>
                  <a:noFill/>
                  <a:effectLst>
                    <a:outerShdw blurRad="50800" dist="38100" dir="5400000" algn="t" rotWithShape="0">
                      <a:prstClr val="black">
                        <a:alpha val="40000"/>
                      </a:prstClr>
                    </a:outerShdw>
                  </a:effectLst>
                  <a:latin typeface="庞门正道标题体" panose="02010600030101010101" charset="-122"/>
                  <a:ea typeface="庞门正道标题体" panose="02010600030101010101" charset="-122"/>
                  <a:cs typeface="微软雅黑" panose="020B0503020204020204" pitchFamily="34" charset="-122"/>
                </a:rPr>
                <a:t> </a:t>
              </a:r>
              <a:r>
                <a:rPr lang="zh-CN" altLang="en-US" sz="6000" dirty="0">
                  <a:ln w="127000">
                    <a:solidFill>
                      <a:schemeClr val="bg1"/>
                    </a:solidFill>
                  </a:ln>
                  <a:noFill/>
                  <a:effectLst>
                    <a:outerShdw blurRad="50800" dist="38100" dir="5400000" algn="t" rotWithShape="0">
                      <a:prstClr val="black">
                        <a:alpha val="40000"/>
                      </a:prstClr>
                    </a:outerShdw>
                  </a:effectLst>
                  <a:latin typeface="庞门正道标题体" panose="02010600030101010101" charset="-122"/>
                  <a:ea typeface="庞门正道标题体" panose="02010600030101010101" charset="-122"/>
                  <a:cs typeface="微软雅黑" panose="020B0503020204020204" pitchFamily="34" charset="-122"/>
                </a:rPr>
                <a:t>录</a:t>
              </a:r>
            </a:p>
          </p:txBody>
        </p:sp>
        <p:sp>
          <p:nvSpPr>
            <p:cNvPr id="6" name="文本框 5"/>
            <p:cNvSpPr txBox="1"/>
            <p:nvPr>
              <p:custDataLst>
                <p:tags r:id="rId10"/>
              </p:custDataLst>
            </p:nvPr>
          </p:nvSpPr>
          <p:spPr>
            <a:xfrm>
              <a:off x="7607" y="2841"/>
              <a:ext cx="3987" cy="1452"/>
            </a:xfrm>
            <a:prstGeom prst="rect">
              <a:avLst/>
            </a:prstGeom>
            <a:noFill/>
          </p:spPr>
          <p:txBody>
            <a:bodyPr wrap="square">
              <a:spAutoFit/>
            </a:bodyPr>
            <a:lstStyle/>
            <a:p>
              <a:pPr algn="ctr">
                <a:lnSpc>
                  <a:spcPct val="90000"/>
                </a:lnSpc>
              </a:pPr>
              <a:r>
                <a:rPr lang="zh-CN" altLang="en-US" sz="6000" dirty="0">
                  <a:ln w="76200">
                    <a:solidFill>
                      <a:srgbClr val="5D3317"/>
                    </a:solidFill>
                  </a:ln>
                  <a:solidFill>
                    <a:srgbClr val="F3AD1F"/>
                  </a:solidFill>
                  <a:effectLst>
                    <a:outerShdw blurRad="50800" dist="38100" dir="5400000" algn="t" rotWithShape="0">
                      <a:prstClr val="black">
                        <a:alpha val="40000"/>
                      </a:prstClr>
                    </a:outerShdw>
                  </a:effectLst>
                  <a:latin typeface="庞门正道标题体" panose="02010600030101010101" charset="-122"/>
                  <a:ea typeface="庞门正道标题体" panose="02010600030101010101" charset="-122"/>
                  <a:cs typeface="微软雅黑" panose="020B0503020204020204" pitchFamily="34" charset="-122"/>
                </a:rPr>
                <a:t>目</a:t>
              </a:r>
              <a:r>
                <a:rPr lang="en-US" altLang="zh-CN" sz="6000" dirty="0">
                  <a:ln w="76200">
                    <a:solidFill>
                      <a:srgbClr val="5D3317"/>
                    </a:solidFill>
                  </a:ln>
                  <a:solidFill>
                    <a:srgbClr val="F3AD1F"/>
                  </a:solidFill>
                  <a:effectLst>
                    <a:outerShdw blurRad="50800" dist="38100" dir="5400000" algn="t" rotWithShape="0">
                      <a:prstClr val="black">
                        <a:alpha val="40000"/>
                      </a:prstClr>
                    </a:outerShdw>
                  </a:effectLst>
                  <a:latin typeface="庞门正道标题体" panose="02010600030101010101" charset="-122"/>
                  <a:ea typeface="庞门正道标题体" panose="02010600030101010101" charset="-122"/>
                  <a:cs typeface="微软雅黑" panose="020B0503020204020204" pitchFamily="34" charset="-122"/>
                </a:rPr>
                <a:t> </a:t>
              </a:r>
              <a:r>
                <a:rPr lang="zh-CN" altLang="en-US" sz="6000" dirty="0">
                  <a:ln w="76200">
                    <a:solidFill>
                      <a:srgbClr val="5D3317"/>
                    </a:solidFill>
                  </a:ln>
                  <a:solidFill>
                    <a:srgbClr val="F3AD1F"/>
                  </a:solidFill>
                  <a:effectLst>
                    <a:outerShdw blurRad="50800" dist="38100" dir="5400000" algn="t" rotWithShape="0">
                      <a:prstClr val="black">
                        <a:alpha val="40000"/>
                      </a:prstClr>
                    </a:outerShdw>
                  </a:effectLst>
                  <a:latin typeface="庞门正道标题体" panose="02010600030101010101" charset="-122"/>
                  <a:ea typeface="庞门正道标题体" panose="02010600030101010101" charset="-122"/>
                  <a:cs typeface="微软雅黑" panose="020B0503020204020204" pitchFamily="34" charset="-122"/>
                </a:rPr>
                <a:t>录</a:t>
              </a:r>
            </a:p>
          </p:txBody>
        </p:sp>
        <p:sp>
          <p:nvSpPr>
            <p:cNvPr id="7" name="文本框 6"/>
            <p:cNvSpPr txBox="1"/>
            <p:nvPr>
              <p:custDataLst>
                <p:tags r:id="rId11"/>
              </p:custDataLst>
            </p:nvPr>
          </p:nvSpPr>
          <p:spPr>
            <a:xfrm>
              <a:off x="7607" y="2841"/>
              <a:ext cx="3987" cy="1452"/>
            </a:xfrm>
            <a:prstGeom prst="rect">
              <a:avLst/>
            </a:prstGeom>
            <a:noFill/>
          </p:spPr>
          <p:txBody>
            <a:bodyPr wrap="square">
              <a:spAutoFit/>
            </a:bodyPr>
            <a:lstStyle/>
            <a:p>
              <a:pPr algn="ctr">
                <a:lnSpc>
                  <a:spcPct val="90000"/>
                </a:lnSpc>
              </a:pPr>
              <a:r>
                <a:rPr lang="zh-CN" sz="6000" dirty="0">
                  <a:ln w="12700">
                    <a:noFill/>
                  </a:ln>
                  <a:solidFill>
                    <a:srgbClr val="F3AD1F"/>
                  </a:solidFill>
                  <a:effectLst/>
                  <a:latin typeface="庞门正道标题体" panose="02010600030101010101" charset="-122"/>
                  <a:ea typeface="庞门正道标题体" panose="02010600030101010101" charset="-122"/>
                  <a:cs typeface="微软雅黑" panose="020B0503020204020204" pitchFamily="34" charset="-122"/>
                </a:rPr>
                <a:t>目</a:t>
              </a:r>
              <a:r>
                <a:rPr lang="en-US" altLang="zh-CN" sz="6000" dirty="0">
                  <a:ln w="12700">
                    <a:noFill/>
                  </a:ln>
                  <a:solidFill>
                    <a:srgbClr val="F3AD1F"/>
                  </a:solidFill>
                  <a:effectLst/>
                  <a:latin typeface="庞门正道标题体" panose="02010600030101010101" charset="-122"/>
                  <a:ea typeface="庞门正道标题体" panose="02010600030101010101" charset="-122"/>
                  <a:cs typeface="微软雅黑" panose="020B0503020204020204" pitchFamily="34" charset="-122"/>
                </a:rPr>
                <a:t> </a:t>
              </a:r>
              <a:r>
                <a:rPr lang="zh-CN" sz="6000" dirty="0">
                  <a:ln w="12700">
                    <a:noFill/>
                  </a:ln>
                  <a:solidFill>
                    <a:srgbClr val="F3AD1F"/>
                  </a:solidFill>
                  <a:effectLst/>
                  <a:latin typeface="庞门正道标题体" panose="02010600030101010101" charset="-122"/>
                  <a:ea typeface="庞门正道标题体" panose="02010600030101010101" charset="-122"/>
                  <a:cs typeface="微软雅黑" panose="020B0503020204020204" pitchFamily="34" charset="-122"/>
                </a:rPr>
                <a:t>录</a:t>
              </a:r>
            </a:p>
          </p:txBody>
        </p:sp>
      </p:grpSp>
      <p:sp>
        <p:nvSpPr>
          <p:cNvPr id="8" name="文本框 7"/>
          <p:cNvSpPr txBox="1"/>
          <p:nvPr/>
        </p:nvSpPr>
        <p:spPr>
          <a:xfrm>
            <a:off x="4986020" y="2345055"/>
            <a:ext cx="2152650" cy="368300"/>
          </a:xfrm>
          <a:prstGeom prst="rect">
            <a:avLst/>
          </a:prstGeom>
          <a:noFill/>
        </p:spPr>
        <p:txBody>
          <a:bodyPr wrap="square" rtlCol="0">
            <a:spAutoFit/>
          </a:bodyPr>
          <a:lstStyle/>
          <a:p>
            <a:pPr algn="dist"/>
            <a:r>
              <a:rPr lang="en-US" altLang="zh-CN" dirty="0">
                <a:solidFill>
                  <a:srgbClr val="5D3317"/>
                </a:solidFill>
                <a:latin typeface="庞门正道标题体" panose="02010600030101010101" charset="-122"/>
                <a:ea typeface="庞门正道标题体" panose="02010600030101010101" charset="-122"/>
                <a:cs typeface="Arial" panose="020B0604020202020204" pitchFamily="34" charset="0"/>
              </a:rPr>
              <a:t>CONTENTS</a:t>
            </a:r>
          </a:p>
        </p:txBody>
      </p:sp>
      <p:grpSp>
        <p:nvGrpSpPr>
          <p:cNvPr id="9" name="组合 8"/>
          <p:cNvGrpSpPr/>
          <p:nvPr/>
        </p:nvGrpSpPr>
        <p:grpSpPr>
          <a:xfrm>
            <a:off x="3376930" y="3106420"/>
            <a:ext cx="5037455" cy="704215"/>
            <a:chOff x="4063" y="3911"/>
            <a:chExt cx="7933" cy="1109"/>
          </a:xfrm>
        </p:grpSpPr>
        <p:sp>
          <p:nvSpPr>
            <p:cNvPr id="10" name="文本框 36"/>
            <p:cNvSpPr txBox="1"/>
            <p:nvPr>
              <p:custDataLst>
                <p:tags r:id="rId6"/>
              </p:custDataLst>
            </p:nvPr>
          </p:nvSpPr>
          <p:spPr>
            <a:xfrm>
              <a:off x="4063" y="3911"/>
              <a:ext cx="1162" cy="1109"/>
            </a:xfrm>
            <a:prstGeom prst="roundRect">
              <a:avLst>
                <a:gd name="adj" fmla="val 50000"/>
              </a:avLst>
            </a:prstGeom>
            <a:solidFill>
              <a:srgbClr val="F3AD1F"/>
            </a:solidFill>
            <a:ln w="38100">
              <a:solidFill>
                <a:schemeClr val="bg1"/>
              </a:solidFill>
            </a:ln>
            <a:effectLst>
              <a:outerShdw blurRad="50800" dist="38100" dir="5400000" algn="t" rotWithShape="0">
                <a:prstClr val="black">
                  <a:alpha val="40000"/>
                </a:prstClr>
              </a:outerShdw>
            </a:effectLst>
          </p:spPr>
          <p:txBody>
            <a:bodyPr wrap="square" rtlCol="0">
              <a:noAutofit/>
              <a:scene3d>
                <a:camera prst="orthographicFront"/>
                <a:lightRig rig="threePt" dir="t"/>
              </a:scene3d>
              <a:sp3d contourW="12700"/>
            </a:bodyPr>
            <a:lstStyle/>
            <a:p>
              <a:pPr algn="ctr">
                <a:lnSpc>
                  <a:spcPct val="120000"/>
                </a:lnSpc>
              </a:pPr>
              <a:r>
                <a:rPr lang="en-US" sz="2000" b="1" dirty="0">
                  <a:solidFill>
                    <a:srgbClr val="5D3317"/>
                  </a:solidFill>
                  <a:latin typeface="微软雅黑" panose="020B0503020204020204" pitchFamily="34" charset="-122"/>
                  <a:ea typeface="微软雅黑" panose="020B0503020204020204" pitchFamily="34" charset="-122"/>
                  <a:cs typeface="Arial" panose="020B0604020202020204" pitchFamily="34" charset="0"/>
                  <a:sym typeface="+mn-lt"/>
                </a:rPr>
                <a:t>01</a:t>
              </a:r>
              <a:endParaRPr kumimoji="0" lang="en-US" sz="2000" b="1" i="0" u="none" strike="noStrike" kern="1200" cap="none" spc="600" normalizeH="0" baseline="0" noProof="0" dirty="0">
                <a:ln w="9525" cap="flat" cmpd="sng" algn="ctr">
                  <a:noFill/>
                  <a:prstDash val="solid"/>
                  <a:round/>
                  <a:headEnd type="none" w="med" len="med"/>
                  <a:tailEnd type="none" w="med" len="med"/>
                </a:ln>
                <a:solidFill>
                  <a:srgbClr val="5D3317"/>
                </a:solidFill>
                <a:uLnTx/>
                <a:uFillTx/>
                <a:latin typeface="微软雅黑" panose="020B0503020204020204" pitchFamily="34" charset="-122"/>
                <a:ea typeface="微软雅黑" panose="020B0503020204020204" pitchFamily="34" charset="-122"/>
                <a:cs typeface="Arial" panose="020B0604020202020204" pitchFamily="34" charset="0"/>
                <a:sym typeface="+mn-lt"/>
              </a:endParaRPr>
            </a:p>
          </p:txBody>
        </p:sp>
        <p:cxnSp>
          <p:nvCxnSpPr>
            <p:cNvPr id="11" name="直接连接符 10"/>
            <p:cNvCxnSpPr/>
            <p:nvPr>
              <p:custDataLst>
                <p:tags r:id="rId7"/>
              </p:custDataLst>
            </p:nvPr>
          </p:nvCxnSpPr>
          <p:spPr>
            <a:xfrm>
              <a:off x="5393" y="4466"/>
              <a:ext cx="464" cy="0"/>
            </a:xfrm>
            <a:prstGeom prst="line">
              <a:avLst/>
            </a:prstGeom>
            <a:ln w="25400">
              <a:solidFill>
                <a:srgbClr val="F3AD1F"/>
              </a:solidFill>
            </a:ln>
          </p:spPr>
          <p:style>
            <a:lnRef idx="1">
              <a:schemeClr val="accent1"/>
            </a:lnRef>
            <a:fillRef idx="0">
              <a:schemeClr val="accent1"/>
            </a:fillRef>
            <a:effectRef idx="0">
              <a:schemeClr val="accent1"/>
            </a:effectRef>
            <a:fontRef idx="minor">
              <a:schemeClr val="tx1"/>
            </a:fontRef>
          </p:style>
        </p:cxnSp>
        <p:sp>
          <p:nvSpPr>
            <p:cNvPr id="12" name="文本框22"/>
            <p:cNvSpPr/>
            <p:nvPr>
              <p:custDataLst>
                <p:tags r:id="rId8"/>
              </p:custDataLst>
            </p:nvPr>
          </p:nvSpPr>
          <p:spPr>
            <a:xfrm>
              <a:off x="6025" y="4061"/>
              <a:ext cx="5971" cy="841"/>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buClr>
                  <a:srgbClr val="FFC94C"/>
                </a:buClr>
              </a:pPr>
              <a:r>
                <a:rPr lang="zh-CN" altLang="en-US" sz="2400" b="1" dirty="0">
                  <a:solidFill>
                    <a:srgbClr val="5D3317"/>
                  </a:solidFill>
                  <a:latin typeface="微软雅黑" panose="020B0503020204020204" pitchFamily="34" charset="-122"/>
                  <a:ea typeface="微软雅黑" panose="020B0503020204020204" pitchFamily="34" charset="-122"/>
                  <a:cs typeface="微软雅黑" panose="020B0503020204020204" pitchFamily="34" charset="-122"/>
                  <a:sym typeface="+mn-lt"/>
                </a:rPr>
                <a:t>第一课　家庭劳动知多少</a:t>
              </a:r>
            </a:p>
          </p:txBody>
        </p:sp>
      </p:grpSp>
      <p:grpSp>
        <p:nvGrpSpPr>
          <p:cNvPr id="13" name="组合 12"/>
          <p:cNvGrpSpPr/>
          <p:nvPr/>
        </p:nvGrpSpPr>
        <p:grpSpPr>
          <a:xfrm>
            <a:off x="3386455" y="4140200"/>
            <a:ext cx="4965700" cy="704215"/>
            <a:chOff x="-2463" y="5539"/>
            <a:chExt cx="7820" cy="1109"/>
          </a:xfrm>
        </p:grpSpPr>
        <p:sp>
          <p:nvSpPr>
            <p:cNvPr id="14" name="文本框 36"/>
            <p:cNvSpPr txBox="1"/>
            <p:nvPr>
              <p:custDataLst>
                <p:tags r:id="rId3"/>
              </p:custDataLst>
            </p:nvPr>
          </p:nvSpPr>
          <p:spPr>
            <a:xfrm>
              <a:off x="-2463" y="5539"/>
              <a:ext cx="1147" cy="1109"/>
            </a:xfrm>
            <a:prstGeom prst="roundRect">
              <a:avLst>
                <a:gd name="adj" fmla="val 50000"/>
              </a:avLst>
            </a:prstGeom>
            <a:solidFill>
              <a:srgbClr val="F3AD1F"/>
            </a:solidFill>
            <a:ln w="38100">
              <a:solidFill>
                <a:schemeClr val="bg1"/>
              </a:solidFill>
            </a:ln>
            <a:effectLst>
              <a:outerShdw blurRad="50800" dist="38100" dir="5400000" algn="t" rotWithShape="0">
                <a:prstClr val="black">
                  <a:alpha val="40000"/>
                </a:prstClr>
              </a:outerShdw>
            </a:effectLst>
          </p:spPr>
          <p:txBody>
            <a:bodyPr wrap="square" rtlCol="0">
              <a:noAutofit/>
              <a:scene3d>
                <a:camera prst="orthographicFront"/>
                <a:lightRig rig="threePt" dir="t"/>
              </a:scene3d>
              <a:sp3d contourW="12700"/>
            </a:bodyPr>
            <a:lstStyle/>
            <a:p>
              <a:pPr algn="ctr">
                <a:lnSpc>
                  <a:spcPct val="120000"/>
                </a:lnSpc>
                <a:buClrTx/>
                <a:buSzTx/>
                <a:buFontTx/>
              </a:pPr>
              <a:r>
                <a:rPr lang="en-US" sz="2000" b="1" dirty="0">
                  <a:solidFill>
                    <a:srgbClr val="5D3317"/>
                  </a:solidFill>
                  <a:latin typeface="微软雅黑" panose="020B0503020204020204" pitchFamily="34" charset="-122"/>
                  <a:ea typeface="微软雅黑" panose="020B0503020204020204" pitchFamily="34" charset="-122"/>
                  <a:cs typeface="Arial" panose="020B0604020202020204" pitchFamily="34" charset="0"/>
                  <a:sym typeface="+mn-lt"/>
                </a:rPr>
                <a:t>02</a:t>
              </a:r>
              <a:endParaRPr kumimoji="0" lang="en-US" sz="2000" b="1" i="0" u="none" strike="noStrike" kern="1200" cap="none" normalizeH="0" baseline="0" dirty="0">
                <a:solidFill>
                  <a:srgbClr val="5D3317"/>
                </a:solidFill>
                <a:latin typeface="微软雅黑" panose="020B0503020204020204" pitchFamily="34" charset="-122"/>
                <a:ea typeface="微软雅黑" panose="020B0503020204020204" pitchFamily="34" charset="-122"/>
                <a:cs typeface="Arial" panose="020B0604020202020204" pitchFamily="34" charset="0"/>
                <a:sym typeface="+mn-lt"/>
              </a:endParaRPr>
            </a:p>
          </p:txBody>
        </p:sp>
        <p:cxnSp>
          <p:nvCxnSpPr>
            <p:cNvPr id="15" name="直接连接符 14"/>
            <p:cNvCxnSpPr/>
            <p:nvPr>
              <p:custDataLst>
                <p:tags r:id="rId4"/>
              </p:custDataLst>
            </p:nvPr>
          </p:nvCxnSpPr>
          <p:spPr>
            <a:xfrm>
              <a:off x="-1148" y="6094"/>
              <a:ext cx="464" cy="0"/>
            </a:xfrm>
            <a:prstGeom prst="line">
              <a:avLst/>
            </a:prstGeom>
            <a:ln w="25400">
              <a:solidFill>
                <a:srgbClr val="F3AD1F"/>
              </a:solidFill>
            </a:ln>
          </p:spPr>
          <p:style>
            <a:lnRef idx="1">
              <a:schemeClr val="accent1"/>
            </a:lnRef>
            <a:fillRef idx="0">
              <a:schemeClr val="accent1"/>
            </a:fillRef>
            <a:effectRef idx="0">
              <a:schemeClr val="accent1"/>
            </a:effectRef>
            <a:fontRef idx="minor">
              <a:schemeClr val="tx1"/>
            </a:fontRef>
          </p:style>
        </p:cxnSp>
        <p:sp>
          <p:nvSpPr>
            <p:cNvPr id="16" name="文本框22"/>
            <p:cNvSpPr/>
            <p:nvPr>
              <p:custDataLst>
                <p:tags r:id="rId5"/>
              </p:custDataLst>
            </p:nvPr>
          </p:nvSpPr>
          <p:spPr>
            <a:xfrm>
              <a:off x="-516" y="5689"/>
              <a:ext cx="5873" cy="784"/>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buClr>
                  <a:srgbClr val="FFC94C"/>
                </a:buClr>
              </a:pPr>
              <a:r>
                <a:rPr lang="zh-CN" altLang="en-US" sz="2400" b="1" dirty="0">
                  <a:solidFill>
                    <a:srgbClr val="5D3317"/>
                  </a:solidFill>
                  <a:latin typeface="微软雅黑" panose="020B0503020204020204" pitchFamily="34" charset="-122"/>
                  <a:ea typeface="微软雅黑" panose="020B0503020204020204" pitchFamily="34" charset="-122"/>
                  <a:cs typeface="微软雅黑" panose="020B0503020204020204" pitchFamily="34" charset="-122"/>
                  <a:sym typeface="+mn-lt"/>
                </a:rPr>
                <a:t>第二课　幸福家庭我来创</a:t>
              </a:r>
            </a:p>
          </p:txBody>
        </p:sp>
      </p:grpSp>
      <p:sp>
        <p:nvSpPr>
          <p:cNvPr id="25" name="任意多边形 24"/>
          <p:cNvSpPr/>
          <p:nvPr/>
        </p:nvSpPr>
        <p:spPr>
          <a:xfrm>
            <a:off x="3722370" y="1659890"/>
            <a:ext cx="785495" cy="65341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1851" h="1407">
                <a:moveTo>
                  <a:pt x="0" y="78"/>
                </a:moveTo>
                <a:cubicBezTo>
                  <a:pt x="0" y="35"/>
                  <a:pt x="35" y="0"/>
                  <a:pt x="77" y="0"/>
                </a:cubicBezTo>
                <a:cubicBezTo>
                  <a:pt x="120" y="0"/>
                  <a:pt x="155" y="35"/>
                  <a:pt x="155" y="78"/>
                </a:cubicBezTo>
                <a:cubicBezTo>
                  <a:pt x="155" y="120"/>
                  <a:pt x="120" y="155"/>
                  <a:pt x="77" y="155"/>
                </a:cubicBezTo>
                <a:cubicBezTo>
                  <a:pt x="35" y="155"/>
                  <a:pt x="0" y="120"/>
                  <a:pt x="0" y="78"/>
                </a:cubicBezTo>
                <a:close/>
                <a:moveTo>
                  <a:pt x="339" y="78"/>
                </a:moveTo>
                <a:cubicBezTo>
                  <a:pt x="339" y="35"/>
                  <a:pt x="374" y="0"/>
                  <a:pt x="417" y="0"/>
                </a:cubicBezTo>
                <a:cubicBezTo>
                  <a:pt x="459" y="0"/>
                  <a:pt x="494" y="35"/>
                  <a:pt x="494" y="78"/>
                </a:cubicBezTo>
                <a:cubicBezTo>
                  <a:pt x="494" y="120"/>
                  <a:pt x="459" y="155"/>
                  <a:pt x="417" y="155"/>
                </a:cubicBezTo>
                <a:cubicBezTo>
                  <a:pt x="374" y="155"/>
                  <a:pt x="339" y="120"/>
                  <a:pt x="339" y="78"/>
                </a:cubicBezTo>
                <a:close/>
                <a:moveTo>
                  <a:pt x="678" y="78"/>
                </a:moveTo>
                <a:cubicBezTo>
                  <a:pt x="678" y="35"/>
                  <a:pt x="713" y="0"/>
                  <a:pt x="756" y="0"/>
                </a:cubicBezTo>
                <a:cubicBezTo>
                  <a:pt x="799" y="0"/>
                  <a:pt x="833" y="35"/>
                  <a:pt x="833" y="78"/>
                </a:cubicBezTo>
                <a:cubicBezTo>
                  <a:pt x="833" y="120"/>
                  <a:pt x="799" y="155"/>
                  <a:pt x="756" y="155"/>
                </a:cubicBezTo>
                <a:cubicBezTo>
                  <a:pt x="713" y="155"/>
                  <a:pt x="678" y="120"/>
                  <a:pt x="678" y="78"/>
                </a:cubicBezTo>
                <a:close/>
                <a:moveTo>
                  <a:pt x="1018" y="78"/>
                </a:moveTo>
                <a:cubicBezTo>
                  <a:pt x="1018" y="35"/>
                  <a:pt x="1052" y="0"/>
                  <a:pt x="1095" y="0"/>
                </a:cubicBezTo>
                <a:cubicBezTo>
                  <a:pt x="1138" y="0"/>
                  <a:pt x="1173" y="35"/>
                  <a:pt x="1173" y="78"/>
                </a:cubicBezTo>
                <a:cubicBezTo>
                  <a:pt x="1173" y="120"/>
                  <a:pt x="1138" y="155"/>
                  <a:pt x="1095" y="155"/>
                </a:cubicBezTo>
                <a:cubicBezTo>
                  <a:pt x="1052" y="155"/>
                  <a:pt x="1018" y="120"/>
                  <a:pt x="1018" y="78"/>
                </a:cubicBezTo>
                <a:close/>
                <a:moveTo>
                  <a:pt x="1357" y="78"/>
                </a:moveTo>
                <a:cubicBezTo>
                  <a:pt x="1357" y="35"/>
                  <a:pt x="1392" y="0"/>
                  <a:pt x="1434" y="0"/>
                </a:cubicBezTo>
                <a:cubicBezTo>
                  <a:pt x="1477" y="0"/>
                  <a:pt x="1512" y="35"/>
                  <a:pt x="1512" y="78"/>
                </a:cubicBezTo>
                <a:cubicBezTo>
                  <a:pt x="1512" y="120"/>
                  <a:pt x="1477" y="155"/>
                  <a:pt x="1434" y="155"/>
                </a:cubicBezTo>
                <a:cubicBezTo>
                  <a:pt x="1392" y="155"/>
                  <a:pt x="1357" y="120"/>
                  <a:pt x="1357" y="78"/>
                </a:cubicBezTo>
                <a:close/>
                <a:moveTo>
                  <a:pt x="1696" y="78"/>
                </a:moveTo>
                <a:cubicBezTo>
                  <a:pt x="1696" y="35"/>
                  <a:pt x="1731" y="0"/>
                  <a:pt x="1774" y="0"/>
                </a:cubicBezTo>
                <a:cubicBezTo>
                  <a:pt x="1816" y="0"/>
                  <a:pt x="1851" y="35"/>
                  <a:pt x="1851" y="78"/>
                </a:cubicBezTo>
                <a:cubicBezTo>
                  <a:pt x="1851" y="120"/>
                  <a:pt x="1816" y="155"/>
                  <a:pt x="1774" y="155"/>
                </a:cubicBezTo>
                <a:cubicBezTo>
                  <a:pt x="1731" y="155"/>
                  <a:pt x="1696" y="120"/>
                  <a:pt x="1696" y="78"/>
                </a:cubicBezTo>
                <a:close/>
                <a:moveTo>
                  <a:pt x="0" y="391"/>
                </a:moveTo>
                <a:cubicBezTo>
                  <a:pt x="0" y="348"/>
                  <a:pt x="35" y="313"/>
                  <a:pt x="78" y="313"/>
                </a:cubicBezTo>
                <a:cubicBezTo>
                  <a:pt x="120" y="313"/>
                  <a:pt x="155" y="348"/>
                  <a:pt x="155" y="391"/>
                </a:cubicBezTo>
                <a:cubicBezTo>
                  <a:pt x="155" y="433"/>
                  <a:pt x="120" y="468"/>
                  <a:pt x="78" y="468"/>
                </a:cubicBezTo>
                <a:cubicBezTo>
                  <a:pt x="35" y="468"/>
                  <a:pt x="0" y="433"/>
                  <a:pt x="0" y="391"/>
                </a:cubicBezTo>
                <a:close/>
                <a:moveTo>
                  <a:pt x="339" y="391"/>
                </a:moveTo>
                <a:cubicBezTo>
                  <a:pt x="339" y="348"/>
                  <a:pt x="374" y="313"/>
                  <a:pt x="417" y="313"/>
                </a:cubicBezTo>
                <a:cubicBezTo>
                  <a:pt x="459" y="313"/>
                  <a:pt x="494" y="348"/>
                  <a:pt x="494" y="391"/>
                </a:cubicBezTo>
                <a:cubicBezTo>
                  <a:pt x="494" y="433"/>
                  <a:pt x="459" y="468"/>
                  <a:pt x="417" y="468"/>
                </a:cubicBezTo>
                <a:cubicBezTo>
                  <a:pt x="374" y="468"/>
                  <a:pt x="339" y="433"/>
                  <a:pt x="339" y="391"/>
                </a:cubicBezTo>
                <a:close/>
                <a:moveTo>
                  <a:pt x="678" y="391"/>
                </a:moveTo>
                <a:cubicBezTo>
                  <a:pt x="678" y="348"/>
                  <a:pt x="713" y="313"/>
                  <a:pt x="756" y="313"/>
                </a:cubicBezTo>
                <a:cubicBezTo>
                  <a:pt x="798" y="313"/>
                  <a:pt x="833" y="348"/>
                  <a:pt x="833" y="391"/>
                </a:cubicBezTo>
                <a:cubicBezTo>
                  <a:pt x="833" y="433"/>
                  <a:pt x="798" y="468"/>
                  <a:pt x="756" y="468"/>
                </a:cubicBezTo>
                <a:cubicBezTo>
                  <a:pt x="713" y="468"/>
                  <a:pt x="678" y="433"/>
                  <a:pt x="678" y="391"/>
                </a:cubicBezTo>
                <a:close/>
                <a:moveTo>
                  <a:pt x="1018" y="391"/>
                </a:moveTo>
                <a:cubicBezTo>
                  <a:pt x="1018" y="348"/>
                  <a:pt x="1053" y="313"/>
                  <a:pt x="1096" y="313"/>
                </a:cubicBezTo>
                <a:cubicBezTo>
                  <a:pt x="1138" y="313"/>
                  <a:pt x="1173" y="348"/>
                  <a:pt x="1173" y="391"/>
                </a:cubicBezTo>
                <a:cubicBezTo>
                  <a:pt x="1173" y="433"/>
                  <a:pt x="1138" y="468"/>
                  <a:pt x="1096" y="468"/>
                </a:cubicBezTo>
                <a:cubicBezTo>
                  <a:pt x="1053" y="468"/>
                  <a:pt x="1018" y="433"/>
                  <a:pt x="1018" y="391"/>
                </a:cubicBezTo>
                <a:close/>
                <a:moveTo>
                  <a:pt x="1357" y="391"/>
                </a:moveTo>
                <a:cubicBezTo>
                  <a:pt x="1357" y="348"/>
                  <a:pt x="1392" y="313"/>
                  <a:pt x="1435" y="313"/>
                </a:cubicBezTo>
                <a:cubicBezTo>
                  <a:pt x="1477" y="313"/>
                  <a:pt x="1512" y="348"/>
                  <a:pt x="1512" y="391"/>
                </a:cubicBezTo>
                <a:cubicBezTo>
                  <a:pt x="1512" y="433"/>
                  <a:pt x="1477" y="468"/>
                  <a:pt x="1435" y="468"/>
                </a:cubicBezTo>
                <a:cubicBezTo>
                  <a:pt x="1392" y="468"/>
                  <a:pt x="1357" y="433"/>
                  <a:pt x="1357" y="391"/>
                </a:cubicBezTo>
                <a:close/>
                <a:moveTo>
                  <a:pt x="1696" y="391"/>
                </a:moveTo>
                <a:cubicBezTo>
                  <a:pt x="1696" y="348"/>
                  <a:pt x="1731" y="313"/>
                  <a:pt x="1774" y="313"/>
                </a:cubicBezTo>
                <a:cubicBezTo>
                  <a:pt x="1816" y="313"/>
                  <a:pt x="1851" y="348"/>
                  <a:pt x="1851" y="391"/>
                </a:cubicBezTo>
                <a:cubicBezTo>
                  <a:pt x="1851" y="433"/>
                  <a:pt x="1816" y="468"/>
                  <a:pt x="1774" y="468"/>
                </a:cubicBezTo>
                <a:cubicBezTo>
                  <a:pt x="1731" y="468"/>
                  <a:pt x="1696" y="433"/>
                  <a:pt x="1696" y="391"/>
                </a:cubicBezTo>
                <a:close/>
                <a:moveTo>
                  <a:pt x="0" y="704"/>
                </a:moveTo>
                <a:cubicBezTo>
                  <a:pt x="0" y="661"/>
                  <a:pt x="35" y="626"/>
                  <a:pt x="78" y="626"/>
                </a:cubicBezTo>
                <a:cubicBezTo>
                  <a:pt x="120" y="626"/>
                  <a:pt x="155" y="661"/>
                  <a:pt x="155" y="704"/>
                </a:cubicBezTo>
                <a:cubicBezTo>
                  <a:pt x="155" y="746"/>
                  <a:pt x="120" y="781"/>
                  <a:pt x="78" y="781"/>
                </a:cubicBezTo>
                <a:cubicBezTo>
                  <a:pt x="35" y="781"/>
                  <a:pt x="0" y="746"/>
                  <a:pt x="0" y="704"/>
                </a:cubicBezTo>
                <a:close/>
                <a:moveTo>
                  <a:pt x="339" y="704"/>
                </a:moveTo>
                <a:cubicBezTo>
                  <a:pt x="339" y="661"/>
                  <a:pt x="374" y="626"/>
                  <a:pt x="417" y="626"/>
                </a:cubicBezTo>
                <a:cubicBezTo>
                  <a:pt x="459" y="626"/>
                  <a:pt x="494" y="661"/>
                  <a:pt x="494" y="704"/>
                </a:cubicBezTo>
                <a:cubicBezTo>
                  <a:pt x="494" y="746"/>
                  <a:pt x="459" y="781"/>
                  <a:pt x="417" y="781"/>
                </a:cubicBezTo>
                <a:cubicBezTo>
                  <a:pt x="374" y="781"/>
                  <a:pt x="339" y="746"/>
                  <a:pt x="339" y="704"/>
                </a:cubicBezTo>
                <a:close/>
                <a:moveTo>
                  <a:pt x="678" y="704"/>
                </a:moveTo>
                <a:cubicBezTo>
                  <a:pt x="678" y="661"/>
                  <a:pt x="713" y="626"/>
                  <a:pt x="756" y="626"/>
                </a:cubicBezTo>
                <a:cubicBezTo>
                  <a:pt x="798" y="626"/>
                  <a:pt x="833" y="661"/>
                  <a:pt x="833" y="704"/>
                </a:cubicBezTo>
                <a:cubicBezTo>
                  <a:pt x="833" y="746"/>
                  <a:pt x="798" y="781"/>
                  <a:pt x="756" y="781"/>
                </a:cubicBezTo>
                <a:cubicBezTo>
                  <a:pt x="713" y="781"/>
                  <a:pt x="678" y="746"/>
                  <a:pt x="678" y="704"/>
                </a:cubicBezTo>
                <a:close/>
                <a:moveTo>
                  <a:pt x="1018" y="704"/>
                </a:moveTo>
                <a:cubicBezTo>
                  <a:pt x="1018" y="661"/>
                  <a:pt x="1053" y="626"/>
                  <a:pt x="1096" y="626"/>
                </a:cubicBezTo>
                <a:cubicBezTo>
                  <a:pt x="1138" y="626"/>
                  <a:pt x="1173" y="661"/>
                  <a:pt x="1173" y="704"/>
                </a:cubicBezTo>
                <a:cubicBezTo>
                  <a:pt x="1173" y="746"/>
                  <a:pt x="1138" y="781"/>
                  <a:pt x="1096" y="781"/>
                </a:cubicBezTo>
                <a:cubicBezTo>
                  <a:pt x="1053" y="781"/>
                  <a:pt x="1018" y="746"/>
                  <a:pt x="1018" y="704"/>
                </a:cubicBezTo>
                <a:close/>
                <a:moveTo>
                  <a:pt x="1357" y="704"/>
                </a:moveTo>
                <a:cubicBezTo>
                  <a:pt x="1357" y="661"/>
                  <a:pt x="1392" y="626"/>
                  <a:pt x="1435" y="626"/>
                </a:cubicBezTo>
                <a:cubicBezTo>
                  <a:pt x="1477" y="626"/>
                  <a:pt x="1512" y="661"/>
                  <a:pt x="1512" y="704"/>
                </a:cubicBezTo>
                <a:cubicBezTo>
                  <a:pt x="1512" y="746"/>
                  <a:pt x="1477" y="781"/>
                  <a:pt x="1435" y="781"/>
                </a:cubicBezTo>
                <a:cubicBezTo>
                  <a:pt x="1392" y="781"/>
                  <a:pt x="1357" y="746"/>
                  <a:pt x="1357" y="704"/>
                </a:cubicBezTo>
                <a:close/>
                <a:moveTo>
                  <a:pt x="1696" y="704"/>
                </a:moveTo>
                <a:cubicBezTo>
                  <a:pt x="1696" y="661"/>
                  <a:pt x="1731" y="626"/>
                  <a:pt x="1774" y="626"/>
                </a:cubicBezTo>
                <a:cubicBezTo>
                  <a:pt x="1816" y="626"/>
                  <a:pt x="1851" y="661"/>
                  <a:pt x="1851" y="704"/>
                </a:cubicBezTo>
                <a:cubicBezTo>
                  <a:pt x="1851" y="746"/>
                  <a:pt x="1816" y="781"/>
                  <a:pt x="1774" y="781"/>
                </a:cubicBezTo>
                <a:cubicBezTo>
                  <a:pt x="1731" y="781"/>
                  <a:pt x="1696" y="746"/>
                  <a:pt x="1696" y="704"/>
                </a:cubicBezTo>
                <a:close/>
                <a:moveTo>
                  <a:pt x="0" y="1017"/>
                </a:moveTo>
                <a:cubicBezTo>
                  <a:pt x="0" y="974"/>
                  <a:pt x="35" y="939"/>
                  <a:pt x="78" y="939"/>
                </a:cubicBezTo>
                <a:cubicBezTo>
                  <a:pt x="120" y="939"/>
                  <a:pt x="155" y="974"/>
                  <a:pt x="155" y="1017"/>
                </a:cubicBezTo>
                <a:cubicBezTo>
                  <a:pt x="155" y="1059"/>
                  <a:pt x="120" y="1094"/>
                  <a:pt x="78" y="1094"/>
                </a:cubicBezTo>
                <a:cubicBezTo>
                  <a:pt x="35" y="1094"/>
                  <a:pt x="0" y="1059"/>
                  <a:pt x="0" y="1017"/>
                </a:cubicBezTo>
                <a:close/>
                <a:moveTo>
                  <a:pt x="339" y="1017"/>
                </a:moveTo>
                <a:cubicBezTo>
                  <a:pt x="339" y="974"/>
                  <a:pt x="374" y="939"/>
                  <a:pt x="417" y="939"/>
                </a:cubicBezTo>
                <a:cubicBezTo>
                  <a:pt x="459" y="939"/>
                  <a:pt x="494" y="974"/>
                  <a:pt x="494" y="1017"/>
                </a:cubicBezTo>
                <a:cubicBezTo>
                  <a:pt x="494" y="1059"/>
                  <a:pt x="459" y="1094"/>
                  <a:pt x="417" y="1094"/>
                </a:cubicBezTo>
                <a:cubicBezTo>
                  <a:pt x="374" y="1094"/>
                  <a:pt x="339" y="1059"/>
                  <a:pt x="339" y="1017"/>
                </a:cubicBezTo>
                <a:close/>
                <a:moveTo>
                  <a:pt x="678" y="1017"/>
                </a:moveTo>
                <a:cubicBezTo>
                  <a:pt x="678" y="974"/>
                  <a:pt x="713" y="939"/>
                  <a:pt x="756" y="939"/>
                </a:cubicBezTo>
                <a:cubicBezTo>
                  <a:pt x="798" y="939"/>
                  <a:pt x="833" y="974"/>
                  <a:pt x="833" y="1017"/>
                </a:cubicBezTo>
                <a:cubicBezTo>
                  <a:pt x="833" y="1059"/>
                  <a:pt x="798" y="1094"/>
                  <a:pt x="756" y="1094"/>
                </a:cubicBezTo>
                <a:cubicBezTo>
                  <a:pt x="713" y="1094"/>
                  <a:pt x="678" y="1059"/>
                  <a:pt x="678" y="1017"/>
                </a:cubicBezTo>
                <a:close/>
                <a:moveTo>
                  <a:pt x="1018" y="1017"/>
                </a:moveTo>
                <a:cubicBezTo>
                  <a:pt x="1018" y="974"/>
                  <a:pt x="1053" y="939"/>
                  <a:pt x="1096" y="939"/>
                </a:cubicBezTo>
                <a:cubicBezTo>
                  <a:pt x="1138" y="939"/>
                  <a:pt x="1173" y="974"/>
                  <a:pt x="1173" y="1017"/>
                </a:cubicBezTo>
                <a:cubicBezTo>
                  <a:pt x="1173" y="1059"/>
                  <a:pt x="1138" y="1094"/>
                  <a:pt x="1096" y="1094"/>
                </a:cubicBezTo>
                <a:cubicBezTo>
                  <a:pt x="1053" y="1094"/>
                  <a:pt x="1018" y="1059"/>
                  <a:pt x="1018" y="1017"/>
                </a:cubicBezTo>
                <a:close/>
                <a:moveTo>
                  <a:pt x="1357" y="1017"/>
                </a:moveTo>
                <a:cubicBezTo>
                  <a:pt x="1357" y="974"/>
                  <a:pt x="1392" y="939"/>
                  <a:pt x="1435" y="939"/>
                </a:cubicBezTo>
                <a:cubicBezTo>
                  <a:pt x="1477" y="939"/>
                  <a:pt x="1512" y="974"/>
                  <a:pt x="1512" y="1017"/>
                </a:cubicBezTo>
                <a:cubicBezTo>
                  <a:pt x="1512" y="1059"/>
                  <a:pt x="1477" y="1094"/>
                  <a:pt x="1435" y="1094"/>
                </a:cubicBezTo>
                <a:cubicBezTo>
                  <a:pt x="1392" y="1094"/>
                  <a:pt x="1357" y="1059"/>
                  <a:pt x="1357" y="1017"/>
                </a:cubicBezTo>
                <a:close/>
                <a:moveTo>
                  <a:pt x="1696" y="1017"/>
                </a:moveTo>
                <a:cubicBezTo>
                  <a:pt x="1696" y="974"/>
                  <a:pt x="1731" y="939"/>
                  <a:pt x="1774" y="939"/>
                </a:cubicBezTo>
                <a:cubicBezTo>
                  <a:pt x="1816" y="939"/>
                  <a:pt x="1851" y="974"/>
                  <a:pt x="1851" y="1017"/>
                </a:cubicBezTo>
                <a:cubicBezTo>
                  <a:pt x="1851" y="1059"/>
                  <a:pt x="1816" y="1094"/>
                  <a:pt x="1774" y="1094"/>
                </a:cubicBezTo>
                <a:cubicBezTo>
                  <a:pt x="1731" y="1094"/>
                  <a:pt x="1696" y="1059"/>
                  <a:pt x="1696" y="1017"/>
                </a:cubicBezTo>
                <a:close/>
                <a:moveTo>
                  <a:pt x="0" y="1330"/>
                </a:moveTo>
                <a:cubicBezTo>
                  <a:pt x="0" y="1287"/>
                  <a:pt x="35" y="1252"/>
                  <a:pt x="78" y="1252"/>
                </a:cubicBezTo>
                <a:cubicBezTo>
                  <a:pt x="120" y="1252"/>
                  <a:pt x="155" y="1287"/>
                  <a:pt x="155" y="1330"/>
                </a:cubicBezTo>
                <a:cubicBezTo>
                  <a:pt x="155" y="1372"/>
                  <a:pt x="120" y="1407"/>
                  <a:pt x="78" y="1407"/>
                </a:cubicBezTo>
                <a:cubicBezTo>
                  <a:pt x="35" y="1407"/>
                  <a:pt x="0" y="1372"/>
                  <a:pt x="0" y="1330"/>
                </a:cubicBezTo>
                <a:close/>
                <a:moveTo>
                  <a:pt x="339" y="1330"/>
                </a:moveTo>
                <a:cubicBezTo>
                  <a:pt x="339" y="1287"/>
                  <a:pt x="374" y="1252"/>
                  <a:pt x="417" y="1252"/>
                </a:cubicBezTo>
                <a:cubicBezTo>
                  <a:pt x="459" y="1252"/>
                  <a:pt x="494" y="1287"/>
                  <a:pt x="494" y="1330"/>
                </a:cubicBezTo>
                <a:cubicBezTo>
                  <a:pt x="494" y="1372"/>
                  <a:pt x="459" y="1407"/>
                  <a:pt x="417" y="1407"/>
                </a:cubicBezTo>
                <a:cubicBezTo>
                  <a:pt x="374" y="1407"/>
                  <a:pt x="339" y="1372"/>
                  <a:pt x="339" y="1330"/>
                </a:cubicBezTo>
                <a:close/>
                <a:moveTo>
                  <a:pt x="678" y="1330"/>
                </a:moveTo>
                <a:cubicBezTo>
                  <a:pt x="678" y="1287"/>
                  <a:pt x="713" y="1252"/>
                  <a:pt x="756" y="1252"/>
                </a:cubicBezTo>
                <a:cubicBezTo>
                  <a:pt x="798" y="1252"/>
                  <a:pt x="833" y="1287"/>
                  <a:pt x="833" y="1330"/>
                </a:cubicBezTo>
                <a:cubicBezTo>
                  <a:pt x="833" y="1372"/>
                  <a:pt x="798" y="1407"/>
                  <a:pt x="756" y="1407"/>
                </a:cubicBezTo>
                <a:cubicBezTo>
                  <a:pt x="713" y="1407"/>
                  <a:pt x="678" y="1372"/>
                  <a:pt x="678" y="1330"/>
                </a:cubicBezTo>
                <a:close/>
                <a:moveTo>
                  <a:pt x="1018" y="1330"/>
                </a:moveTo>
                <a:cubicBezTo>
                  <a:pt x="1018" y="1287"/>
                  <a:pt x="1053" y="1252"/>
                  <a:pt x="1096" y="1252"/>
                </a:cubicBezTo>
                <a:cubicBezTo>
                  <a:pt x="1138" y="1252"/>
                  <a:pt x="1173" y="1287"/>
                  <a:pt x="1173" y="1330"/>
                </a:cubicBezTo>
                <a:cubicBezTo>
                  <a:pt x="1173" y="1372"/>
                  <a:pt x="1138" y="1407"/>
                  <a:pt x="1096" y="1407"/>
                </a:cubicBezTo>
                <a:cubicBezTo>
                  <a:pt x="1053" y="1407"/>
                  <a:pt x="1018" y="1372"/>
                  <a:pt x="1018" y="1330"/>
                </a:cubicBezTo>
                <a:close/>
                <a:moveTo>
                  <a:pt x="1357" y="1330"/>
                </a:moveTo>
                <a:cubicBezTo>
                  <a:pt x="1357" y="1287"/>
                  <a:pt x="1392" y="1252"/>
                  <a:pt x="1435" y="1252"/>
                </a:cubicBezTo>
                <a:cubicBezTo>
                  <a:pt x="1477" y="1252"/>
                  <a:pt x="1512" y="1287"/>
                  <a:pt x="1512" y="1330"/>
                </a:cubicBezTo>
                <a:cubicBezTo>
                  <a:pt x="1512" y="1372"/>
                  <a:pt x="1477" y="1407"/>
                  <a:pt x="1435" y="1407"/>
                </a:cubicBezTo>
                <a:cubicBezTo>
                  <a:pt x="1392" y="1407"/>
                  <a:pt x="1357" y="1372"/>
                  <a:pt x="1357" y="1330"/>
                </a:cubicBezTo>
                <a:close/>
                <a:moveTo>
                  <a:pt x="1696" y="1330"/>
                </a:moveTo>
                <a:cubicBezTo>
                  <a:pt x="1696" y="1287"/>
                  <a:pt x="1731" y="1252"/>
                  <a:pt x="1774" y="1252"/>
                </a:cubicBezTo>
                <a:cubicBezTo>
                  <a:pt x="1816" y="1252"/>
                  <a:pt x="1851" y="1287"/>
                  <a:pt x="1851" y="1330"/>
                </a:cubicBezTo>
                <a:cubicBezTo>
                  <a:pt x="1851" y="1372"/>
                  <a:pt x="1816" y="1407"/>
                  <a:pt x="1774" y="1407"/>
                </a:cubicBezTo>
                <a:cubicBezTo>
                  <a:pt x="1731" y="1407"/>
                  <a:pt x="1696" y="1372"/>
                  <a:pt x="1696" y="1330"/>
                </a:cubicBezTo>
                <a:close/>
              </a:path>
            </a:pathLst>
          </a:custGeom>
          <a:solidFill>
            <a:srgbClr val="F3AD1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微软雅黑" panose="020B0503020204020204" pitchFamily="34" charset="-122"/>
              <a:ea typeface="微软雅黑" panose="020B0503020204020204" pitchFamily="34" charset="-122"/>
              <a:cs typeface="Arial" panose="020B0604020202020204" pitchFamily="34" charset="0"/>
            </a:endParaRPr>
          </a:p>
        </p:txBody>
      </p:sp>
      <p:sp>
        <p:nvSpPr>
          <p:cNvPr id="26" name="任意多边形 25"/>
          <p:cNvSpPr/>
          <p:nvPr/>
        </p:nvSpPr>
        <p:spPr>
          <a:xfrm>
            <a:off x="7628890" y="1659890"/>
            <a:ext cx="785495" cy="65341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1851" h="1407">
                <a:moveTo>
                  <a:pt x="0" y="78"/>
                </a:moveTo>
                <a:cubicBezTo>
                  <a:pt x="0" y="35"/>
                  <a:pt x="35" y="0"/>
                  <a:pt x="77" y="0"/>
                </a:cubicBezTo>
                <a:cubicBezTo>
                  <a:pt x="120" y="0"/>
                  <a:pt x="155" y="35"/>
                  <a:pt x="155" y="78"/>
                </a:cubicBezTo>
                <a:cubicBezTo>
                  <a:pt x="155" y="120"/>
                  <a:pt x="120" y="155"/>
                  <a:pt x="77" y="155"/>
                </a:cubicBezTo>
                <a:cubicBezTo>
                  <a:pt x="35" y="155"/>
                  <a:pt x="0" y="120"/>
                  <a:pt x="0" y="78"/>
                </a:cubicBezTo>
                <a:close/>
                <a:moveTo>
                  <a:pt x="339" y="78"/>
                </a:moveTo>
                <a:cubicBezTo>
                  <a:pt x="339" y="35"/>
                  <a:pt x="374" y="0"/>
                  <a:pt x="417" y="0"/>
                </a:cubicBezTo>
                <a:cubicBezTo>
                  <a:pt x="459" y="0"/>
                  <a:pt x="494" y="35"/>
                  <a:pt x="494" y="78"/>
                </a:cubicBezTo>
                <a:cubicBezTo>
                  <a:pt x="494" y="120"/>
                  <a:pt x="459" y="155"/>
                  <a:pt x="417" y="155"/>
                </a:cubicBezTo>
                <a:cubicBezTo>
                  <a:pt x="374" y="155"/>
                  <a:pt x="339" y="120"/>
                  <a:pt x="339" y="78"/>
                </a:cubicBezTo>
                <a:close/>
                <a:moveTo>
                  <a:pt x="678" y="78"/>
                </a:moveTo>
                <a:cubicBezTo>
                  <a:pt x="678" y="35"/>
                  <a:pt x="713" y="0"/>
                  <a:pt x="756" y="0"/>
                </a:cubicBezTo>
                <a:cubicBezTo>
                  <a:pt x="799" y="0"/>
                  <a:pt x="833" y="35"/>
                  <a:pt x="833" y="78"/>
                </a:cubicBezTo>
                <a:cubicBezTo>
                  <a:pt x="833" y="120"/>
                  <a:pt x="799" y="155"/>
                  <a:pt x="756" y="155"/>
                </a:cubicBezTo>
                <a:cubicBezTo>
                  <a:pt x="713" y="155"/>
                  <a:pt x="678" y="120"/>
                  <a:pt x="678" y="78"/>
                </a:cubicBezTo>
                <a:close/>
                <a:moveTo>
                  <a:pt x="1018" y="78"/>
                </a:moveTo>
                <a:cubicBezTo>
                  <a:pt x="1018" y="35"/>
                  <a:pt x="1052" y="0"/>
                  <a:pt x="1095" y="0"/>
                </a:cubicBezTo>
                <a:cubicBezTo>
                  <a:pt x="1138" y="0"/>
                  <a:pt x="1173" y="35"/>
                  <a:pt x="1173" y="78"/>
                </a:cubicBezTo>
                <a:cubicBezTo>
                  <a:pt x="1173" y="120"/>
                  <a:pt x="1138" y="155"/>
                  <a:pt x="1095" y="155"/>
                </a:cubicBezTo>
                <a:cubicBezTo>
                  <a:pt x="1052" y="155"/>
                  <a:pt x="1018" y="120"/>
                  <a:pt x="1018" y="78"/>
                </a:cubicBezTo>
                <a:close/>
                <a:moveTo>
                  <a:pt x="1357" y="78"/>
                </a:moveTo>
                <a:cubicBezTo>
                  <a:pt x="1357" y="35"/>
                  <a:pt x="1392" y="0"/>
                  <a:pt x="1434" y="0"/>
                </a:cubicBezTo>
                <a:cubicBezTo>
                  <a:pt x="1477" y="0"/>
                  <a:pt x="1512" y="35"/>
                  <a:pt x="1512" y="78"/>
                </a:cubicBezTo>
                <a:cubicBezTo>
                  <a:pt x="1512" y="120"/>
                  <a:pt x="1477" y="155"/>
                  <a:pt x="1434" y="155"/>
                </a:cubicBezTo>
                <a:cubicBezTo>
                  <a:pt x="1392" y="155"/>
                  <a:pt x="1357" y="120"/>
                  <a:pt x="1357" y="78"/>
                </a:cubicBezTo>
                <a:close/>
                <a:moveTo>
                  <a:pt x="1696" y="78"/>
                </a:moveTo>
                <a:cubicBezTo>
                  <a:pt x="1696" y="35"/>
                  <a:pt x="1731" y="0"/>
                  <a:pt x="1774" y="0"/>
                </a:cubicBezTo>
                <a:cubicBezTo>
                  <a:pt x="1816" y="0"/>
                  <a:pt x="1851" y="35"/>
                  <a:pt x="1851" y="78"/>
                </a:cubicBezTo>
                <a:cubicBezTo>
                  <a:pt x="1851" y="120"/>
                  <a:pt x="1816" y="155"/>
                  <a:pt x="1774" y="155"/>
                </a:cubicBezTo>
                <a:cubicBezTo>
                  <a:pt x="1731" y="155"/>
                  <a:pt x="1696" y="120"/>
                  <a:pt x="1696" y="78"/>
                </a:cubicBezTo>
                <a:close/>
                <a:moveTo>
                  <a:pt x="0" y="391"/>
                </a:moveTo>
                <a:cubicBezTo>
                  <a:pt x="0" y="348"/>
                  <a:pt x="35" y="313"/>
                  <a:pt x="78" y="313"/>
                </a:cubicBezTo>
                <a:cubicBezTo>
                  <a:pt x="120" y="313"/>
                  <a:pt x="155" y="348"/>
                  <a:pt x="155" y="391"/>
                </a:cubicBezTo>
                <a:cubicBezTo>
                  <a:pt x="155" y="433"/>
                  <a:pt x="120" y="468"/>
                  <a:pt x="78" y="468"/>
                </a:cubicBezTo>
                <a:cubicBezTo>
                  <a:pt x="35" y="468"/>
                  <a:pt x="0" y="433"/>
                  <a:pt x="0" y="391"/>
                </a:cubicBezTo>
                <a:close/>
                <a:moveTo>
                  <a:pt x="339" y="391"/>
                </a:moveTo>
                <a:cubicBezTo>
                  <a:pt x="339" y="348"/>
                  <a:pt x="374" y="313"/>
                  <a:pt x="417" y="313"/>
                </a:cubicBezTo>
                <a:cubicBezTo>
                  <a:pt x="459" y="313"/>
                  <a:pt x="494" y="348"/>
                  <a:pt x="494" y="391"/>
                </a:cubicBezTo>
                <a:cubicBezTo>
                  <a:pt x="494" y="433"/>
                  <a:pt x="459" y="468"/>
                  <a:pt x="417" y="468"/>
                </a:cubicBezTo>
                <a:cubicBezTo>
                  <a:pt x="374" y="468"/>
                  <a:pt x="339" y="433"/>
                  <a:pt x="339" y="391"/>
                </a:cubicBezTo>
                <a:close/>
                <a:moveTo>
                  <a:pt x="678" y="391"/>
                </a:moveTo>
                <a:cubicBezTo>
                  <a:pt x="678" y="348"/>
                  <a:pt x="713" y="313"/>
                  <a:pt x="756" y="313"/>
                </a:cubicBezTo>
                <a:cubicBezTo>
                  <a:pt x="798" y="313"/>
                  <a:pt x="833" y="348"/>
                  <a:pt x="833" y="391"/>
                </a:cubicBezTo>
                <a:cubicBezTo>
                  <a:pt x="833" y="433"/>
                  <a:pt x="798" y="468"/>
                  <a:pt x="756" y="468"/>
                </a:cubicBezTo>
                <a:cubicBezTo>
                  <a:pt x="713" y="468"/>
                  <a:pt x="678" y="433"/>
                  <a:pt x="678" y="391"/>
                </a:cubicBezTo>
                <a:close/>
                <a:moveTo>
                  <a:pt x="1018" y="391"/>
                </a:moveTo>
                <a:cubicBezTo>
                  <a:pt x="1018" y="348"/>
                  <a:pt x="1053" y="313"/>
                  <a:pt x="1096" y="313"/>
                </a:cubicBezTo>
                <a:cubicBezTo>
                  <a:pt x="1138" y="313"/>
                  <a:pt x="1173" y="348"/>
                  <a:pt x="1173" y="391"/>
                </a:cubicBezTo>
                <a:cubicBezTo>
                  <a:pt x="1173" y="433"/>
                  <a:pt x="1138" y="468"/>
                  <a:pt x="1096" y="468"/>
                </a:cubicBezTo>
                <a:cubicBezTo>
                  <a:pt x="1053" y="468"/>
                  <a:pt x="1018" y="433"/>
                  <a:pt x="1018" y="391"/>
                </a:cubicBezTo>
                <a:close/>
                <a:moveTo>
                  <a:pt x="1357" y="391"/>
                </a:moveTo>
                <a:cubicBezTo>
                  <a:pt x="1357" y="348"/>
                  <a:pt x="1392" y="313"/>
                  <a:pt x="1435" y="313"/>
                </a:cubicBezTo>
                <a:cubicBezTo>
                  <a:pt x="1477" y="313"/>
                  <a:pt x="1512" y="348"/>
                  <a:pt x="1512" y="391"/>
                </a:cubicBezTo>
                <a:cubicBezTo>
                  <a:pt x="1512" y="433"/>
                  <a:pt x="1477" y="468"/>
                  <a:pt x="1435" y="468"/>
                </a:cubicBezTo>
                <a:cubicBezTo>
                  <a:pt x="1392" y="468"/>
                  <a:pt x="1357" y="433"/>
                  <a:pt x="1357" y="391"/>
                </a:cubicBezTo>
                <a:close/>
                <a:moveTo>
                  <a:pt x="1696" y="391"/>
                </a:moveTo>
                <a:cubicBezTo>
                  <a:pt x="1696" y="348"/>
                  <a:pt x="1731" y="313"/>
                  <a:pt x="1774" y="313"/>
                </a:cubicBezTo>
                <a:cubicBezTo>
                  <a:pt x="1816" y="313"/>
                  <a:pt x="1851" y="348"/>
                  <a:pt x="1851" y="391"/>
                </a:cubicBezTo>
                <a:cubicBezTo>
                  <a:pt x="1851" y="433"/>
                  <a:pt x="1816" y="468"/>
                  <a:pt x="1774" y="468"/>
                </a:cubicBezTo>
                <a:cubicBezTo>
                  <a:pt x="1731" y="468"/>
                  <a:pt x="1696" y="433"/>
                  <a:pt x="1696" y="391"/>
                </a:cubicBezTo>
                <a:close/>
                <a:moveTo>
                  <a:pt x="0" y="704"/>
                </a:moveTo>
                <a:cubicBezTo>
                  <a:pt x="0" y="661"/>
                  <a:pt x="35" y="626"/>
                  <a:pt x="78" y="626"/>
                </a:cubicBezTo>
                <a:cubicBezTo>
                  <a:pt x="120" y="626"/>
                  <a:pt x="155" y="661"/>
                  <a:pt x="155" y="704"/>
                </a:cubicBezTo>
                <a:cubicBezTo>
                  <a:pt x="155" y="746"/>
                  <a:pt x="120" y="781"/>
                  <a:pt x="78" y="781"/>
                </a:cubicBezTo>
                <a:cubicBezTo>
                  <a:pt x="35" y="781"/>
                  <a:pt x="0" y="746"/>
                  <a:pt x="0" y="704"/>
                </a:cubicBezTo>
                <a:close/>
                <a:moveTo>
                  <a:pt x="339" y="704"/>
                </a:moveTo>
                <a:cubicBezTo>
                  <a:pt x="339" y="661"/>
                  <a:pt x="374" y="626"/>
                  <a:pt x="417" y="626"/>
                </a:cubicBezTo>
                <a:cubicBezTo>
                  <a:pt x="459" y="626"/>
                  <a:pt x="494" y="661"/>
                  <a:pt x="494" y="704"/>
                </a:cubicBezTo>
                <a:cubicBezTo>
                  <a:pt x="494" y="746"/>
                  <a:pt x="459" y="781"/>
                  <a:pt x="417" y="781"/>
                </a:cubicBezTo>
                <a:cubicBezTo>
                  <a:pt x="374" y="781"/>
                  <a:pt x="339" y="746"/>
                  <a:pt x="339" y="704"/>
                </a:cubicBezTo>
                <a:close/>
                <a:moveTo>
                  <a:pt x="678" y="704"/>
                </a:moveTo>
                <a:cubicBezTo>
                  <a:pt x="678" y="661"/>
                  <a:pt x="713" y="626"/>
                  <a:pt x="756" y="626"/>
                </a:cubicBezTo>
                <a:cubicBezTo>
                  <a:pt x="798" y="626"/>
                  <a:pt x="833" y="661"/>
                  <a:pt x="833" y="704"/>
                </a:cubicBezTo>
                <a:cubicBezTo>
                  <a:pt x="833" y="746"/>
                  <a:pt x="798" y="781"/>
                  <a:pt x="756" y="781"/>
                </a:cubicBezTo>
                <a:cubicBezTo>
                  <a:pt x="713" y="781"/>
                  <a:pt x="678" y="746"/>
                  <a:pt x="678" y="704"/>
                </a:cubicBezTo>
                <a:close/>
                <a:moveTo>
                  <a:pt x="1018" y="704"/>
                </a:moveTo>
                <a:cubicBezTo>
                  <a:pt x="1018" y="661"/>
                  <a:pt x="1053" y="626"/>
                  <a:pt x="1096" y="626"/>
                </a:cubicBezTo>
                <a:cubicBezTo>
                  <a:pt x="1138" y="626"/>
                  <a:pt x="1173" y="661"/>
                  <a:pt x="1173" y="704"/>
                </a:cubicBezTo>
                <a:cubicBezTo>
                  <a:pt x="1173" y="746"/>
                  <a:pt x="1138" y="781"/>
                  <a:pt x="1096" y="781"/>
                </a:cubicBezTo>
                <a:cubicBezTo>
                  <a:pt x="1053" y="781"/>
                  <a:pt x="1018" y="746"/>
                  <a:pt x="1018" y="704"/>
                </a:cubicBezTo>
                <a:close/>
                <a:moveTo>
                  <a:pt x="1357" y="704"/>
                </a:moveTo>
                <a:cubicBezTo>
                  <a:pt x="1357" y="661"/>
                  <a:pt x="1392" y="626"/>
                  <a:pt x="1435" y="626"/>
                </a:cubicBezTo>
                <a:cubicBezTo>
                  <a:pt x="1477" y="626"/>
                  <a:pt x="1512" y="661"/>
                  <a:pt x="1512" y="704"/>
                </a:cubicBezTo>
                <a:cubicBezTo>
                  <a:pt x="1512" y="746"/>
                  <a:pt x="1477" y="781"/>
                  <a:pt x="1435" y="781"/>
                </a:cubicBezTo>
                <a:cubicBezTo>
                  <a:pt x="1392" y="781"/>
                  <a:pt x="1357" y="746"/>
                  <a:pt x="1357" y="704"/>
                </a:cubicBezTo>
                <a:close/>
                <a:moveTo>
                  <a:pt x="1696" y="704"/>
                </a:moveTo>
                <a:cubicBezTo>
                  <a:pt x="1696" y="661"/>
                  <a:pt x="1731" y="626"/>
                  <a:pt x="1774" y="626"/>
                </a:cubicBezTo>
                <a:cubicBezTo>
                  <a:pt x="1816" y="626"/>
                  <a:pt x="1851" y="661"/>
                  <a:pt x="1851" y="704"/>
                </a:cubicBezTo>
                <a:cubicBezTo>
                  <a:pt x="1851" y="746"/>
                  <a:pt x="1816" y="781"/>
                  <a:pt x="1774" y="781"/>
                </a:cubicBezTo>
                <a:cubicBezTo>
                  <a:pt x="1731" y="781"/>
                  <a:pt x="1696" y="746"/>
                  <a:pt x="1696" y="704"/>
                </a:cubicBezTo>
                <a:close/>
                <a:moveTo>
                  <a:pt x="0" y="1017"/>
                </a:moveTo>
                <a:cubicBezTo>
                  <a:pt x="0" y="974"/>
                  <a:pt x="35" y="939"/>
                  <a:pt x="78" y="939"/>
                </a:cubicBezTo>
                <a:cubicBezTo>
                  <a:pt x="120" y="939"/>
                  <a:pt x="155" y="974"/>
                  <a:pt x="155" y="1017"/>
                </a:cubicBezTo>
                <a:cubicBezTo>
                  <a:pt x="155" y="1059"/>
                  <a:pt x="120" y="1094"/>
                  <a:pt x="78" y="1094"/>
                </a:cubicBezTo>
                <a:cubicBezTo>
                  <a:pt x="35" y="1094"/>
                  <a:pt x="0" y="1059"/>
                  <a:pt x="0" y="1017"/>
                </a:cubicBezTo>
                <a:close/>
                <a:moveTo>
                  <a:pt x="339" y="1017"/>
                </a:moveTo>
                <a:cubicBezTo>
                  <a:pt x="339" y="974"/>
                  <a:pt x="374" y="939"/>
                  <a:pt x="417" y="939"/>
                </a:cubicBezTo>
                <a:cubicBezTo>
                  <a:pt x="459" y="939"/>
                  <a:pt x="494" y="974"/>
                  <a:pt x="494" y="1017"/>
                </a:cubicBezTo>
                <a:cubicBezTo>
                  <a:pt x="494" y="1059"/>
                  <a:pt x="459" y="1094"/>
                  <a:pt x="417" y="1094"/>
                </a:cubicBezTo>
                <a:cubicBezTo>
                  <a:pt x="374" y="1094"/>
                  <a:pt x="339" y="1059"/>
                  <a:pt x="339" y="1017"/>
                </a:cubicBezTo>
                <a:close/>
                <a:moveTo>
                  <a:pt x="678" y="1017"/>
                </a:moveTo>
                <a:cubicBezTo>
                  <a:pt x="678" y="974"/>
                  <a:pt x="713" y="939"/>
                  <a:pt x="756" y="939"/>
                </a:cubicBezTo>
                <a:cubicBezTo>
                  <a:pt x="798" y="939"/>
                  <a:pt x="833" y="974"/>
                  <a:pt x="833" y="1017"/>
                </a:cubicBezTo>
                <a:cubicBezTo>
                  <a:pt x="833" y="1059"/>
                  <a:pt x="798" y="1094"/>
                  <a:pt x="756" y="1094"/>
                </a:cubicBezTo>
                <a:cubicBezTo>
                  <a:pt x="713" y="1094"/>
                  <a:pt x="678" y="1059"/>
                  <a:pt x="678" y="1017"/>
                </a:cubicBezTo>
                <a:close/>
                <a:moveTo>
                  <a:pt x="1018" y="1017"/>
                </a:moveTo>
                <a:cubicBezTo>
                  <a:pt x="1018" y="974"/>
                  <a:pt x="1053" y="939"/>
                  <a:pt x="1096" y="939"/>
                </a:cubicBezTo>
                <a:cubicBezTo>
                  <a:pt x="1138" y="939"/>
                  <a:pt x="1173" y="974"/>
                  <a:pt x="1173" y="1017"/>
                </a:cubicBezTo>
                <a:cubicBezTo>
                  <a:pt x="1173" y="1059"/>
                  <a:pt x="1138" y="1094"/>
                  <a:pt x="1096" y="1094"/>
                </a:cubicBezTo>
                <a:cubicBezTo>
                  <a:pt x="1053" y="1094"/>
                  <a:pt x="1018" y="1059"/>
                  <a:pt x="1018" y="1017"/>
                </a:cubicBezTo>
                <a:close/>
                <a:moveTo>
                  <a:pt x="1357" y="1017"/>
                </a:moveTo>
                <a:cubicBezTo>
                  <a:pt x="1357" y="974"/>
                  <a:pt x="1392" y="939"/>
                  <a:pt x="1435" y="939"/>
                </a:cubicBezTo>
                <a:cubicBezTo>
                  <a:pt x="1477" y="939"/>
                  <a:pt x="1512" y="974"/>
                  <a:pt x="1512" y="1017"/>
                </a:cubicBezTo>
                <a:cubicBezTo>
                  <a:pt x="1512" y="1059"/>
                  <a:pt x="1477" y="1094"/>
                  <a:pt x="1435" y="1094"/>
                </a:cubicBezTo>
                <a:cubicBezTo>
                  <a:pt x="1392" y="1094"/>
                  <a:pt x="1357" y="1059"/>
                  <a:pt x="1357" y="1017"/>
                </a:cubicBezTo>
                <a:close/>
                <a:moveTo>
                  <a:pt x="1696" y="1017"/>
                </a:moveTo>
                <a:cubicBezTo>
                  <a:pt x="1696" y="974"/>
                  <a:pt x="1731" y="939"/>
                  <a:pt x="1774" y="939"/>
                </a:cubicBezTo>
                <a:cubicBezTo>
                  <a:pt x="1816" y="939"/>
                  <a:pt x="1851" y="974"/>
                  <a:pt x="1851" y="1017"/>
                </a:cubicBezTo>
                <a:cubicBezTo>
                  <a:pt x="1851" y="1059"/>
                  <a:pt x="1816" y="1094"/>
                  <a:pt x="1774" y="1094"/>
                </a:cubicBezTo>
                <a:cubicBezTo>
                  <a:pt x="1731" y="1094"/>
                  <a:pt x="1696" y="1059"/>
                  <a:pt x="1696" y="1017"/>
                </a:cubicBezTo>
                <a:close/>
                <a:moveTo>
                  <a:pt x="0" y="1330"/>
                </a:moveTo>
                <a:cubicBezTo>
                  <a:pt x="0" y="1287"/>
                  <a:pt x="35" y="1252"/>
                  <a:pt x="78" y="1252"/>
                </a:cubicBezTo>
                <a:cubicBezTo>
                  <a:pt x="120" y="1252"/>
                  <a:pt x="155" y="1287"/>
                  <a:pt x="155" y="1330"/>
                </a:cubicBezTo>
                <a:cubicBezTo>
                  <a:pt x="155" y="1372"/>
                  <a:pt x="120" y="1407"/>
                  <a:pt x="78" y="1407"/>
                </a:cubicBezTo>
                <a:cubicBezTo>
                  <a:pt x="35" y="1407"/>
                  <a:pt x="0" y="1372"/>
                  <a:pt x="0" y="1330"/>
                </a:cubicBezTo>
                <a:close/>
                <a:moveTo>
                  <a:pt x="339" y="1330"/>
                </a:moveTo>
                <a:cubicBezTo>
                  <a:pt x="339" y="1287"/>
                  <a:pt x="374" y="1252"/>
                  <a:pt x="417" y="1252"/>
                </a:cubicBezTo>
                <a:cubicBezTo>
                  <a:pt x="459" y="1252"/>
                  <a:pt x="494" y="1287"/>
                  <a:pt x="494" y="1330"/>
                </a:cubicBezTo>
                <a:cubicBezTo>
                  <a:pt x="494" y="1372"/>
                  <a:pt x="459" y="1407"/>
                  <a:pt x="417" y="1407"/>
                </a:cubicBezTo>
                <a:cubicBezTo>
                  <a:pt x="374" y="1407"/>
                  <a:pt x="339" y="1372"/>
                  <a:pt x="339" y="1330"/>
                </a:cubicBezTo>
                <a:close/>
                <a:moveTo>
                  <a:pt x="678" y="1330"/>
                </a:moveTo>
                <a:cubicBezTo>
                  <a:pt x="678" y="1287"/>
                  <a:pt x="713" y="1252"/>
                  <a:pt x="756" y="1252"/>
                </a:cubicBezTo>
                <a:cubicBezTo>
                  <a:pt x="798" y="1252"/>
                  <a:pt x="833" y="1287"/>
                  <a:pt x="833" y="1330"/>
                </a:cubicBezTo>
                <a:cubicBezTo>
                  <a:pt x="833" y="1372"/>
                  <a:pt x="798" y="1407"/>
                  <a:pt x="756" y="1407"/>
                </a:cubicBezTo>
                <a:cubicBezTo>
                  <a:pt x="713" y="1407"/>
                  <a:pt x="678" y="1372"/>
                  <a:pt x="678" y="1330"/>
                </a:cubicBezTo>
                <a:close/>
                <a:moveTo>
                  <a:pt x="1018" y="1330"/>
                </a:moveTo>
                <a:cubicBezTo>
                  <a:pt x="1018" y="1287"/>
                  <a:pt x="1053" y="1252"/>
                  <a:pt x="1096" y="1252"/>
                </a:cubicBezTo>
                <a:cubicBezTo>
                  <a:pt x="1138" y="1252"/>
                  <a:pt x="1173" y="1287"/>
                  <a:pt x="1173" y="1330"/>
                </a:cubicBezTo>
                <a:cubicBezTo>
                  <a:pt x="1173" y="1372"/>
                  <a:pt x="1138" y="1407"/>
                  <a:pt x="1096" y="1407"/>
                </a:cubicBezTo>
                <a:cubicBezTo>
                  <a:pt x="1053" y="1407"/>
                  <a:pt x="1018" y="1372"/>
                  <a:pt x="1018" y="1330"/>
                </a:cubicBezTo>
                <a:close/>
                <a:moveTo>
                  <a:pt x="1357" y="1330"/>
                </a:moveTo>
                <a:cubicBezTo>
                  <a:pt x="1357" y="1287"/>
                  <a:pt x="1392" y="1252"/>
                  <a:pt x="1435" y="1252"/>
                </a:cubicBezTo>
                <a:cubicBezTo>
                  <a:pt x="1477" y="1252"/>
                  <a:pt x="1512" y="1287"/>
                  <a:pt x="1512" y="1330"/>
                </a:cubicBezTo>
                <a:cubicBezTo>
                  <a:pt x="1512" y="1372"/>
                  <a:pt x="1477" y="1407"/>
                  <a:pt x="1435" y="1407"/>
                </a:cubicBezTo>
                <a:cubicBezTo>
                  <a:pt x="1392" y="1407"/>
                  <a:pt x="1357" y="1372"/>
                  <a:pt x="1357" y="1330"/>
                </a:cubicBezTo>
                <a:close/>
                <a:moveTo>
                  <a:pt x="1696" y="1330"/>
                </a:moveTo>
                <a:cubicBezTo>
                  <a:pt x="1696" y="1287"/>
                  <a:pt x="1731" y="1252"/>
                  <a:pt x="1774" y="1252"/>
                </a:cubicBezTo>
                <a:cubicBezTo>
                  <a:pt x="1816" y="1252"/>
                  <a:pt x="1851" y="1287"/>
                  <a:pt x="1851" y="1330"/>
                </a:cubicBezTo>
                <a:cubicBezTo>
                  <a:pt x="1851" y="1372"/>
                  <a:pt x="1816" y="1407"/>
                  <a:pt x="1774" y="1407"/>
                </a:cubicBezTo>
                <a:cubicBezTo>
                  <a:pt x="1731" y="1407"/>
                  <a:pt x="1696" y="1372"/>
                  <a:pt x="1696" y="1330"/>
                </a:cubicBezTo>
                <a:close/>
              </a:path>
            </a:pathLst>
          </a:custGeom>
          <a:solidFill>
            <a:srgbClr val="F3AD1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17" name="组合 16"/>
          <p:cNvGrpSpPr/>
          <p:nvPr/>
        </p:nvGrpSpPr>
        <p:grpSpPr>
          <a:xfrm>
            <a:off x="10435590" y="668655"/>
            <a:ext cx="1038225" cy="1038225"/>
            <a:chOff x="12010" y="1633"/>
            <a:chExt cx="1140" cy="1140"/>
          </a:xfrm>
        </p:grpSpPr>
        <p:sp>
          <p:nvSpPr>
            <p:cNvPr id="18" name="三十二角星 17"/>
            <p:cNvSpPr/>
            <p:nvPr>
              <p:custDataLst>
                <p:tags r:id="rId1"/>
              </p:custDataLst>
            </p:nvPr>
          </p:nvSpPr>
          <p:spPr>
            <a:xfrm>
              <a:off x="12010" y="1633"/>
              <a:ext cx="1140" cy="1140"/>
            </a:xfrm>
            <a:prstGeom prst="star32">
              <a:avLst/>
            </a:prstGeom>
            <a:solidFill>
              <a:srgbClr val="FDE0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Arial" panose="020B0604020202020204" pitchFamily="34" charset="0"/>
              </a:endParaRPr>
            </a:p>
          </p:txBody>
        </p:sp>
        <p:sp>
          <p:nvSpPr>
            <p:cNvPr id="19" name="椭圆 18"/>
            <p:cNvSpPr/>
            <p:nvPr>
              <p:custDataLst>
                <p:tags r:id="rId2"/>
              </p:custDataLst>
            </p:nvPr>
          </p:nvSpPr>
          <p:spPr>
            <a:xfrm>
              <a:off x="12190" y="1813"/>
              <a:ext cx="780" cy="780"/>
            </a:xfrm>
            <a:prstGeom prst="ellipse">
              <a:avLst/>
            </a:prstGeom>
            <a:solidFill>
              <a:srgbClr val="FE75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Arial" panose="020B0604020202020204" pitchFamily="34" charset="0"/>
              </a:endParaRPr>
            </a:p>
          </p:txBody>
        </p:sp>
      </p:grpSp>
      <p:pic>
        <p:nvPicPr>
          <p:cNvPr id="21" name="图片 20" descr="做家务"/>
          <p:cNvPicPr>
            <a:picLocks noChangeAspect="1"/>
          </p:cNvPicPr>
          <p:nvPr/>
        </p:nvPicPr>
        <p:blipFill>
          <a:blip r:embed="rId15"/>
          <a:stretch>
            <a:fillRect/>
          </a:stretch>
        </p:blipFill>
        <p:spPr>
          <a:xfrm>
            <a:off x="9624695" y="4413885"/>
            <a:ext cx="2306320" cy="2434590"/>
          </a:xfrm>
          <a:prstGeom prst="rect">
            <a:avLst/>
          </a:prstGeom>
        </p:spPr>
      </p:pic>
      <p:pic>
        <p:nvPicPr>
          <p:cNvPr id="22" name="图片 21" descr="照顾老人"/>
          <p:cNvPicPr>
            <a:picLocks noChangeAspect="1"/>
          </p:cNvPicPr>
          <p:nvPr/>
        </p:nvPicPr>
        <p:blipFill>
          <a:blip r:embed="rId16"/>
          <a:stretch>
            <a:fillRect/>
          </a:stretch>
        </p:blipFill>
        <p:spPr>
          <a:xfrm>
            <a:off x="0" y="4769485"/>
            <a:ext cx="2949575" cy="207899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fill="hold"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F7C42F"/>
        </a:solidFill>
        <a:effectLst/>
      </p:bgPr>
    </p:bg>
    <p:spTree>
      <p:nvGrpSpPr>
        <p:cNvPr id="1" name=""/>
        <p:cNvGrpSpPr/>
        <p:nvPr/>
      </p:nvGrpSpPr>
      <p:grpSpPr>
        <a:xfrm>
          <a:off x="0" y="0"/>
          <a:ext cx="0" cy="0"/>
          <a:chOff x="0" y="0"/>
          <a:chExt cx="0" cy="0"/>
        </a:xfrm>
      </p:grpSpPr>
      <p:pic>
        <p:nvPicPr>
          <p:cNvPr id="50" name="图片 49" descr="图片4"/>
          <p:cNvPicPr>
            <a:picLocks noChangeAspect="1"/>
          </p:cNvPicPr>
          <p:nvPr/>
        </p:nvPicPr>
        <p:blipFill>
          <a:blip r:embed="rId8"/>
          <a:stretch>
            <a:fillRect/>
          </a:stretch>
        </p:blipFill>
        <p:spPr>
          <a:xfrm>
            <a:off x="2540" y="0"/>
            <a:ext cx="12186920" cy="6858000"/>
          </a:xfrm>
          <a:prstGeom prst="rect">
            <a:avLst/>
          </a:prstGeom>
        </p:spPr>
      </p:pic>
      <p:sp>
        <p:nvSpPr>
          <p:cNvPr id="4" name="圆角矩形 3"/>
          <p:cNvSpPr/>
          <p:nvPr/>
        </p:nvSpPr>
        <p:spPr>
          <a:xfrm>
            <a:off x="997585" y="1049020"/>
            <a:ext cx="10196830" cy="4657725"/>
          </a:xfrm>
          <a:prstGeom prst="roundRect">
            <a:avLst>
              <a:gd name="adj" fmla="val 6612"/>
            </a:avLst>
          </a:prstGeom>
          <a:gradFill>
            <a:gsLst>
              <a:gs pos="0">
                <a:schemeClr val="bg1"/>
              </a:gs>
              <a:gs pos="100000">
                <a:srgbClr val="FFF8E5"/>
              </a:gs>
            </a:gsLst>
            <a:lin ang="5400000" scaled="0"/>
          </a:gradFill>
          <a:ln w="50800">
            <a:solidFill>
              <a:srgbClr val="F3AD1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779520" y="3194685"/>
            <a:ext cx="6118225" cy="706755"/>
          </a:xfrm>
          <a:prstGeom prst="rect">
            <a:avLst/>
          </a:prstGeom>
          <a:noFill/>
        </p:spPr>
        <p:txBody>
          <a:bodyPr wrap="square">
            <a:spAutoFit/>
          </a:bodyPr>
          <a:lstStyle/>
          <a:p>
            <a:pPr algn="ctr">
              <a:lnSpc>
                <a:spcPct val="80000"/>
              </a:lnSpc>
            </a:pPr>
            <a:r>
              <a:rPr lang="zh-CN" sz="5000" b="1" dirty="0">
                <a:ln w="12700">
                  <a:noFill/>
                </a:ln>
                <a:solidFill>
                  <a:srgbClr val="5D3317"/>
                </a:solidFill>
                <a:effectLst/>
                <a:latin typeface="微软雅黑" panose="020B0503020204020204" pitchFamily="34" charset="-122"/>
                <a:ea typeface="微软雅黑" panose="020B0503020204020204" pitchFamily="34" charset="-122"/>
                <a:cs typeface="微软雅黑" panose="020B0503020204020204" pitchFamily="34" charset="-122"/>
              </a:rPr>
              <a:t>幸福家庭我来创</a:t>
            </a:r>
          </a:p>
        </p:txBody>
      </p:sp>
      <p:grpSp>
        <p:nvGrpSpPr>
          <p:cNvPr id="8" name="组合 7"/>
          <p:cNvGrpSpPr/>
          <p:nvPr/>
        </p:nvGrpSpPr>
        <p:grpSpPr>
          <a:xfrm>
            <a:off x="5328920" y="1550035"/>
            <a:ext cx="2896235" cy="899160"/>
            <a:chOff x="4729" y="1238"/>
            <a:chExt cx="4728" cy="1467"/>
          </a:xfrm>
          <a:solidFill>
            <a:schemeClr val="bg1"/>
          </a:solidFill>
          <a:effectLst>
            <a:outerShdw blurRad="50800" dist="38100" dir="5400000" algn="t" rotWithShape="0">
              <a:prstClr val="black">
                <a:alpha val="40000"/>
              </a:prstClr>
            </a:outerShdw>
          </a:effectLst>
        </p:grpSpPr>
        <p:sp>
          <p:nvSpPr>
            <p:cNvPr id="9" name="圆角矩形 8"/>
            <p:cNvSpPr/>
            <p:nvPr>
              <p:custDataLst>
                <p:tags r:id="rId3"/>
              </p:custDataLst>
            </p:nvPr>
          </p:nvSpPr>
          <p:spPr>
            <a:xfrm>
              <a:off x="4729" y="1238"/>
              <a:ext cx="1442" cy="1467"/>
            </a:xfrm>
            <a:prstGeom prst="roundRect">
              <a:avLst>
                <a:gd name="adj" fmla="val 50000"/>
              </a:avLst>
            </a:prstGeom>
            <a:solidFill>
              <a:srgbClr val="F3AD1F"/>
            </a:solidFill>
            <a:ln w="38100">
              <a:solidFill>
                <a:schemeClr val="bg1"/>
              </a:solidFill>
            </a:ln>
            <a:effectLst>
              <a:innerShdw blurRad="114300" dist="101600" dir="18900000">
                <a:prstClr val="black">
                  <a:alpha val="6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0000"/>
                </a:lnSpc>
              </a:pPr>
              <a:r>
                <a:rPr lang="zh-CN" altLang="en-US" sz="5400" dirty="0">
                  <a:solidFill>
                    <a:srgbClr val="5D3317"/>
                  </a:solidFill>
                  <a:latin typeface="庞门正道标题体" panose="02010600030101010101" charset="-122"/>
                  <a:ea typeface="庞门正道标题体" panose="02010600030101010101" charset="-122"/>
                  <a:cs typeface="Arial" panose="020B0604020202020204" pitchFamily="34" charset="0"/>
                </a:rPr>
                <a:t>第</a:t>
              </a:r>
            </a:p>
          </p:txBody>
        </p:sp>
        <p:sp>
          <p:nvSpPr>
            <p:cNvPr id="10" name="圆角矩形 9"/>
            <p:cNvSpPr/>
            <p:nvPr>
              <p:custDataLst>
                <p:tags r:id="rId4"/>
              </p:custDataLst>
            </p:nvPr>
          </p:nvSpPr>
          <p:spPr>
            <a:xfrm>
              <a:off x="6372" y="1238"/>
              <a:ext cx="1442" cy="1467"/>
            </a:xfrm>
            <a:prstGeom prst="roundRect">
              <a:avLst>
                <a:gd name="adj" fmla="val 50000"/>
              </a:avLst>
            </a:prstGeom>
            <a:solidFill>
              <a:srgbClr val="F3AD1F"/>
            </a:solidFill>
            <a:ln w="38100">
              <a:solidFill>
                <a:schemeClr val="bg1"/>
              </a:solidFill>
            </a:ln>
            <a:effectLst>
              <a:innerShdw blurRad="114300" dist="101600" dir="18900000">
                <a:prstClr val="black">
                  <a:alpha val="6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0000"/>
                </a:lnSpc>
              </a:pPr>
              <a:r>
                <a:rPr lang="zh-CN" altLang="en-US" sz="5400" dirty="0">
                  <a:solidFill>
                    <a:srgbClr val="5D3317"/>
                  </a:solidFill>
                  <a:latin typeface="庞门正道标题体" panose="02010600030101010101" charset="-122"/>
                  <a:ea typeface="庞门正道标题体" panose="02010600030101010101" charset="-122"/>
                  <a:cs typeface="Arial" panose="020B0604020202020204" pitchFamily="34" charset="0"/>
                </a:rPr>
                <a:t>二</a:t>
              </a:r>
            </a:p>
          </p:txBody>
        </p:sp>
        <p:sp>
          <p:nvSpPr>
            <p:cNvPr id="11" name="圆角矩形 10"/>
            <p:cNvSpPr/>
            <p:nvPr>
              <p:custDataLst>
                <p:tags r:id="rId5"/>
              </p:custDataLst>
            </p:nvPr>
          </p:nvSpPr>
          <p:spPr>
            <a:xfrm>
              <a:off x="8015" y="1238"/>
              <a:ext cx="1442" cy="1467"/>
            </a:xfrm>
            <a:prstGeom prst="roundRect">
              <a:avLst>
                <a:gd name="adj" fmla="val 50000"/>
              </a:avLst>
            </a:prstGeom>
            <a:solidFill>
              <a:srgbClr val="F3AD1F"/>
            </a:solidFill>
            <a:ln w="38100">
              <a:solidFill>
                <a:schemeClr val="bg1"/>
              </a:solidFill>
            </a:ln>
            <a:effectLst>
              <a:innerShdw blurRad="114300" dist="101600" dir="18900000">
                <a:prstClr val="black">
                  <a:alpha val="6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0000"/>
                </a:lnSpc>
              </a:pPr>
              <a:r>
                <a:rPr lang="zh-CN" altLang="en-US" sz="5400" dirty="0">
                  <a:solidFill>
                    <a:srgbClr val="5D3317"/>
                  </a:solidFill>
                  <a:latin typeface="庞门正道标题体" panose="02010600030101010101" charset="-122"/>
                  <a:ea typeface="庞门正道标题体" panose="02010600030101010101" charset="-122"/>
                  <a:cs typeface="Arial" panose="020B0604020202020204" pitchFamily="34" charset="0"/>
                </a:rPr>
                <a:t>课</a:t>
              </a:r>
            </a:p>
          </p:txBody>
        </p:sp>
      </p:grpSp>
      <p:sp>
        <p:nvSpPr>
          <p:cNvPr id="12" name="任意多边形 11"/>
          <p:cNvSpPr/>
          <p:nvPr/>
        </p:nvSpPr>
        <p:spPr>
          <a:xfrm>
            <a:off x="4102735" y="1680210"/>
            <a:ext cx="760095" cy="63309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1851" h="1407">
                <a:moveTo>
                  <a:pt x="0" y="78"/>
                </a:moveTo>
                <a:cubicBezTo>
                  <a:pt x="0" y="35"/>
                  <a:pt x="35" y="0"/>
                  <a:pt x="77" y="0"/>
                </a:cubicBezTo>
                <a:cubicBezTo>
                  <a:pt x="120" y="0"/>
                  <a:pt x="155" y="35"/>
                  <a:pt x="155" y="78"/>
                </a:cubicBezTo>
                <a:cubicBezTo>
                  <a:pt x="155" y="120"/>
                  <a:pt x="120" y="155"/>
                  <a:pt x="77" y="155"/>
                </a:cubicBezTo>
                <a:cubicBezTo>
                  <a:pt x="35" y="155"/>
                  <a:pt x="0" y="120"/>
                  <a:pt x="0" y="78"/>
                </a:cubicBezTo>
                <a:close/>
                <a:moveTo>
                  <a:pt x="339" y="78"/>
                </a:moveTo>
                <a:cubicBezTo>
                  <a:pt x="339" y="35"/>
                  <a:pt x="374" y="0"/>
                  <a:pt x="417" y="0"/>
                </a:cubicBezTo>
                <a:cubicBezTo>
                  <a:pt x="459" y="0"/>
                  <a:pt x="494" y="35"/>
                  <a:pt x="494" y="78"/>
                </a:cubicBezTo>
                <a:cubicBezTo>
                  <a:pt x="494" y="120"/>
                  <a:pt x="459" y="155"/>
                  <a:pt x="417" y="155"/>
                </a:cubicBezTo>
                <a:cubicBezTo>
                  <a:pt x="374" y="155"/>
                  <a:pt x="339" y="120"/>
                  <a:pt x="339" y="78"/>
                </a:cubicBezTo>
                <a:close/>
                <a:moveTo>
                  <a:pt x="678" y="78"/>
                </a:moveTo>
                <a:cubicBezTo>
                  <a:pt x="678" y="35"/>
                  <a:pt x="713" y="0"/>
                  <a:pt x="756" y="0"/>
                </a:cubicBezTo>
                <a:cubicBezTo>
                  <a:pt x="799" y="0"/>
                  <a:pt x="833" y="35"/>
                  <a:pt x="833" y="78"/>
                </a:cubicBezTo>
                <a:cubicBezTo>
                  <a:pt x="833" y="120"/>
                  <a:pt x="799" y="155"/>
                  <a:pt x="756" y="155"/>
                </a:cubicBezTo>
                <a:cubicBezTo>
                  <a:pt x="713" y="155"/>
                  <a:pt x="678" y="120"/>
                  <a:pt x="678" y="78"/>
                </a:cubicBezTo>
                <a:close/>
                <a:moveTo>
                  <a:pt x="1018" y="78"/>
                </a:moveTo>
                <a:cubicBezTo>
                  <a:pt x="1018" y="35"/>
                  <a:pt x="1052" y="0"/>
                  <a:pt x="1095" y="0"/>
                </a:cubicBezTo>
                <a:cubicBezTo>
                  <a:pt x="1138" y="0"/>
                  <a:pt x="1173" y="35"/>
                  <a:pt x="1173" y="78"/>
                </a:cubicBezTo>
                <a:cubicBezTo>
                  <a:pt x="1173" y="120"/>
                  <a:pt x="1138" y="155"/>
                  <a:pt x="1095" y="155"/>
                </a:cubicBezTo>
                <a:cubicBezTo>
                  <a:pt x="1052" y="155"/>
                  <a:pt x="1018" y="120"/>
                  <a:pt x="1018" y="78"/>
                </a:cubicBezTo>
                <a:close/>
                <a:moveTo>
                  <a:pt x="1357" y="78"/>
                </a:moveTo>
                <a:cubicBezTo>
                  <a:pt x="1357" y="35"/>
                  <a:pt x="1392" y="0"/>
                  <a:pt x="1434" y="0"/>
                </a:cubicBezTo>
                <a:cubicBezTo>
                  <a:pt x="1477" y="0"/>
                  <a:pt x="1512" y="35"/>
                  <a:pt x="1512" y="78"/>
                </a:cubicBezTo>
                <a:cubicBezTo>
                  <a:pt x="1512" y="120"/>
                  <a:pt x="1477" y="155"/>
                  <a:pt x="1434" y="155"/>
                </a:cubicBezTo>
                <a:cubicBezTo>
                  <a:pt x="1392" y="155"/>
                  <a:pt x="1357" y="120"/>
                  <a:pt x="1357" y="78"/>
                </a:cubicBezTo>
                <a:close/>
                <a:moveTo>
                  <a:pt x="1696" y="78"/>
                </a:moveTo>
                <a:cubicBezTo>
                  <a:pt x="1696" y="35"/>
                  <a:pt x="1731" y="0"/>
                  <a:pt x="1774" y="0"/>
                </a:cubicBezTo>
                <a:cubicBezTo>
                  <a:pt x="1816" y="0"/>
                  <a:pt x="1851" y="35"/>
                  <a:pt x="1851" y="78"/>
                </a:cubicBezTo>
                <a:cubicBezTo>
                  <a:pt x="1851" y="120"/>
                  <a:pt x="1816" y="155"/>
                  <a:pt x="1774" y="155"/>
                </a:cubicBezTo>
                <a:cubicBezTo>
                  <a:pt x="1731" y="155"/>
                  <a:pt x="1696" y="120"/>
                  <a:pt x="1696" y="78"/>
                </a:cubicBezTo>
                <a:close/>
                <a:moveTo>
                  <a:pt x="0" y="391"/>
                </a:moveTo>
                <a:cubicBezTo>
                  <a:pt x="0" y="348"/>
                  <a:pt x="35" y="313"/>
                  <a:pt x="78" y="313"/>
                </a:cubicBezTo>
                <a:cubicBezTo>
                  <a:pt x="120" y="313"/>
                  <a:pt x="155" y="348"/>
                  <a:pt x="155" y="391"/>
                </a:cubicBezTo>
                <a:cubicBezTo>
                  <a:pt x="155" y="433"/>
                  <a:pt x="120" y="468"/>
                  <a:pt x="78" y="468"/>
                </a:cubicBezTo>
                <a:cubicBezTo>
                  <a:pt x="35" y="468"/>
                  <a:pt x="0" y="433"/>
                  <a:pt x="0" y="391"/>
                </a:cubicBezTo>
                <a:close/>
                <a:moveTo>
                  <a:pt x="339" y="391"/>
                </a:moveTo>
                <a:cubicBezTo>
                  <a:pt x="339" y="348"/>
                  <a:pt x="374" y="313"/>
                  <a:pt x="417" y="313"/>
                </a:cubicBezTo>
                <a:cubicBezTo>
                  <a:pt x="459" y="313"/>
                  <a:pt x="494" y="348"/>
                  <a:pt x="494" y="391"/>
                </a:cubicBezTo>
                <a:cubicBezTo>
                  <a:pt x="494" y="433"/>
                  <a:pt x="459" y="468"/>
                  <a:pt x="417" y="468"/>
                </a:cubicBezTo>
                <a:cubicBezTo>
                  <a:pt x="374" y="468"/>
                  <a:pt x="339" y="433"/>
                  <a:pt x="339" y="391"/>
                </a:cubicBezTo>
                <a:close/>
                <a:moveTo>
                  <a:pt x="678" y="391"/>
                </a:moveTo>
                <a:cubicBezTo>
                  <a:pt x="678" y="348"/>
                  <a:pt x="713" y="313"/>
                  <a:pt x="756" y="313"/>
                </a:cubicBezTo>
                <a:cubicBezTo>
                  <a:pt x="798" y="313"/>
                  <a:pt x="833" y="348"/>
                  <a:pt x="833" y="391"/>
                </a:cubicBezTo>
                <a:cubicBezTo>
                  <a:pt x="833" y="433"/>
                  <a:pt x="798" y="468"/>
                  <a:pt x="756" y="468"/>
                </a:cubicBezTo>
                <a:cubicBezTo>
                  <a:pt x="713" y="468"/>
                  <a:pt x="678" y="433"/>
                  <a:pt x="678" y="391"/>
                </a:cubicBezTo>
                <a:close/>
                <a:moveTo>
                  <a:pt x="1018" y="391"/>
                </a:moveTo>
                <a:cubicBezTo>
                  <a:pt x="1018" y="348"/>
                  <a:pt x="1053" y="313"/>
                  <a:pt x="1096" y="313"/>
                </a:cubicBezTo>
                <a:cubicBezTo>
                  <a:pt x="1138" y="313"/>
                  <a:pt x="1173" y="348"/>
                  <a:pt x="1173" y="391"/>
                </a:cubicBezTo>
                <a:cubicBezTo>
                  <a:pt x="1173" y="433"/>
                  <a:pt x="1138" y="468"/>
                  <a:pt x="1096" y="468"/>
                </a:cubicBezTo>
                <a:cubicBezTo>
                  <a:pt x="1053" y="468"/>
                  <a:pt x="1018" y="433"/>
                  <a:pt x="1018" y="391"/>
                </a:cubicBezTo>
                <a:close/>
                <a:moveTo>
                  <a:pt x="1357" y="391"/>
                </a:moveTo>
                <a:cubicBezTo>
                  <a:pt x="1357" y="348"/>
                  <a:pt x="1392" y="313"/>
                  <a:pt x="1435" y="313"/>
                </a:cubicBezTo>
                <a:cubicBezTo>
                  <a:pt x="1477" y="313"/>
                  <a:pt x="1512" y="348"/>
                  <a:pt x="1512" y="391"/>
                </a:cubicBezTo>
                <a:cubicBezTo>
                  <a:pt x="1512" y="433"/>
                  <a:pt x="1477" y="468"/>
                  <a:pt x="1435" y="468"/>
                </a:cubicBezTo>
                <a:cubicBezTo>
                  <a:pt x="1392" y="468"/>
                  <a:pt x="1357" y="433"/>
                  <a:pt x="1357" y="391"/>
                </a:cubicBezTo>
                <a:close/>
                <a:moveTo>
                  <a:pt x="1696" y="391"/>
                </a:moveTo>
                <a:cubicBezTo>
                  <a:pt x="1696" y="348"/>
                  <a:pt x="1731" y="313"/>
                  <a:pt x="1774" y="313"/>
                </a:cubicBezTo>
                <a:cubicBezTo>
                  <a:pt x="1816" y="313"/>
                  <a:pt x="1851" y="348"/>
                  <a:pt x="1851" y="391"/>
                </a:cubicBezTo>
                <a:cubicBezTo>
                  <a:pt x="1851" y="433"/>
                  <a:pt x="1816" y="468"/>
                  <a:pt x="1774" y="468"/>
                </a:cubicBezTo>
                <a:cubicBezTo>
                  <a:pt x="1731" y="468"/>
                  <a:pt x="1696" y="433"/>
                  <a:pt x="1696" y="391"/>
                </a:cubicBezTo>
                <a:close/>
                <a:moveTo>
                  <a:pt x="0" y="704"/>
                </a:moveTo>
                <a:cubicBezTo>
                  <a:pt x="0" y="661"/>
                  <a:pt x="35" y="626"/>
                  <a:pt x="78" y="626"/>
                </a:cubicBezTo>
                <a:cubicBezTo>
                  <a:pt x="120" y="626"/>
                  <a:pt x="155" y="661"/>
                  <a:pt x="155" y="704"/>
                </a:cubicBezTo>
                <a:cubicBezTo>
                  <a:pt x="155" y="746"/>
                  <a:pt x="120" y="781"/>
                  <a:pt x="78" y="781"/>
                </a:cubicBezTo>
                <a:cubicBezTo>
                  <a:pt x="35" y="781"/>
                  <a:pt x="0" y="746"/>
                  <a:pt x="0" y="704"/>
                </a:cubicBezTo>
                <a:close/>
                <a:moveTo>
                  <a:pt x="339" y="704"/>
                </a:moveTo>
                <a:cubicBezTo>
                  <a:pt x="339" y="661"/>
                  <a:pt x="374" y="626"/>
                  <a:pt x="417" y="626"/>
                </a:cubicBezTo>
                <a:cubicBezTo>
                  <a:pt x="459" y="626"/>
                  <a:pt x="494" y="661"/>
                  <a:pt x="494" y="704"/>
                </a:cubicBezTo>
                <a:cubicBezTo>
                  <a:pt x="494" y="746"/>
                  <a:pt x="459" y="781"/>
                  <a:pt x="417" y="781"/>
                </a:cubicBezTo>
                <a:cubicBezTo>
                  <a:pt x="374" y="781"/>
                  <a:pt x="339" y="746"/>
                  <a:pt x="339" y="704"/>
                </a:cubicBezTo>
                <a:close/>
                <a:moveTo>
                  <a:pt x="678" y="704"/>
                </a:moveTo>
                <a:cubicBezTo>
                  <a:pt x="678" y="661"/>
                  <a:pt x="713" y="626"/>
                  <a:pt x="756" y="626"/>
                </a:cubicBezTo>
                <a:cubicBezTo>
                  <a:pt x="798" y="626"/>
                  <a:pt x="833" y="661"/>
                  <a:pt x="833" y="704"/>
                </a:cubicBezTo>
                <a:cubicBezTo>
                  <a:pt x="833" y="746"/>
                  <a:pt x="798" y="781"/>
                  <a:pt x="756" y="781"/>
                </a:cubicBezTo>
                <a:cubicBezTo>
                  <a:pt x="713" y="781"/>
                  <a:pt x="678" y="746"/>
                  <a:pt x="678" y="704"/>
                </a:cubicBezTo>
                <a:close/>
                <a:moveTo>
                  <a:pt x="1018" y="704"/>
                </a:moveTo>
                <a:cubicBezTo>
                  <a:pt x="1018" y="661"/>
                  <a:pt x="1053" y="626"/>
                  <a:pt x="1096" y="626"/>
                </a:cubicBezTo>
                <a:cubicBezTo>
                  <a:pt x="1138" y="626"/>
                  <a:pt x="1173" y="661"/>
                  <a:pt x="1173" y="704"/>
                </a:cubicBezTo>
                <a:cubicBezTo>
                  <a:pt x="1173" y="746"/>
                  <a:pt x="1138" y="781"/>
                  <a:pt x="1096" y="781"/>
                </a:cubicBezTo>
                <a:cubicBezTo>
                  <a:pt x="1053" y="781"/>
                  <a:pt x="1018" y="746"/>
                  <a:pt x="1018" y="704"/>
                </a:cubicBezTo>
                <a:close/>
                <a:moveTo>
                  <a:pt x="1357" y="704"/>
                </a:moveTo>
                <a:cubicBezTo>
                  <a:pt x="1357" y="661"/>
                  <a:pt x="1392" y="626"/>
                  <a:pt x="1435" y="626"/>
                </a:cubicBezTo>
                <a:cubicBezTo>
                  <a:pt x="1477" y="626"/>
                  <a:pt x="1512" y="661"/>
                  <a:pt x="1512" y="704"/>
                </a:cubicBezTo>
                <a:cubicBezTo>
                  <a:pt x="1512" y="746"/>
                  <a:pt x="1477" y="781"/>
                  <a:pt x="1435" y="781"/>
                </a:cubicBezTo>
                <a:cubicBezTo>
                  <a:pt x="1392" y="781"/>
                  <a:pt x="1357" y="746"/>
                  <a:pt x="1357" y="704"/>
                </a:cubicBezTo>
                <a:close/>
                <a:moveTo>
                  <a:pt x="1696" y="704"/>
                </a:moveTo>
                <a:cubicBezTo>
                  <a:pt x="1696" y="661"/>
                  <a:pt x="1731" y="626"/>
                  <a:pt x="1774" y="626"/>
                </a:cubicBezTo>
                <a:cubicBezTo>
                  <a:pt x="1816" y="626"/>
                  <a:pt x="1851" y="661"/>
                  <a:pt x="1851" y="704"/>
                </a:cubicBezTo>
                <a:cubicBezTo>
                  <a:pt x="1851" y="746"/>
                  <a:pt x="1816" y="781"/>
                  <a:pt x="1774" y="781"/>
                </a:cubicBezTo>
                <a:cubicBezTo>
                  <a:pt x="1731" y="781"/>
                  <a:pt x="1696" y="746"/>
                  <a:pt x="1696" y="704"/>
                </a:cubicBezTo>
                <a:close/>
                <a:moveTo>
                  <a:pt x="0" y="1017"/>
                </a:moveTo>
                <a:cubicBezTo>
                  <a:pt x="0" y="974"/>
                  <a:pt x="35" y="939"/>
                  <a:pt x="78" y="939"/>
                </a:cubicBezTo>
                <a:cubicBezTo>
                  <a:pt x="120" y="939"/>
                  <a:pt x="155" y="974"/>
                  <a:pt x="155" y="1017"/>
                </a:cubicBezTo>
                <a:cubicBezTo>
                  <a:pt x="155" y="1059"/>
                  <a:pt x="120" y="1094"/>
                  <a:pt x="78" y="1094"/>
                </a:cubicBezTo>
                <a:cubicBezTo>
                  <a:pt x="35" y="1094"/>
                  <a:pt x="0" y="1059"/>
                  <a:pt x="0" y="1017"/>
                </a:cubicBezTo>
                <a:close/>
                <a:moveTo>
                  <a:pt x="339" y="1017"/>
                </a:moveTo>
                <a:cubicBezTo>
                  <a:pt x="339" y="974"/>
                  <a:pt x="374" y="939"/>
                  <a:pt x="417" y="939"/>
                </a:cubicBezTo>
                <a:cubicBezTo>
                  <a:pt x="459" y="939"/>
                  <a:pt x="494" y="974"/>
                  <a:pt x="494" y="1017"/>
                </a:cubicBezTo>
                <a:cubicBezTo>
                  <a:pt x="494" y="1059"/>
                  <a:pt x="459" y="1094"/>
                  <a:pt x="417" y="1094"/>
                </a:cubicBezTo>
                <a:cubicBezTo>
                  <a:pt x="374" y="1094"/>
                  <a:pt x="339" y="1059"/>
                  <a:pt x="339" y="1017"/>
                </a:cubicBezTo>
                <a:close/>
                <a:moveTo>
                  <a:pt x="678" y="1017"/>
                </a:moveTo>
                <a:cubicBezTo>
                  <a:pt x="678" y="974"/>
                  <a:pt x="713" y="939"/>
                  <a:pt x="756" y="939"/>
                </a:cubicBezTo>
                <a:cubicBezTo>
                  <a:pt x="798" y="939"/>
                  <a:pt x="833" y="974"/>
                  <a:pt x="833" y="1017"/>
                </a:cubicBezTo>
                <a:cubicBezTo>
                  <a:pt x="833" y="1059"/>
                  <a:pt x="798" y="1094"/>
                  <a:pt x="756" y="1094"/>
                </a:cubicBezTo>
                <a:cubicBezTo>
                  <a:pt x="713" y="1094"/>
                  <a:pt x="678" y="1059"/>
                  <a:pt x="678" y="1017"/>
                </a:cubicBezTo>
                <a:close/>
                <a:moveTo>
                  <a:pt x="1018" y="1017"/>
                </a:moveTo>
                <a:cubicBezTo>
                  <a:pt x="1018" y="974"/>
                  <a:pt x="1053" y="939"/>
                  <a:pt x="1096" y="939"/>
                </a:cubicBezTo>
                <a:cubicBezTo>
                  <a:pt x="1138" y="939"/>
                  <a:pt x="1173" y="974"/>
                  <a:pt x="1173" y="1017"/>
                </a:cubicBezTo>
                <a:cubicBezTo>
                  <a:pt x="1173" y="1059"/>
                  <a:pt x="1138" y="1094"/>
                  <a:pt x="1096" y="1094"/>
                </a:cubicBezTo>
                <a:cubicBezTo>
                  <a:pt x="1053" y="1094"/>
                  <a:pt x="1018" y="1059"/>
                  <a:pt x="1018" y="1017"/>
                </a:cubicBezTo>
                <a:close/>
                <a:moveTo>
                  <a:pt x="1357" y="1017"/>
                </a:moveTo>
                <a:cubicBezTo>
                  <a:pt x="1357" y="974"/>
                  <a:pt x="1392" y="939"/>
                  <a:pt x="1435" y="939"/>
                </a:cubicBezTo>
                <a:cubicBezTo>
                  <a:pt x="1477" y="939"/>
                  <a:pt x="1512" y="974"/>
                  <a:pt x="1512" y="1017"/>
                </a:cubicBezTo>
                <a:cubicBezTo>
                  <a:pt x="1512" y="1059"/>
                  <a:pt x="1477" y="1094"/>
                  <a:pt x="1435" y="1094"/>
                </a:cubicBezTo>
                <a:cubicBezTo>
                  <a:pt x="1392" y="1094"/>
                  <a:pt x="1357" y="1059"/>
                  <a:pt x="1357" y="1017"/>
                </a:cubicBezTo>
                <a:close/>
                <a:moveTo>
                  <a:pt x="1696" y="1017"/>
                </a:moveTo>
                <a:cubicBezTo>
                  <a:pt x="1696" y="974"/>
                  <a:pt x="1731" y="939"/>
                  <a:pt x="1774" y="939"/>
                </a:cubicBezTo>
                <a:cubicBezTo>
                  <a:pt x="1816" y="939"/>
                  <a:pt x="1851" y="974"/>
                  <a:pt x="1851" y="1017"/>
                </a:cubicBezTo>
                <a:cubicBezTo>
                  <a:pt x="1851" y="1059"/>
                  <a:pt x="1816" y="1094"/>
                  <a:pt x="1774" y="1094"/>
                </a:cubicBezTo>
                <a:cubicBezTo>
                  <a:pt x="1731" y="1094"/>
                  <a:pt x="1696" y="1059"/>
                  <a:pt x="1696" y="1017"/>
                </a:cubicBezTo>
                <a:close/>
                <a:moveTo>
                  <a:pt x="0" y="1330"/>
                </a:moveTo>
                <a:cubicBezTo>
                  <a:pt x="0" y="1287"/>
                  <a:pt x="35" y="1252"/>
                  <a:pt x="78" y="1252"/>
                </a:cubicBezTo>
                <a:cubicBezTo>
                  <a:pt x="120" y="1252"/>
                  <a:pt x="155" y="1287"/>
                  <a:pt x="155" y="1330"/>
                </a:cubicBezTo>
                <a:cubicBezTo>
                  <a:pt x="155" y="1372"/>
                  <a:pt x="120" y="1407"/>
                  <a:pt x="78" y="1407"/>
                </a:cubicBezTo>
                <a:cubicBezTo>
                  <a:pt x="35" y="1407"/>
                  <a:pt x="0" y="1372"/>
                  <a:pt x="0" y="1330"/>
                </a:cubicBezTo>
                <a:close/>
                <a:moveTo>
                  <a:pt x="339" y="1330"/>
                </a:moveTo>
                <a:cubicBezTo>
                  <a:pt x="339" y="1287"/>
                  <a:pt x="374" y="1252"/>
                  <a:pt x="417" y="1252"/>
                </a:cubicBezTo>
                <a:cubicBezTo>
                  <a:pt x="459" y="1252"/>
                  <a:pt x="494" y="1287"/>
                  <a:pt x="494" y="1330"/>
                </a:cubicBezTo>
                <a:cubicBezTo>
                  <a:pt x="494" y="1372"/>
                  <a:pt x="459" y="1407"/>
                  <a:pt x="417" y="1407"/>
                </a:cubicBezTo>
                <a:cubicBezTo>
                  <a:pt x="374" y="1407"/>
                  <a:pt x="339" y="1372"/>
                  <a:pt x="339" y="1330"/>
                </a:cubicBezTo>
                <a:close/>
                <a:moveTo>
                  <a:pt x="678" y="1330"/>
                </a:moveTo>
                <a:cubicBezTo>
                  <a:pt x="678" y="1287"/>
                  <a:pt x="713" y="1252"/>
                  <a:pt x="756" y="1252"/>
                </a:cubicBezTo>
                <a:cubicBezTo>
                  <a:pt x="798" y="1252"/>
                  <a:pt x="833" y="1287"/>
                  <a:pt x="833" y="1330"/>
                </a:cubicBezTo>
                <a:cubicBezTo>
                  <a:pt x="833" y="1372"/>
                  <a:pt x="798" y="1407"/>
                  <a:pt x="756" y="1407"/>
                </a:cubicBezTo>
                <a:cubicBezTo>
                  <a:pt x="713" y="1407"/>
                  <a:pt x="678" y="1372"/>
                  <a:pt x="678" y="1330"/>
                </a:cubicBezTo>
                <a:close/>
                <a:moveTo>
                  <a:pt x="1018" y="1330"/>
                </a:moveTo>
                <a:cubicBezTo>
                  <a:pt x="1018" y="1287"/>
                  <a:pt x="1053" y="1252"/>
                  <a:pt x="1096" y="1252"/>
                </a:cubicBezTo>
                <a:cubicBezTo>
                  <a:pt x="1138" y="1252"/>
                  <a:pt x="1173" y="1287"/>
                  <a:pt x="1173" y="1330"/>
                </a:cubicBezTo>
                <a:cubicBezTo>
                  <a:pt x="1173" y="1372"/>
                  <a:pt x="1138" y="1407"/>
                  <a:pt x="1096" y="1407"/>
                </a:cubicBezTo>
                <a:cubicBezTo>
                  <a:pt x="1053" y="1407"/>
                  <a:pt x="1018" y="1372"/>
                  <a:pt x="1018" y="1330"/>
                </a:cubicBezTo>
                <a:close/>
                <a:moveTo>
                  <a:pt x="1357" y="1330"/>
                </a:moveTo>
                <a:cubicBezTo>
                  <a:pt x="1357" y="1287"/>
                  <a:pt x="1392" y="1252"/>
                  <a:pt x="1435" y="1252"/>
                </a:cubicBezTo>
                <a:cubicBezTo>
                  <a:pt x="1477" y="1252"/>
                  <a:pt x="1512" y="1287"/>
                  <a:pt x="1512" y="1330"/>
                </a:cubicBezTo>
                <a:cubicBezTo>
                  <a:pt x="1512" y="1372"/>
                  <a:pt x="1477" y="1407"/>
                  <a:pt x="1435" y="1407"/>
                </a:cubicBezTo>
                <a:cubicBezTo>
                  <a:pt x="1392" y="1407"/>
                  <a:pt x="1357" y="1372"/>
                  <a:pt x="1357" y="1330"/>
                </a:cubicBezTo>
                <a:close/>
                <a:moveTo>
                  <a:pt x="1696" y="1330"/>
                </a:moveTo>
                <a:cubicBezTo>
                  <a:pt x="1696" y="1287"/>
                  <a:pt x="1731" y="1252"/>
                  <a:pt x="1774" y="1252"/>
                </a:cubicBezTo>
                <a:cubicBezTo>
                  <a:pt x="1816" y="1252"/>
                  <a:pt x="1851" y="1287"/>
                  <a:pt x="1851" y="1330"/>
                </a:cubicBezTo>
                <a:cubicBezTo>
                  <a:pt x="1851" y="1372"/>
                  <a:pt x="1816" y="1407"/>
                  <a:pt x="1774" y="1407"/>
                </a:cubicBezTo>
                <a:cubicBezTo>
                  <a:pt x="1731" y="1407"/>
                  <a:pt x="1696" y="1372"/>
                  <a:pt x="1696" y="1330"/>
                </a:cubicBezTo>
                <a:close/>
              </a:path>
            </a:pathLst>
          </a:custGeom>
          <a:solidFill>
            <a:srgbClr val="F3AD1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微软雅黑" panose="020B0503020204020204" pitchFamily="34" charset="-122"/>
              <a:ea typeface="微软雅黑" panose="020B0503020204020204" pitchFamily="34" charset="-122"/>
              <a:cs typeface="Arial" panose="020B0604020202020204" pitchFamily="34" charset="0"/>
            </a:endParaRPr>
          </a:p>
        </p:txBody>
      </p:sp>
      <p:sp>
        <p:nvSpPr>
          <p:cNvPr id="13" name="任意多边形 12"/>
          <p:cNvSpPr/>
          <p:nvPr/>
        </p:nvSpPr>
        <p:spPr>
          <a:xfrm>
            <a:off x="8624570" y="1680210"/>
            <a:ext cx="760095" cy="63309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1851" h="1407">
                <a:moveTo>
                  <a:pt x="0" y="78"/>
                </a:moveTo>
                <a:cubicBezTo>
                  <a:pt x="0" y="35"/>
                  <a:pt x="35" y="0"/>
                  <a:pt x="77" y="0"/>
                </a:cubicBezTo>
                <a:cubicBezTo>
                  <a:pt x="120" y="0"/>
                  <a:pt x="155" y="35"/>
                  <a:pt x="155" y="78"/>
                </a:cubicBezTo>
                <a:cubicBezTo>
                  <a:pt x="155" y="120"/>
                  <a:pt x="120" y="155"/>
                  <a:pt x="77" y="155"/>
                </a:cubicBezTo>
                <a:cubicBezTo>
                  <a:pt x="35" y="155"/>
                  <a:pt x="0" y="120"/>
                  <a:pt x="0" y="78"/>
                </a:cubicBezTo>
                <a:close/>
                <a:moveTo>
                  <a:pt x="339" y="78"/>
                </a:moveTo>
                <a:cubicBezTo>
                  <a:pt x="339" y="35"/>
                  <a:pt x="374" y="0"/>
                  <a:pt x="417" y="0"/>
                </a:cubicBezTo>
                <a:cubicBezTo>
                  <a:pt x="459" y="0"/>
                  <a:pt x="494" y="35"/>
                  <a:pt x="494" y="78"/>
                </a:cubicBezTo>
                <a:cubicBezTo>
                  <a:pt x="494" y="120"/>
                  <a:pt x="459" y="155"/>
                  <a:pt x="417" y="155"/>
                </a:cubicBezTo>
                <a:cubicBezTo>
                  <a:pt x="374" y="155"/>
                  <a:pt x="339" y="120"/>
                  <a:pt x="339" y="78"/>
                </a:cubicBezTo>
                <a:close/>
                <a:moveTo>
                  <a:pt x="678" y="78"/>
                </a:moveTo>
                <a:cubicBezTo>
                  <a:pt x="678" y="35"/>
                  <a:pt x="713" y="0"/>
                  <a:pt x="756" y="0"/>
                </a:cubicBezTo>
                <a:cubicBezTo>
                  <a:pt x="799" y="0"/>
                  <a:pt x="833" y="35"/>
                  <a:pt x="833" y="78"/>
                </a:cubicBezTo>
                <a:cubicBezTo>
                  <a:pt x="833" y="120"/>
                  <a:pt x="799" y="155"/>
                  <a:pt x="756" y="155"/>
                </a:cubicBezTo>
                <a:cubicBezTo>
                  <a:pt x="713" y="155"/>
                  <a:pt x="678" y="120"/>
                  <a:pt x="678" y="78"/>
                </a:cubicBezTo>
                <a:close/>
                <a:moveTo>
                  <a:pt x="1018" y="78"/>
                </a:moveTo>
                <a:cubicBezTo>
                  <a:pt x="1018" y="35"/>
                  <a:pt x="1052" y="0"/>
                  <a:pt x="1095" y="0"/>
                </a:cubicBezTo>
                <a:cubicBezTo>
                  <a:pt x="1138" y="0"/>
                  <a:pt x="1173" y="35"/>
                  <a:pt x="1173" y="78"/>
                </a:cubicBezTo>
                <a:cubicBezTo>
                  <a:pt x="1173" y="120"/>
                  <a:pt x="1138" y="155"/>
                  <a:pt x="1095" y="155"/>
                </a:cubicBezTo>
                <a:cubicBezTo>
                  <a:pt x="1052" y="155"/>
                  <a:pt x="1018" y="120"/>
                  <a:pt x="1018" y="78"/>
                </a:cubicBezTo>
                <a:close/>
                <a:moveTo>
                  <a:pt x="1357" y="78"/>
                </a:moveTo>
                <a:cubicBezTo>
                  <a:pt x="1357" y="35"/>
                  <a:pt x="1392" y="0"/>
                  <a:pt x="1434" y="0"/>
                </a:cubicBezTo>
                <a:cubicBezTo>
                  <a:pt x="1477" y="0"/>
                  <a:pt x="1512" y="35"/>
                  <a:pt x="1512" y="78"/>
                </a:cubicBezTo>
                <a:cubicBezTo>
                  <a:pt x="1512" y="120"/>
                  <a:pt x="1477" y="155"/>
                  <a:pt x="1434" y="155"/>
                </a:cubicBezTo>
                <a:cubicBezTo>
                  <a:pt x="1392" y="155"/>
                  <a:pt x="1357" y="120"/>
                  <a:pt x="1357" y="78"/>
                </a:cubicBezTo>
                <a:close/>
                <a:moveTo>
                  <a:pt x="1696" y="78"/>
                </a:moveTo>
                <a:cubicBezTo>
                  <a:pt x="1696" y="35"/>
                  <a:pt x="1731" y="0"/>
                  <a:pt x="1774" y="0"/>
                </a:cubicBezTo>
                <a:cubicBezTo>
                  <a:pt x="1816" y="0"/>
                  <a:pt x="1851" y="35"/>
                  <a:pt x="1851" y="78"/>
                </a:cubicBezTo>
                <a:cubicBezTo>
                  <a:pt x="1851" y="120"/>
                  <a:pt x="1816" y="155"/>
                  <a:pt x="1774" y="155"/>
                </a:cubicBezTo>
                <a:cubicBezTo>
                  <a:pt x="1731" y="155"/>
                  <a:pt x="1696" y="120"/>
                  <a:pt x="1696" y="78"/>
                </a:cubicBezTo>
                <a:close/>
                <a:moveTo>
                  <a:pt x="0" y="391"/>
                </a:moveTo>
                <a:cubicBezTo>
                  <a:pt x="0" y="348"/>
                  <a:pt x="35" y="313"/>
                  <a:pt x="78" y="313"/>
                </a:cubicBezTo>
                <a:cubicBezTo>
                  <a:pt x="120" y="313"/>
                  <a:pt x="155" y="348"/>
                  <a:pt x="155" y="391"/>
                </a:cubicBezTo>
                <a:cubicBezTo>
                  <a:pt x="155" y="433"/>
                  <a:pt x="120" y="468"/>
                  <a:pt x="78" y="468"/>
                </a:cubicBezTo>
                <a:cubicBezTo>
                  <a:pt x="35" y="468"/>
                  <a:pt x="0" y="433"/>
                  <a:pt x="0" y="391"/>
                </a:cubicBezTo>
                <a:close/>
                <a:moveTo>
                  <a:pt x="339" y="391"/>
                </a:moveTo>
                <a:cubicBezTo>
                  <a:pt x="339" y="348"/>
                  <a:pt x="374" y="313"/>
                  <a:pt x="417" y="313"/>
                </a:cubicBezTo>
                <a:cubicBezTo>
                  <a:pt x="459" y="313"/>
                  <a:pt x="494" y="348"/>
                  <a:pt x="494" y="391"/>
                </a:cubicBezTo>
                <a:cubicBezTo>
                  <a:pt x="494" y="433"/>
                  <a:pt x="459" y="468"/>
                  <a:pt x="417" y="468"/>
                </a:cubicBezTo>
                <a:cubicBezTo>
                  <a:pt x="374" y="468"/>
                  <a:pt x="339" y="433"/>
                  <a:pt x="339" y="391"/>
                </a:cubicBezTo>
                <a:close/>
                <a:moveTo>
                  <a:pt x="678" y="391"/>
                </a:moveTo>
                <a:cubicBezTo>
                  <a:pt x="678" y="348"/>
                  <a:pt x="713" y="313"/>
                  <a:pt x="756" y="313"/>
                </a:cubicBezTo>
                <a:cubicBezTo>
                  <a:pt x="798" y="313"/>
                  <a:pt x="833" y="348"/>
                  <a:pt x="833" y="391"/>
                </a:cubicBezTo>
                <a:cubicBezTo>
                  <a:pt x="833" y="433"/>
                  <a:pt x="798" y="468"/>
                  <a:pt x="756" y="468"/>
                </a:cubicBezTo>
                <a:cubicBezTo>
                  <a:pt x="713" y="468"/>
                  <a:pt x="678" y="433"/>
                  <a:pt x="678" y="391"/>
                </a:cubicBezTo>
                <a:close/>
                <a:moveTo>
                  <a:pt x="1018" y="391"/>
                </a:moveTo>
                <a:cubicBezTo>
                  <a:pt x="1018" y="348"/>
                  <a:pt x="1053" y="313"/>
                  <a:pt x="1096" y="313"/>
                </a:cubicBezTo>
                <a:cubicBezTo>
                  <a:pt x="1138" y="313"/>
                  <a:pt x="1173" y="348"/>
                  <a:pt x="1173" y="391"/>
                </a:cubicBezTo>
                <a:cubicBezTo>
                  <a:pt x="1173" y="433"/>
                  <a:pt x="1138" y="468"/>
                  <a:pt x="1096" y="468"/>
                </a:cubicBezTo>
                <a:cubicBezTo>
                  <a:pt x="1053" y="468"/>
                  <a:pt x="1018" y="433"/>
                  <a:pt x="1018" y="391"/>
                </a:cubicBezTo>
                <a:close/>
                <a:moveTo>
                  <a:pt x="1357" y="391"/>
                </a:moveTo>
                <a:cubicBezTo>
                  <a:pt x="1357" y="348"/>
                  <a:pt x="1392" y="313"/>
                  <a:pt x="1435" y="313"/>
                </a:cubicBezTo>
                <a:cubicBezTo>
                  <a:pt x="1477" y="313"/>
                  <a:pt x="1512" y="348"/>
                  <a:pt x="1512" y="391"/>
                </a:cubicBezTo>
                <a:cubicBezTo>
                  <a:pt x="1512" y="433"/>
                  <a:pt x="1477" y="468"/>
                  <a:pt x="1435" y="468"/>
                </a:cubicBezTo>
                <a:cubicBezTo>
                  <a:pt x="1392" y="468"/>
                  <a:pt x="1357" y="433"/>
                  <a:pt x="1357" y="391"/>
                </a:cubicBezTo>
                <a:close/>
                <a:moveTo>
                  <a:pt x="1696" y="391"/>
                </a:moveTo>
                <a:cubicBezTo>
                  <a:pt x="1696" y="348"/>
                  <a:pt x="1731" y="313"/>
                  <a:pt x="1774" y="313"/>
                </a:cubicBezTo>
                <a:cubicBezTo>
                  <a:pt x="1816" y="313"/>
                  <a:pt x="1851" y="348"/>
                  <a:pt x="1851" y="391"/>
                </a:cubicBezTo>
                <a:cubicBezTo>
                  <a:pt x="1851" y="433"/>
                  <a:pt x="1816" y="468"/>
                  <a:pt x="1774" y="468"/>
                </a:cubicBezTo>
                <a:cubicBezTo>
                  <a:pt x="1731" y="468"/>
                  <a:pt x="1696" y="433"/>
                  <a:pt x="1696" y="391"/>
                </a:cubicBezTo>
                <a:close/>
                <a:moveTo>
                  <a:pt x="0" y="704"/>
                </a:moveTo>
                <a:cubicBezTo>
                  <a:pt x="0" y="661"/>
                  <a:pt x="35" y="626"/>
                  <a:pt x="78" y="626"/>
                </a:cubicBezTo>
                <a:cubicBezTo>
                  <a:pt x="120" y="626"/>
                  <a:pt x="155" y="661"/>
                  <a:pt x="155" y="704"/>
                </a:cubicBezTo>
                <a:cubicBezTo>
                  <a:pt x="155" y="746"/>
                  <a:pt x="120" y="781"/>
                  <a:pt x="78" y="781"/>
                </a:cubicBezTo>
                <a:cubicBezTo>
                  <a:pt x="35" y="781"/>
                  <a:pt x="0" y="746"/>
                  <a:pt x="0" y="704"/>
                </a:cubicBezTo>
                <a:close/>
                <a:moveTo>
                  <a:pt x="339" y="704"/>
                </a:moveTo>
                <a:cubicBezTo>
                  <a:pt x="339" y="661"/>
                  <a:pt x="374" y="626"/>
                  <a:pt x="417" y="626"/>
                </a:cubicBezTo>
                <a:cubicBezTo>
                  <a:pt x="459" y="626"/>
                  <a:pt x="494" y="661"/>
                  <a:pt x="494" y="704"/>
                </a:cubicBezTo>
                <a:cubicBezTo>
                  <a:pt x="494" y="746"/>
                  <a:pt x="459" y="781"/>
                  <a:pt x="417" y="781"/>
                </a:cubicBezTo>
                <a:cubicBezTo>
                  <a:pt x="374" y="781"/>
                  <a:pt x="339" y="746"/>
                  <a:pt x="339" y="704"/>
                </a:cubicBezTo>
                <a:close/>
                <a:moveTo>
                  <a:pt x="678" y="704"/>
                </a:moveTo>
                <a:cubicBezTo>
                  <a:pt x="678" y="661"/>
                  <a:pt x="713" y="626"/>
                  <a:pt x="756" y="626"/>
                </a:cubicBezTo>
                <a:cubicBezTo>
                  <a:pt x="798" y="626"/>
                  <a:pt x="833" y="661"/>
                  <a:pt x="833" y="704"/>
                </a:cubicBezTo>
                <a:cubicBezTo>
                  <a:pt x="833" y="746"/>
                  <a:pt x="798" y="781"/>
                  <a:pt x="756" y="781"/>
                </a:cubicBezTo>
                <a:cubicBezTo>
                  <a:pt x="713" y="781"/>
                  <a:pt x="678" y="746"/>
                  <a:pt x="678" y="704"/>
                </a:cubicBezTo>
                <a:close/>
                <a:moveTo>
                  <a:pt x="1018" y="704"/>
                </a:moveTo>
                <a:cubicBezTo>
                  <a:pt x="1018" y="661"/>
                  <a:pt x="1053" y="626"/>
                  <a:pt x="1096" y="626"/>
                </a:cubicBezTo>
                <a:cubicBezTo>
                  <a:pt x="1138" y="626"/>
                  <a:pt x="1173" y="661"/>
                  <a:pt x="1173" y="704"/>
                </a:cubicBezTo>
                <a:cubicBezTo>
                  <a:pt x="1173" y="746"/>
                  <a:pt x="1138" y="781"/>
                  <a:pt x="1096" y="781"/>
                </a:cubicBezTo>
                <a:cubicBezTo>
                  <a:pt x="1053" y="781"/>
                  <a:pt x="1018" y="746"/>
                  <a:pt x="1018" y="704"/>
                </a:cubicBezTo>
                <a:close/>
                <a:moveTo>
                  <a:pt x="1357" y="704"/>
                </a:moveTo>
                <a:cubicBezTo>
                  <a:pt x="1357" y="661"/>
                  <a:pt x="1392" y="626"/>
                  <a:pt x="1435" y="626"/>
                </a:cubicBezTo>
                <a:cubicBezTo>
                  <a:pt x="1477" y="626"/>
                  <a:pt x="1512" y="661"/>
                  <a:pt x="1512" y="704"/>
                </a:cubicBezTo>
                <a:cubicBezTo>
                  <a:pt x="1512" y="746"/>
                  <a:pt x="1477" y="781"/>
                  <a:pt x="1435" y="781"/>
                </a:cubicBezTo>
                <a:cubicBezTo>
                  <a:pt x="1392" y="781"/>
                  <a:pt x="1357" y="746"/>
                  <a:pt x="1357" y="704"/>
                </a:cubicBezTo>
                <a:close/>
                <a:moveTo>
                  <a:pt x="1696" y="704"/>
                </a:moveTo>
                <a:cubicBezTo>
                  <a:pt x="1696" y="661"/>
                  <a:pt x="1731" y="626"/>
                  <a:pt x="1774" y="626"/>
                </a:cubicBezTo>
                <a:cubicBezTo>
                  <a:pt x="1816" y="626"/>
                  <a:pt x="1851" y="661"/>
                  <a:pt x="1851" y="704"/>
                </a:cubicBezTo>
                <a:cubicBezTo>
                  <a:pt x="1851" y="746"/>
                  <a:pt x="1816" y="781"/>
                  <a:pt x="1774" y="781"/>
                </a:cubicBezTo>
                <a:cubicBezTo>
                  <a:pt x="1731" y="781"/>
                  <a:pt x="1696" y="746"/>
                  <a:pt x="1696" y="704"/>
                </a:cubicBezTo>
                <a:close/>
                <a:moveTo>
                  <a:pt x="0" y="1017"/>
                </a:moveTo>
                <a:cubicBezTo>
                  <a:pt x="0" y="974"/>
                  <a:pt x="35" y="939"/>
                  <a:pt x="78" y="939"/>
                </a:cubicBezTo>
                <a:cubicBezTo>
                  <a:pt x="120" y="939"/>
                  <a:pt x="155" y="974"/>
                  <a:pt x="155" y="1017"/>
                </a:cubicBezTo>
                <a:cubicBezTo>
                  <a:pt x="155" y="1059"/>
                  <a:pt x="120" y="1094"/>
                  <a:pt x="78" y="1094"/>
                </a:cubicBezTo>
                <a:cubicBezTo>
                  <a:pt x="35" y="1094"/>
                  <a:pt x="0" y="1059"/>
                  <a:pt x="0" y="1017"/>
                </a:cubicBezTo>
                <a:close/>
                <a:moveTo>
                  <a:pt x="339" y="1017"/>
                </a:moveTo>
                <a:cubicBezTo>
                  <a:pt x="339" y="974"/>
                  <a:pt x="374" y="939"/>
                  <a:pt x="417" y="939"/>
                </a:cubicBezTo>
                <a:cubicBezTo>
                  <a:pt x="459" y="939"/>
                  <a:pt x="494" y="974"/>
                  <a:pt x="494" y="1017"/>
                </a:cubicBezTo>
                <a:cubicBezTo>
                  <a:pt x="494" y="1059"/>
                  <a:pt x="459" y="1094"/>
                  <a:pt x="417" y="1094"/>
                </a:cubicBezTo>
                <a:cubicBezTo>
                  <a:pt x="374" y="1094"/>
                  <a:pt x="339" y="1059"/>
                  <a:pt x="339" y="1017"/>
                </a:cubicBezTo>
                <a:close/>
                <a:moveTo>
                  <a:pt x="678" y="1017"/>
                </a:moveTo>
                <a:cubicBezTo>
                  <a:pt x="678" y="974"/>
                  <a:pt x="713" y="939"/>
                  <a:pt x="756" y="939"/>
                </a:cubicBezTo>
                <a:cubicBezTo>
                  <a:pt x="798" y="939"/>
                  <a:pt x="833" y="974"/>
                  <a:pt x="833" y="1017"/>
                </a:cubicBezTo>
                <a:cubicBezTo>
                  <a:pt x="833" y="1059"/>
                  <a:pt x="798" y="1094"/>
                  <a:pt x="756" y="1094"/>
                </a:cubicBezTo>
                <a:cubicBezTo>
                  <a:pt x="713" y="1094"/>
                  <a:pt x="678" y="1059"/>
                  <a:pt x="678" y="1017"/>
                </a:cubicBezTo>
                <a:close/>
                <a:moveTo>
                  <a:pt x="1018" y="1017"/>
                </a:moveTo>
                <a:cubicBezTo>
                  <a:pt x="1018" y="974"/>
                  <a:pt x="1053" y="939"/>
                  <a:pt x="1096" y="939"/>
                </a:cubicBezTo>
                <a:cubicBezTo>
                  <a:pt x="1138" y="939"/>
                  <a:pt x="1173" y="974"/>
                  <a:pt x="1173" y="1017"/>
                </a:cubicBezTo>
                <a:cubicBezTo>
                  <a:pt x="1173" y="1059"/>
                  <a:pt x="1138" y="1094"/>
                  <a:pt x="1096" y="1094"/>
                </a:cubicBezTo>
                <a:cubicBezTo>
                  <a:pt x="1053" y="1094"/>
                  <a:pt x="1018" y="1059"/>
                  <a:pt x="1018" y="1017"/>
                </a:cubicBezTo>
                <a:close/>
                <a:moveTo>
                  <a:pt x="1357" y="1017"/>
                </a:moveTo>
                <a:cubicBezTo>
                  <a:pt x="1357" y="974"/>
                  <a:pt x="1392" y="939"/>
                  <a:pt x="1435" y="939"/>
                </a:cubicBezTo>
                <a:cubicBezTo>
                  <a:pt x="1477" y="939"/>
                  <a:pt x="1512" y="974"/>
                  <a:pt x="1512" y="1017"/>
                </a:cubicBezTo>
                <a:cubicBezTo>
                  <a:pt x="1512" y="1059"/>
                  <a:pt x="1477" y="1094"/>
                  <a:pt x="1435" y="1094"/>
                </a:cubicBezTo>
                <a:cubicBezTo>
                  <a:pt x="1392" y="1094"/>
                  <a:pt x="1357" y="1059"/>
                  <a:pt x="1357" y="1017"/>
                </a:cubicBezTo>
                <a:close/>
                <a:moveTo>
                  <a:pt x="1696" y="1017"/>
                </a:moveTo>
                <a:cubicBezTo>
                  <a:pt x="1696" y="974"/>
                  <a:pt x="1731" y="939"/>
                  <a:pt x="1774" y="939"/>
                </a:cubicBezTo>
                <a:cubicBezTo>
                  <a:pt x="1816" y="939"/>
                  <a:pt x="1851" y="974"/>
                  <a:pt x="1851" y="1017"/>
                </a:cubicBezTo>
                <a:cubicBezTo>
                  <a:pt x="1851" y="1059"/>
                  <a:pt x="1816" y="1094"/>
                  <a:pt x="1774" y="1094"/>
                </a:cubicBezTo>
                <a:cubicBezTo>
                  <a:pt x="1731" y="1094"/>
                  <a:pt x="1696" y="1059"/>
                  <a:pt x="1696" y="1017"/>
                </a:cubicBezTo>
                <a:close/>
                <a:moveTo>
                  <a:pt x="0" y="1330"/>
                </a:moveTo>
                <a:cubicBezTo>
                  <a:pt x="0" y="1287"/>
                  <a:pt x="35" y="1252"/>
                  <a:pt x="78" y="1252"/>
                </a:cubicBezTo>
                <a:cubicBezTo>
                  <a:pt x="120" y="1252"/>
                  <a:pt x="155" y="1287"/>
                  <a:pt x="155" y="1330"/>
                </a:cubicBezTo>
                <a:cubicBezTo>
                  <a:pt x="155" y="1372"/>
                  <a:pt x="120" y="1407"/>
                  <a:pt x="78" y="1407"/>
                </a:cubicBezTo>
                <a:cubicBezTo>
                  <a:pt x="35" y="1407"/>
                  <a:pt x="0" y="1372"/>
                  <a:pt x="0" y="1330"/>
                </a:cubicBezTo>
                <a:close/>
                <a:moveTo>
                  <a:pt x="339" y="1330"/>
                </a:moveTo>
                <a:cubicBezTo>
                  <a:pt x="339" y="1287"/>
                  <a:pt x="374" y="1252"/>
                  <a:pt x="417" y="1252"/>
                </a:cubicBezTo>
                <a:cubicBezTo>
                  <a:pt x="459" y="1252"/>
                  <a:pt x="494" y="1287"/>
                  <a:pt x="494" y="1330"/>
                </a:cubicBezTo>
                <a:cubicBezTo>
                  <a:pt x="494" y="1372"/>
                  <a:pt x="459" y="1407"/>
                  <a:pt x="417" y="1407"/>
                </a:cubicBezTo>
                <a:cubicBezTo>
                  <a:pt x="374" y="1407"/>
                  <a:pt x="339" y="1372"/>
                  <a:pt x="339" y="1330"/>
                </a:cubicBezTo>
                <a:close/>
                <a:moveTo>
                  <a:pt x="678" y="1330"/>
                </a:moveTo>
                <a:cubicBezTo>
                  <a:pt x="678" y="1287"/>
                  <a:pt x="713" y="1252"/>
                  <a:pt x="756" y="1252"/>
                </a:cubicBezTo>
                <a:cubicBezTo>
                  <a:pt x="798" y="1252"/>
                  <a:pt x="833" y="1287"/>
                  <a:pt x="833" y="1330"/>
                </a:cubicBezTo>
                <a:cubicBezTo>
                  <a:pt x="833" y="1372"/>
                  <a:pt x="798" y="1407"/>
                  <a:pt x="756" y="1407"/>
                </a:cubicBezTo>
                <a:cubicBezTo>
                  <a:pt x="713" y="1407"/>
                  <a:pt x="678" y="1372"/>
                  <a:pt x="678" y="1330"/>
                </a:cubicBezTo>
                <a:close/>
                <a:moveTo>
                  <a:pt x="1018" y="1330"/>
                </a:moveTo>
                <a:cubicBezTo>
                  <a:pt x="1018" y="1287"/>
                  <a:pt x="1053" y="1252"/>
                  <a:pt x="1096" y="1252"/>
                </a:cubicBezTo>
                <a:cubicBezTo>
                  <a:pt x="1138" y="1252"/>
                  <a:pt x="1173" y="1287"/>
                  <a:pt x="1173" y="1330"/>
                </a:cubicBezTo>
                <a:cubicBezTo>
                  <a:pt x="1173" y="1372"/>
                  <a:pt x="1138" y="1407"/>
                  <a:pt x="1096" y="1407"/>
                </a:cubicBezTo>
                <a:cubicBezTo>
                  <a:pt x="1053" y="1407"/>
                  <a:pt x="1018" y="1372"/>
                  <a:pt x="1018" y="1330"/>
                </a:cubicBezTo>
                <a:close/>
                <a:moveTo>
                  <a:pt x="1357" y="1330"/>
                </a:moveTo>
                <a:cubicBezTo>
                  <a:pt x="1357" y="1287"/>
                  <a:pt x="1392" y="1252"/>
                  <a:pt x="1435" y="1252"/>
                </a:cubicBezTo>
                <a:cubicBezTo>
                  <a:pt x="1477" y="1252"/>
                  <a:pt x="1512" y="1287"/>
                  <a:pt x="1512" y="1330"/>
                </a:cubicBezTo>
                <a:cubicBezTo>
                  <a:pt x="1512" y="1372"/>
                  <a:pt x="1477" y="1407"/>
                  <a:pt x="1435" y="1407"/>
                </a:cubicBezTo>
                <a:cubicBezTo>
                  <a:pt x="1392" y="1407"/>
                  <a:pt x="1357" y="1372"/>
                  <a:pt x="1357" y="1330"/>
                </a:cubicBezTo>
                <a:close/>
                <a:moveTo>
                  <a:pt x="1696" y="1330"/>
                </a:moveTo>
                <a:cubicBezTo>
                  <a:pt x="1696" y="1287"/>
                  <a:pt x="1731" y="1252"/>
                  <a:pt x="1774" y="1252"/>
                </a:cubicBezTo>
                <a:cubicBezTo>
                  <a:pt x="1816" y="1252"/>
                  <a:pt x="1851" y="1287"/>
                  <a:pt x="1851" y="1330"/>
                </a:cubicBezTo>
                <a:cubicBezTo>
                  <a:pt x="1851" y="1372"/>
                  <a:pt x="1816" y="1407"/>
                  <a:pt x="1774" y="1407"/>
                </a:cubicBezTo>
                <a:cubicBezTo>
                  <a:pt x="1731" y="1407"/>
                  <a:pt x="1696" y="1372"/>
                  <a:pt x="1696" y="1330"/>
                </a:cubicBezTo>
                <a:close/>
              </a:path>
            </a:pathLst>
          </a:custGeom>
          <a:solidFill>
            <a:srgbClr val="F3AD1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微软雅黑" panose="020B0503020204020204" pitchFamily="34" charset="-122"/>
              <a:ea typeface="微软雅黑" panose="020B0503020204020204" pitchFamily="34" charset="-122"/>
              <a:cs typeface="Arial" panose="020B0604020202020204" pitchFamily="34" charset="0"/>
            </a:endParaRPr>
          </a:p>
        </p:txBody>
      </p:sp>
      <p:pic>
        <p:nvPicPr>
          <p:cNvPr id="3" name="图片 2" descr="家庭劳动"/>
          <p:cNvPicPr>
            <a:picLocks noChangeAspect="1"/>
          </p:cNvPicPr>
          <p:nvPr/>
        </p:nvPicPr>
        <p:blipFill>
          <a:blip r:embed="rId9"/>
          <a:stretch>
            <a:fillRect/>
          </a:stretch>
        </p:blipFill>
        <p:spPr>
          <a:xfrm>
            <a:off x="-567055" y="2854325"/>
            <a:ext cx="5652135" cy="3984625"/>
          </a:xfrm>
          <a:prstGeom prst="rect">
            <a:avLst/>
          </a:prstGeom>
        </p:spPr>
      </p:pic>
      <p:grpSp>
        <p:nvGrpSpPr>
          <p:cNvPr id="14" name="组合 13"/>
          <p:cNvGrpSpPr/>
          <p:nvPr/>
        </p:nvGrpSpPr>
        <p:grpSpPr>
          <a:xfrm>
            <a:off x="10435590" y="668655"/>
            <a:ext cx="1038225" cy="1038225"/>
            <a:chOff x="12010" y="1633"/>
            <a:chExt cx="1140" cy="1140"/>
          </a:xfrm>
        </p:grpSpPr>
        <p:sp>
          <p:nvSpPr>
            <p:cNvPr id="15" name="三十二角星 14"/>
            <p:cNvSpPr/>
            <p:nvPr>
              <p:custDataLst>
                <p:tags r:id="rId1"/>
              </p:custDataLst>
            </p:nvPr>
          </p:nvSpPr>
          <p:spPr>
            <a:xfrm>
              <a:off x="12010" y="1633"/>
              <a:ext cx="1140" cy="1140"/>
            </a:xfrm>
            <a:prstGeom prst="star32">
              <a:avLst/>
            </a:prstGeom>
            <a:solidFill>
              <a:srgbClr val="FDE0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Arial" panose="020B0604020202020204" pitchFamily="34" charset="0"/>
              </a:endParaRPr>
            </a:p>
          </p:txBody>
        </p:sp>
        <p:sp>
          <p:nvSpPr>
            <p:cNvPr id="16" name="椭圆 15"/>
            <p:cNvSpPr/>
            <p:nvPr>
              <p:custDataLst>
                <p:tags r:id="rId2"/>
              </p:custDataLst>
            </p:nvPr>
          </p:nvSpPr>
          <p:spPr>
            <a:xfrm>
              <a:off x="12190" y="1813"/>
              <a:ext cx="780" cy="780"/>
            </a:xfrm>
            <a:prstGeom prst="ellipse">
              <a:avLst/>
            </a:prstGeom>
            <a:solidFill>
              <a:srgbClr val="FE75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Arial" panose="020B0604020202020204" pitchFamily="34" charset="0"/>
              </a:endParaRPr>
            </a:p>
          </p:txBody>
        </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fill="hold"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直接连接符 15"/>
          <p:cNvCxnSpPr/>
          <p:nvPr>
            <p:custDataLst>
              <p:tags r:id="rId1"/>
            </p:custDataLst>
          </p:nvPr>
        </p:nvCxnSpPr>
        <p:spPr>
          <a:xfrm>
            <a:off x="965205" y="1197270"/>
            <a:ext cx="3454400" cy="0"/>
          </a:xfrm>
          <a:prstGeom prst="line">
            <a:avLst/>
          </a:prstGeom>
          <a:ln w="38100">
            <a:solidFill>
              <a:srgbClr val="F3AD1F"/>
            </a:solidFill>
          </a:ln>
        </p:spPr>
        <p:style>
          <a:lnRef idx="1">
            <a:schemeClr val="accent1"/>
          </a:lnRef>
          <a:fillRef idx="0">
            <a:schemeClr val="accent1"/>
          </a:fillRef>
          <a:effectRef idx="0">
            <a:schemeClr val="accent1"/>
          </a:effectRef>
          <a:fontRef idx="minor">
            <a:schemeClr val="tx1"/>
          </a:fontRef>
        </p:style>
      </p:cxnSp>
      <p:sp>
        <p:nvSpPr>
          <p:cNvPr id="4" name="文本框22"/>
          <p:cNvSpPr/>
          <p:nvPr>
            <p:custDataLst>
              <p:tags r:id="rId2"/>
            </p:custDataLst>
          </p:nvPr>
        </p:nvSpPr>
        <p:spPr>
          <a:xfrm>
            <a:off x="898525" y="586740"/>
            <a:ext cx="7181215" cy="497957"/>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buClr>
                <a:srgbClr val="FFC94C"/>
              </a:buClr>
            </a:pPr>
            <a:r>
              <a:rPr lang="zh-CN" altLang="en-US" sz="2400" b="1" dirty="0">
                <a:solidFill>
                  <a:srgbClr val="5D3317"/>
                </a:solidFill>
                <a:latin typeface="微软雅黑" panose="020B0503020204020204" pitchFamily="34" charset="-122"/>
                <a:ea typeface="微软雅黑" panose="020B0503020204020204" pitchFamily="34" charset="-122"/>
                <a:cs typeface="+mn-ea"/>
                <a:sym typeface="+mn-lt"/>
              </a:rPr>
              <a:t>一、形式多样的家庭劳动</a:t>
            </a:r>
          </a:p>
        </p:txBody>
      </p:sp>
      <p:sp>
        <p:nvSpPr>
          <p:cNvPr id="100" name="文本框 99"/>
          <p:cNvSpPr txBox="1"/>
          <p:nvPr/>
        </p:nvSpPr>
        <p:spPr>
          <a:xfrm>
            <a:off x="1141730" y="1707515"/>
            <a:ext cx="9907270" cy="2138045"/>
          </a:xfrm>
          <a:prstGeom prst="rect">
            <a:avLst/>
          </a:prstGeom>
          <a:noFill/>
          <a:ln w="9525">
            <a:noFill/>
          </a:ln>
        </p:spPr>
        <p:txBody>
          <a:bodyPr wrap="square">
            <a:spAutoFit/>
          </a:bodyPr>
          <a:lstStyle/>
          <a:p>
            <a:pPr indent="457200" algn="just" fontAlgn="auto">
              <a:lnSpc>
                <a:spcPct val="175000"/>
              </a:lnSpc>
              <a:buClrTx/>
              <a:buSzTx/>
              <a:buFontTx/>
            </a:pPr>
            <a:r>
              <a:rPr lang="zh-CN" altLang="en-US" sz="19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提到家庭劳动，大家都能想到很多，诸如洗衣服、打扫卫生、买菜、煮饭、洗碗、整理杂物、倒垃圾等。</a:t>
            </a:r>
          </a:p>
          <a:p>
            <a:pPr indent="457200" algn="just" fontAlgn="auto">
              <a:lnSpc>
                <a:spcPct val="175000"/>
              </a:lnSpc>
              <a:buClrTx/>
              <a:buSzTx/>
              <a:buFontTx/>
            </a:pPr>
            <a:r>
              <a:rPr lang="zh-CN" altLang="en-US" sz="19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家务内容复杂，既有开门七件事：柴、米、油、盐、酱、醋、茶，也有缝新补烂；既有家畜、家禽的饲养，还有房屋的修建，以及家具的购置、保管、使用等。</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1141730" y="1221740"/>
            <a:ext cx="9907270" cy="1168400"/>
          </a:xfrm>
          <a:prstGeom prst="rect">
            <a:avLst/>
          </a:prstGeom>
          <a:noFill/>
          <a:ln w="9525">
            <a:noFill/>
          </a:ln>
        </p:spPr>
        <p:txBody>
          <a:bodyPr wrap="square">
            <a:spAutoFit/>
          </a:bodyPr>
          <a:lstStyle/>
          <a:p>
            <a:pPr indent="457200" algn="just" fontAlgn="auto">
              <a:lnSpc>
                <a:spcPct val="175000"/>
              </a:lnSpc>
              <a:buClrTx/>
              <a:buSzTx/>
              <a:buFontTx/>
            </a:pPr>
            <a:r>
              <a:rPr lang="zh-CN" altLang="en-US" sz="2100" b="1" dirty="0">
                <a:solidFill>
                  <a:srgbClr val="5A8BC1"/>
                </a:solidFill>
                <a:latin typeface="微软雅黑" panose="020B0503020204020204" pitchFamily="34" charset="-122"/>
                <a:ea typeface="微软雅黑" panose="020B0503020204020204" pitchFamily="34" charset="-122"/>
                <a:cs typeface="Arial" panose="020B0604020202020204" pitchFamily="34" charset="0"/>
              </a:rPr>
              <a:t>（一）家庭劳动的内容</a:t>
            </a:r>
          </a:p>
          <a:p>
            <a:pPr indent="457200" algn="just" fontAlgn="auto">
              <a:lnSpc>
                <a:spcPct val="175000"/>
              </a:lnSpc>
              <a:buClrTx/>
              <a:buSzTx/>
              <a:buFontTx/>
            </a:pPr>
            <a:r>
              <a:rPr lang="zh-CN" altLang="en-US" sz="1900" b="1"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1. 日常生活劳动</a:t>
            </a:r>
            <a:endParaRPr lang="zh-CN" altLang="en-US" sz="19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7" name="矩形: 圆角 16"/>
          <p:cNvSpPr/>
          <p:nvPr>
            <p:custDataLst>
              <p:tags r:id="rId1"/>
            </p:custDataLst>
          </p:nvPr>
        </p:nvSpPr>
        <p:spPr>
          <a:xfrm>
            <a:off x="1056005" y="2637790"/>
            <a:ext cx="1670050" cy="448310"/>
          </a:xfrm>
          <a:prstGeom prst="roundRect">
            <a:avLst>
              <a:gd name="adj" fmla="val 50000"/>
            </a:avLst>
          </a:prstGeom>
          <a:solidFill>
            <a:srgbClr val="F3AD1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buClrTx/>
              <a:buSzTx/>
              <a:buFontTx/>
            </a:pPr>
            <a:r>
              <a:rPr lang="zh-CN" altLang="en-US" b="1" dirty="0">
                <a:solidFill>
                  <a:schemeClr val="bg1"/>
                </a:solidFill>
                <a:latin typeface="微软雅黑" panose="020B0503020204020204" pitchFamily="34" charset="-122"/>
                <a:ea typeface="微软雅黑" panose="020B0503020204020204" pitchFamily="34" charset="-122"/>
                <a:cs typeface="+mn-ea"/>
                <a:sym typeface="+mn-ea"/>
              </a:rPr>
              <a:t>卫生的保持</a:t>
            </a:r>
            <a:endParaRPr lang="zh-CN" altLang="en-US" b="1"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2" name="矩形: 圆角 16"/>
          <p:cNvSpPr/>
          <p:nvPr>
            <p:custDataLst>
              <p:tags r:id="rId2"/>
            </p:custDataLst>
          </p:nvPr>
        </p:nvSpPr>
        <p:spPr>
          <a:xfrm>
            <a:off x="4197985" y="2637790"/>
            <a:ext cx="2355215" cy="448310"/>
          </a:xfrm>
          <a:prstGeom prst="roundRect">
            <a:avLst>
              <a:gd name="adj" fmla="val 50000"/>
            </a:avLst>
          </a:prstGeom>
          <a:solidFill>
            <a:srgbClr val="F3AD1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buClrTx/>
              <a:buSzTx/>
              <a:buFontTx/>
            </a:pPr>
            <a:r>
              <a:rPr lang="zh-CN" altLang="en-US" b="1" dirty="0">
                <a:solidFill>
                  <a:schemeClr val="bg1"/>
                </a:solidFill>
                <a:latin typeface="微软雅黑" panose="020B0503020204020204" pitchFamily="34" charset="-122"/>
                <a:ea typeface="微软雅黑" panose="020B0503020204020204" pitchFamily="34" charset="-122"/>
                <a:cs typeface="+mn-ea"/>
                <a:sym typeface="+mn-ea"/>
              </a:rPr>
              <a:t>房间的收纳与清洁</a:t>
            </a:r>
            <a:endParaRPr lang="zh-CN" altLang="en-US" b="1"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 name="文本框 2"/>
          <p:cNvSpPr txBox="1"/>
          <p:nvPr>
            <p:custDataLst>
              <p:tags r:id="rId3"/>
            </p:custDataLst>
          </p:nvPr>
        </p:nvSpPr>
        <p:spPr>
          <a:xfrm>
            <a:off x="4269105" y="3148330"/>
            <a:ext cx="3190240" cy="1114425"/>
          </a:xfrm>
          <a:prstGeom prst="rect">
            <a:avLst/>
          </a:prstGeom>
          <a:noFill/>
        </p:spPr>
        <p:txBody>
          <a:bodyPr wrap="square" rtlCol="0" anchor="t">
            <a:noAutofit/>
          </a:bodyPr>
          <a:lstStyle/>
          <a:p>
            <a:pPr algn="just" fontAlgn="auto">
              <a:lnSpc>
                <a:spcPct val="175000"/>
              </a:lnSpc>
              <a:buClrTx/>
              <a:buSzTx/>
              <a:buFontTx/>
            </a:pPr>
            <a:r>
              <a:rPr lang="zh-CN" altLang="en-US" sz="19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sym typeface="+mn-ea"/>
              </a:rPr>
              <a:t>包括整理家庭不同的空间，养成勤打扫的好习惯等；</a:t>
            </a:r>
          </a:p>
        </p:txBody>
      </p:sp>
      <p:sp>
        <p:nvSpPr>
          <p:cNvPr id="4" name="文本框 3"/>
          <p:cNvSpPr txBox="1"/>
          <p:nvPr>
            <p:custDataLst>
              <p:tags r:id="rId4"/>
            </p:custDataLst>
          </p:nvPr>
        </p:nvSpPr>
        <p:spPr>
          <a:xfrm>
            <a:off x="1056005" y="3148330"/>
            <a:ext cx="2566035" cy="1045799"/>
          </a:xfrm>
          <a:prstGeom prst="rect">
            <a:avLst/>
          </a:prstGeom>
          <a:noFill/>
        </p:spPr>
        <p:txBody>
          <a:bodyPr wrap="square" rtlCol="0" anchor="t">
            <a:spAutoFit/>
          </a:bodyPr>
          <a:lstStyle/>
          <a:p>
            <a:pPr indent="0" algn="just" fontAlgn="auto">
              <a:lnSpc>
                <a:spcPct val="175000"/>
              </a:lnSpc>
              <a:buClrTx/>
              <a:buSzTx/>
              <a:buFontTx/>
            </a:pPr>
            <a:r>
              <a:rPr lang="zh-CN" altLang="en-US" sz="19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sym typeface="+mn-ea"/>
              </a:rPr>
              <a:t>包括清洗衣物、养成垃圾分类的好习惯等；</a:t>
            </a:r>
          </a:p>
        </p:txBody>
      </p:sp>
      <p:sp>
        <p:nvSpPr>
          <p:cNvPr id="5" name="矩形: 圆角 16"/>
          <p:cNvSpPr/>
          <p:nvPr>
            <p:custDataLst>
              <p:tags r:id="rId5"/>
            </p:custDataLst>
          </p:nvPr>
        </p:nvSpPr>
        <p:spPr>
          <a:xfrm>
            <a:off x="7857490" y="2637790"/>
            <a:ext cx="2498090" cy="448310"/>
          </a:xfrm>
          <a:prstGeom prst="roundRect">
            <a:avLst>
              <a:gd name="adj" fmla="val 50000"/>
            </a:avLst>
          </a:prstGeom>
          <a:solidFill>
            <a:srgbClr val="F3AD1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buClrTx/>
              <a:buSzTx/>
              <a:buFontTx/>
            </a:pPr>
            <a:r>
              <a:rPr lang="zh-CN" altLang="en-US" b="1" dirty="0">
                <a:solidFill>
                  <a:schemeClr val="bg1"/>
                </a:solidFill>
                <a:latin typeface="微软雅黑" panose="020B0503020204020204" pitchFamily="34" charset="-122"/>
                <a:ea typeface="微软雅黑" panose="020B0503020204020204" pitchFamily="34" charset="-122"/>
                <a:cs typeface="+mn-ea"/>
                <a:sym typeface="+mn-ea"/>
              </a:rPr>
              <a:t>家庭常用器具的使用</a:t>
            </a:r>
            <a:endParaRPr lang="zh-CN" altLang="en-US" b="1"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6" name="文本框 5"/>
          <p:cNvSpPr txBox="1"/>
          <p:nvPr>
            <p:custDataLst>
              <p:tags r:id="rId6"/>
            </p:custDataLst>
          </p:nvPr>
        </p:nvSpPr>
        <p:spPr>
          <a:xfrm>
            <a:off x="7928610" y="3148330"/>
            <a:ext cx="3322955" cy="1114425"/>
          </a:xfrm>
          <a:prstGeom prst="rect">
            <a:avLst/>
          </a:prstGeom>
          <a:noFill/>
        </p:spPr>
        <p:txBody>
          <a:bodyPr wrap="square" rtlCol="0" anchor="t">
            <a:noAutofit/>
          </a:bodyPr>
          <a:lstStyle/>
          <a:p>
            <a:pPr algn="just" fontAlgn="auto">
              <a:lnSpc>
                <a:spcPct val="175000"/>
              </a:lnSpc>
              <a:buClrTx/>
              <a:buSzTx/>
              <a:buFontTx/>
            </a:pPr>
            <a:r>
              <a:rPr lang="zh-CN" altLang="en-US" sz="19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sym typeface="+mn-ea"/>
              </a:rPr>
              <a:t>包括在掌握安全用电知识的基础上，使用工具进行烹饪等。</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custDataLst>
              <p:tags r:id="rId1"/>
            </p:custDataLst>
          </p:nvPr>
        </p:nvSpPr>
        <p:spPr>
          <a:xfrm>
            <a:off x="1141730" y="1221740"/>
            <a:ext cx="6459220" cy="2649855"/>
          </a:xfrm>
          <a:prstGeom prst="rect">
            <a:avLst/>
          </a:prstGeom>
          <a:noFill/>
          <a:ln w="9525">
            <a:noFill/>
          </a:ln>
        </p:spPr>
        <p:txBody>
          <a:bodyPr wrap="square">
            <a:spAutoFit/>
          </a:bodyPr>
          <a:lstStyle/>
          <a:p>
            <a:pPr indent="457200" algn="just" fontAlgn="auto">
              <a:lnSpc>
                <a:spcPct val="175000"/>
              </a:lnSpc>
              <a:buClrTx/>
              <a:buSzTx/>
              <a:buFontTx/>
            </a:pPr>
            <a:r>
              <a:rPr lang="zh-CN" altLang="en-US" sz="1900" b="1"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2. 生产性劳动</a:t>
            </a:r>
          </a:p>
          <a:p>
            <a:pPr indent="457200" algn="just" fontAlgn="auto">
              <a:lnSpc>
                <a:spcPct val="175000"/>
              </a:lnSpc>
              <a:buClrTx/>
              <a:buSzTx/>
              <a:buFontTx/>
            </a:pPr>
            <a:r>
              <a:rPr lang="zh-CN" altLang="en-US" sz="19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生产性劳动具有比较明显的生产性质。比如养护家中的绿植或小动物等，也包括家庭物品的制作或修理。</a:t>
            </a:r>
          </a:p>
          <a:p>
            <a:pPr indent="457200" algn="just" fontAlgn="auto">
              <a:lnSpc>
                <a:spcPct val="175000"/>
              </a:lnSpc>
              <a:buClrTx/>
              <a:buSzTx/>
              <a:buFontTx/>
            </a:pPr>
            <a:r>
              <a:rPr lang="zh-CN" altLang="en-US" sz="19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比如自己织毛衣、纳鞋底、打造桌子、椅子、</a:t>
            </a:r>
            <a:r>
              <a:rPr lang="zh-CN" altLang="en-US" sz="19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sym typeface="+mn-ea"/>
              </a:rPr>
              <a:t>动手制作小物品</a:t>
            </a:r>
            <a:r>
              <a:rPr lang="zh-CN" altLang="en-US" sz="19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等。</a:t>
            </a:r>
          </a:p>
        </p:txBody>
      </p:sp>
      <p:pic>
        <p:nvPicPr>
          <p:cNvPr id="2" name="图片 1" descr="摄图网_402142734_给小树浇水的孩子（企业商用）"/>
          <p:cNvPicPr>
            <a:picLocks noChangeAspect="1"/>
          </p:cNvPicPr>
          <p:nvPr/>
        </p:nvPicPr>
        <p:blipFill>
          <a:blip r:embed="rId3"/>
          <a:stretch>
            <a:fillRect/>
          </a:stretch>
        </p:blipFill>
        <p:spPr>
          <a:xfrm>
            <a:off x="8134350" y="1221740"/>
            <a:ext cx="3409950" cy="340995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custDataLst>
              <p:tags r:id="rId1"/>
            </p:custDataLst>
          </p:nvPr>
        </p:nvSpPr>
        <p:spPr>
          <a:xfrm>
            <a:off x="1141730" y="1221740"/>
            <a:ext cx="6069330" cy="3161030"/>
          </a:xfrm>
          <a:prstGeom prst="rect">
            <a:avLst/>
          </a:prstGeom>
          <a:noFill/>
          <a:ln w="9525">
            <a:noFill/>
          </a:ln>
        </p:spPr>
        <p:txBody>
          <a:bodyPr wrap="square">
            <a:spAutoFit/>
          </a:bodyPr>
          <a:lstStyle/>
          <a:p>
            <a:pPr indent="457200" algn="just" fontAlgn="auto">
              <a:lnSpc>
                <a:spcPct val="175000"/>
              </a:lnSpc>
              <a:buClrTx/>
              <a:buSzTx/>
              <a:buFontTx/>
            </a:pPr>
            <a:r>
              <a:rPr lang="zh-CN" altLang="en-US" sz="1900" b="1"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3. 服务性劳动</a:t>
            </a:r>
          </a:p>
          <a:p>
            <a:pPr indent="457200" algn="just" fontAlgn="auto">
              <a:lnSpc>
                <a:spcPct val="175000"/>
              </a:lnSpc>
              <a:buClrTx/>
              <a:buSzTx/>
              <a:buFontTx/>
            </a:pPr>
            <a:r>
              <a:rPr lang="zh-CN" altLang="en-US" sz="19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服务性劳动往往指发生在家庭成员之间的</a:t>
            </a:r>
            <a:r>
              <a:rPr lang="zh-CN" altLang="en-US" sz="1900" b="1" dirty="0">
                <a:solidFill>
                  <a:srgbClr val="F3AD1F"/>
                </a:solidFill>
                <a:latin typeface="微软雅黑" panose="020B0503020204020204" pitchFamily="34" charset="-122"/>
                <a:ea typeface="微软雅黑" panose="020B0503020204020204" pitchFamily="34" charset="-122"/>
                <a:cs typeface="Arial" panose="020B0604020202020204" pitchFamily="34" charset="0"/>
              </a:rPr>
              <a:t>具有服务、照顾性质的劳动</a:t>
            </a:r>
            <a:r>
              <a:rPr lang="zh-CN" altLang="en-US" sz="19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a:t>
            </a:r>
          </a:p>
          <a:p>
            <a:pPr indent="457200" algn="just" fontAlgn="auto">
              <a:lnSpc>
                <a:spcPct val="175000"/>
              </a:lnSpc>
              <a:buClrTx/>
              <a:buSzTx/>
              <a:buFontTx/>
            </a:pPr>
            <a:r>
              <a:rPr lang="zh-CN" altLang="en-US" sz="19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这种服务可以是单向的，诸如照顾刚出生不久的婴儿、赡养年迈的老人等；也可以是双向的，比如丈夫为妻子按摩、妻子为丈夫做饭、孩子给爸爸妈妈洗脚等。</a:t>
            </a:r>
          </a:p>
        </p:txBody>
      </p:sp>
      <p:pic>
        <p:nvPicPr>
          <p:cNvPr id="2" name="图片 1"/>
          <p:cNvPicPr>
            <a:picLocks noChangeAspect="1"/>
          </p:cNvPicPr>
          <p:nvPr>
            <p:custDataLst>
              <p:tags r:id="rId2"/>
            </p:custDataLst>
          </p:nvPr>
        </p:nvPicPr>
        <p:blipFill>
          <a:blip r:embed="rId4"/>
          <a:stretch>
            <a:fillRect/>
          </a:stretch>
        </p:blipFill>
        <p:spPr>
          <a:xfrm>
            <a:off x="7658100" y="1880870"/>
            <a:ext cx="4112895" cy="271526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custDataLst>
              <p:tags r:id="rId1"/>
            </p:custDataLst>
          </p:nvPr>
        </p:nvSpPr>
        <p:spPr>
          <a:xfrm>
            <a:off x="1141730" y="1221740"/>
            <a:ext cx="6954520" cy="2703195"/>
          </a:xfrm>
          <a:prstGeom prst="rect">
            <a:avLst/>
          </a:prstGeom>
          <a:noFill/>
          <a:ln w="9525">
            <a:noFill/>
          </a:ln>
        </p:spPr>
        <p:txBody>
          <a:bodyPr wrap="square">
            <a:spAutoFit/>
          </a:bodyPr>
          <a:lstStyle/>
          <a:p>
            <a:pPr indent="457200" algn="just" fontAlgn="auto">
              <a:lnSpc>
                <a:spcPct val="175000"/>
              </a:lnSpc>
              <a:buClrTx/>
              <a:buSzTx/>
              <a:buFontTx/>
            </a:pPr>
            <a:r>
              <a:rPr lang="zh-CN" altLang="en-US" sz="2100" b="1" dirty="0">
                <a:solidFill>
                  <a:srgbClr val="5A8BC1"/>
                </a:solidFill>
                <a:latin typeface="微软雅黑" panose="020B0503020204020204" pitchFamily="34" charset="-122"/>
                <a:ea typeface="微软雅黑" panose="020B0503020204020204" pitchFamily="34" charset="-122"/>
                <a:cs typeface="Arial" panose="020B0604020202020204" pitchFamily="34" charset="0"/>
              </a:rPr>
              <a:t>（二）家庭劳动的方法</a:t>
            </a:r>
          </a:p>
          <a:p>
            <a:pPr indent="457200" algn="just" fontAlgn="auto">
              <a:lnSpc>
                <a:spcPct val="175000"/>
              </a:lnSpc>
              <a:buClrTx/>
              <a:buSzTx/>
              <a:buFontTx/>
            </a:pPr>
            <a:r>
              <a:rPr lang="zh-CN" altLang="en-US" sz="19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面对家庭劳动，我们不仅要了解形式和内容，也要掌握家庭劳动的基本技巧和方法。</a:t>
            </a:r>
          </a:p>
          <a:p>
            <a:pPr indent="457200" algn="just" fontAlgn="auto">
              <a:lnSpc>
                <a:spcPct val="175000"/>
              </a:lnSpc>
              <a:buClrTx/>
              <a:buSzTx/>
              <a:buFontTx/>
            </a:pPr>
            <a:r>
              <a:rPr lang="zh-CN" altLang="en-US" sz="19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要掌握这些技巧，需要我们在实践中勤学苦练，只有多尝试，多体验，才能逐渐掌握家庭劳动的诀窍。</a:t>
            </a:r>
          </a:p>
        </p:txBody>
      </p:sp>
      <p:sp>
        <p:nvSpPr>
          <p:cNvPr id="10" name="矩形 9"/>
          <p:cNvSpPr/>
          <p:nvPr/>
        </p:nvSpPr>
        <p:spPr>
          <a:xfrm>
            <a:off x="8597900" y="1770380"/>
            <a:ext cx="2642235" cy="2642235"/>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custDataLst>
              <p:tags r:id="rId1"/>
            </p:custDataLst>
          </p:nvPr>
        </p:nvSpPr>
        <p:spPr>
          <a:xfrm>
            <a:off x="1141730" y="923925"/>
            <a:ext cx="7900670" cy="4750435"/>
          </a:xfrm>
          <a:prstGeom prst="rect">
            <a:avLst/>
          </a:prstGeom>
          <a:noFill/>
          <a:ln w="9525">
            <a:noFill/>
          </a:ln>
        </p:spPr>
        <p:txBody>
          <a:bodyPr wrap="square">
            <a:spAutoFit/>
          </a:bodyPr>
          <a:lstStyle/>
          <a:p>
            <a:pPr indent="457200" algn="just" fontAlgn="auto">
              <a:lnSpc>
                <a:spcPct val="175000"/>
              </a:lnSpc>
              <a:buClrTx/>
              <a:buSzTx/>
              <a:buFontTx/>
            </a:pPr>
            <a:r>
              <a:rPr lang="zh-CN" altLang="en-US" sz="2100" b="1" dirty="0">
                <a:solidFill>
                  <a:srgbClr val="5A8BC1"/>
                </a:solidFill>
                <a:latin typeface="微软雅黑" panose="020B0503020204020204" pitchFamily="34" charset="-122"/>
                <a:ea typeface="微软雅黑" panose="020B0503020204020204" pitchFamily="34" charset="-122"/>
                <a:cs typeface="Arial" panose="020B0604020202020204" pitchFamily="34" charset="0"/>
              </a:rPr>
              <a:t>（三）家庭劳动的工具</a:t>
            </a:r>
          </a:p>
          <a:p>
            <a:pPr indent="457200" algn="just" fontAlgn="auto">
              <a:lnSpc>
                <a:spcPct val="175000"/>
              </a:lnSpc>
              <a:buClrTx/>
              <a:buSzTx/>
              <a:buFontTx/>
            </a:pPr>
            <a:r>
              <a:rPr lang="zh-CN" altLang="en-US" sz="19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工具的作用就是帮助人们更好地完成家庭劳动，工具的使用还涉及不同工具的相互配合。</a:t>
            </a:r>
          </a:p>
          <a:p>
            <a:pPr indent="457200" algn="just" fontAlgn="auto">
              <a:lnSpc>
                <a:spcPct val="175000"/>
              </a:lnSpc>
              <a:buClrTx/>
              <a:buSzTx/>
              <a:buFontTx/>
            </a:pPr>
            <a:r>
              <a:rPr lang="zh-CN" altLang="en-US" sz="19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以烹饪为例，我们需要煤气灶、抽油烟机、电磁炉等基础工具来为我们提供热量；需要各种各样的锅具，来适应不同类型的烹饪，比如制作面食的时候需要用到蒸锅、炒菜的时候需要炒锅、炖汤的时候可能会用到砂锅等；还需要铲子、勺子等翻炒、搅拌类工具。</a:t>
            </a:r>
          </a:p>
          <a:p>
            <a:pPr indent="457200" algn="just" fontAlgn="auto">
              <a:lnSpc>
                <a:spcPct val="175000"/>
              </a:lnSpc>
              <a:buClrTx/>
              <a:buSzTx/>
              <a:buFontTx/>
            </a:pPr>
            <a:r>
              <a:rPr lang="zh-CN" altLang="en-US" sz="19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除此之外，随着科技的发展，我们如今也随处可见烤箱、微波炉、电饼铛、空气炸锅等能够独立制作食物的工具。</a:t>
            </a:r>
          </a:p>
        </p:txBody>
      </p:sp>
      <p:pic>
        <p:nvPicPr>
          <p:cNvPr id="2" name="图片 1"/>
          <p:cNvPicPr>
            <a:picLocks noChangeAspect="1"/>
          </p:cNvPicPr>
          <p:nvPr>
            <p:custDataLst>
              <p:tags r:id="rId2"/>
            </p:custDataLst>
          </p:nvPr>
        </p:nvPicPr>
        <p:blipFill>
          <a:blip r:embed="rId4">
            <a:clrChange>
              <a:clrFrom>
                <a:srgbClr val="FFFFFF">
                  <a:alpha val="100000"/>
                </a:srgbClr>
              </a:clrFrom>
              <a:clrTo>
                <a:srgbClr val="FFFFFF">
                  <a:alpha val="100000"/>
                  <a:alpha val="0"/>
                </a:srgbClr>
              </a:clrTo>
            </a:clrChange>
          </a:blip>
          <a:stretch>
            <a:fillRect/>
          </a:stretch>
        </p:blipFill>
        <p:spPr>
          <a:xfrm>
            <a:off x="9534525" y="2049780"/>
            <a:ext cx="1800860" cy="275844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圆角 19"/>
          <p:cNvSpPr/>
          <p:nvPr>
            <p:custDataLst>
              <p:tags r:id="rId1"/>
            </p:custDataLst>
          </p:nvPr>
        </p:nvSpPr>
        <p:spPr>
          <a:xfrm flipH="1">
            <a:off x="1205865" y="1720215"/>
            <a:ext cx="9756140" cy="3282315"/>
          </a:xfrm>
          <a:prstGeom prst="roundRect">
            <a:avLst>
              <a:gd name="adj" fmla="val 8324"/>
            </a:avLst>
          </a:prstGeom>
          <a:noFill/>
          <a:ln w="44450" cap="rnd">
            <a:solidFill>
              <a:srgbClr val="F3AD1F"/>
            </a:solidFill>
            <a:prstDash val="sysDot"/>
            <a:round/>
          </a:ln>
          <a:extLst>
            <a:ext uri="{909E8E84-426E-40DD-AFC4-6F175D3DCCD1}">
              <a14:hiddenFill xmlns:a14="http://schemas.microsoft.com/office/drawing/2010/main">
                <a:solidFill>
                  <a:srgbClr val="FFFAF3"/>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Arial" panose="020B0604020202020204" pitchFamily="34" charset="0"/>
            </a:endParaRPr>
          </a:p>
        </p:txBody>
      </p:sp>
      <p:sp>
        <p:nvSpPr>
          <p:cNvPr id="4" name="矩形 3"/>
          <p:cNvSpPr/>
          <p:nvPr>
            <p:custDataLst>
              <p:tags r:id="rId2"/>
            </p:custDataLst>
          </p:nvPr>
        </p:nvSpPr>
        <p:spPr>
          <a:xfrm>
            <a:off x="1815465" y="1558290"/>
            <a:ext cx="1743710" cy="521335"/>
          </a:xfrm>
          <a:prstGeom prst="rect">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720850" y="1463675"/>
            <a:ext cx="1743710" cy="521335"/>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884045" y="1511935"/>
            <a:ext cx="1440815" cy="414020"/>
          </a:xfrm>
          <a:prstGeom prst="rect">
            <a:avLst/>
          </a:prstGeom>
          <a:noFill/>
        </p:spPr>
        <p:txBody>
          <a:bodyPr wrap="square" rtlCol="0" anchor="t">
            <a:spAutoFit/>
          </a:bodyPr>
          <a:lstStyle/>
          <a:p>
            <a:pPr algn="ctr"/>
            <a:r>
              <a:rPr lang="zh-CN" altLang="en-US" sz="2100" b="1" dirty="0">
                <a:latin typeface="微软雅黑" panose="020B0503020204020204" pitchFamily="34" charset="-122"/>
                <a:ea typeface="微软雅黑" panose="020B0503020204020204" pitchFamily="34" charset="-122"/>
                <a:cs typeface="Arial" panose="020B0604020202020204" pitchFamily="34" charset="0"/>
                <a:sym typeface="+mn-ea"/>
              </a:rPr>
              <a:t>小试身手</a:t>
            </a:r>
          </a:p>
        </p:txBody>
      </p:sp>
      <p:sp>
        <p:nvSpPr>
          <p:cNvPr id="100" name="文本框 99"/>
          <p:cNvSpPr txBox="1"/>
          <p:nvPr/>
        </p:nvSpPr>
        <p:spPr>
          <a:xfrm>
            <a:off x="1720850" y="2332990"/>
            <a:ext cx="8703945" cy="2192020"/>
          </a:xfrm>
          <a:prstGeom prst="rect">
            <a:avLst/>
          </a:prstGeom>
          <a:noFill/>
          <a:ln w="9525">
            <a:noFill/>
          </a:ln>
        </p:spPr>
        <p:txBody>
          <a:bodyPr wrap="square">
            <a:spAutoFit/>
          </a:bodyPr>
          <a:lstStyle/>
          <a:p>
            <a:pPr indent="457200" algn="ctr" fontAlgn="auto">
              <a:lnSpc>
                <a:spcPct val="175000"/>
              </a:lnSpc>
            </a:pPr>
            <a:r>
              <a:rPr lang="zh-CN" altLang="en-US" sz="2100" b="1" dirty="0">
                <a:solidFill>
                  <a:srgbClr val="F3AD1F"/>
                </a:solidFill>
                <a:latin typeface="微软雅黑" panose="020B0503020204020204" pitchFamily="34" charset="-122"/>
                <a:ea typeface="微软雅黑" panose="020B0503020204020204" pitchFamily="34" charset="-122"/>
                <a:cs typeface="Arial" panose="020B0604020202020204" pitchFamily="34" charset="0"/>
              </a:rPr>
              <a:t>研究家庭劳动工具变迁史</a:t>
            </a:r>
          </a:p>
          <a:p>
            <a:pPr indent="457200" fontAlgn="auto">
              <a:lnSpc>
                <a:spcPct val="175000"/>
              </a:lnSpc>
            </a:pPr>
            <a:r>
              <a:rPr lang="zh-CN" altLang="en-US" sz="1900" b="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请你仿照前文阅读思考的内容，也选择一个家庭劳动的方面，来研究其工具的变迁史。请按照时间顺序，梳理出不同时代的主要工具是什么，它们是如何被发明的，以及它们的功能和特点是什么，并填写家庭劳动工具变迁特点表。</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custDataLst>
              <p:tags r:id="rId1"/>
            </p:custDataLst>
          </p:nvPr>
        </p:nvPicPr>
        <p:blipFill>
          <a:blip r:embed="rId3">
            <a:clrChange>
              <a:clrFrom>
                <a:srgbClr val="FFFFFF">
                  <a:alpha val="100000"/>
                </a:srgbClr>
              </a:clrFrom>
              <a:clrTo>
                <a:srgbClr val="FFFFFF">
                  <a:alpha val="100000"/>
                  <a:alpha val="0"/>
                </a:srgbClr>
              </a:clrTo>
            </a:clrChange>
          </a:blip>
          <a:stretch>
            <a:fillRect/>
          </a:stretch>
        </p:blipFill>
        <p:spPr>
          <a:xfrm>
            <a:off x="3069590" y="581660"/>
            <a:ext cx="6052185" cy="569468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直接连接符 15"/>
          <p:cNvCxnSpPr/>
          <p:nvPr>
            <p:custDataLst>
              <p:tags r:id="rId1"/>
            </p:custDataLst>
          </p:nvPr>
        </p:nvCxnSpPr>
        <p:spPr>
          <a:xfrm>
            <a:off x="965205" y="1197270"/>
            <a:ext cx="4102100" cy="0"/>
          </a:xfrm>
          <a:prstGeom prst="line">
            <a:avLst/>
          </a:prstGeom>
          <a:ln w="38100">
            <a:solidFill>
              <a:srgbClr val="F3AD1F"/>
            </a:solidFill>
          </a:ln>
        </p:spPr>
        <p:style>
          <a:lnRef idx="1">
            <a:schemeClr val="accent1"/>
          </a:lnRef>
          <a:fillRef idx="0">
            <a:schemeClr val="accent1"/>
          </a:fillRef>
          <a:effectRef idx="0">
            <a:schemeClr val="accent1"/>
          </a:effectRef>
          <a:fontRef idx="minor">
            <a:schemeClr val="tx1"/>
          </a:fontRef>
        </p:style>
      </p:cxnSp>
      <p:sp>
        <p:nvSpPr>
          <p:cNvPr id="4" name="文本框22"/>
          <p:cNvSpPr/>
          <p:nvPr>
            <p:custDataLst>
              <p:tags r:id="rId2"/>
            </p:custDataLst>
          </p:nvPr>
        </p:nvSpPr>
        <p:spPr>
          <a:xfrm>
            <a:off x="898525" y="586740"/>
            <a:ext cx="7181215" cy="497957"/>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buClr>
                <a:srgbClr val="FFC94C"/>
              </a:buClr>
            </a:pPr>
            <a:r>
              <a:rPr lang="zh-CN" altLang="en-US" sz="2400" b="1" dirty="0">
                <a:solidFill>
                  <a:srgbClr val="5D3317"/>
                </a:solidFill>
                <a:latin typeface="微软雅黑" panose="020B0503020204020204" pitchFamily="34" charset="-122"/>
                <a:ea typeface="微软雅黑" panose="020B0503020204020204" pitchFamily="34" charset="-122"/>
                <a:cs typeface="+mn-ea"/>
                <a:sym typeface="+mn-lt"/>
              </a:rPr>
              <a:t>二、将专业知识融入家庭劳动</a:t>
            </a:r>
          </a:p>
        </p:txBody>
      </p:sp>
      <p:sp>
        <p:nvSpPr>
          <p:cNvPr id="100" name="文本框 99"/>
          <p:cNvSpPr txBox="1"/>
          <p:nvPr/>
        </p:nvSpPr>
        <p:spPr>
          <a:xfrm>
            <a:off x="1141730" y="1707515"/>
            <a:ext cx="9907270" cy="4184650"/>
          </a:xfrm>
          <a:prstGeom prst="rect">
            <a:avLst/>
          </a:prstGeom>
          <a:noFill/>
          <a:ln w="9525">
            <a:noFill/>
          </a:ln>
        </p:spPr>
        <p:txBody>
          <a:bodyPr wrap="square">
            <a:spAutoFit/>
          </a:bodyPr>
          <a:lstStyle/>
          <a:p>
            <a:pPr indent="457200" algn="just" fontAlgn="auto">
              <a:lnSpc>
                <a:spcPct val="175000"/>
              </a:lnSpc>
              <a:buClrTx/>
              <a:buSzTx/>
              <a:buFontTx/>
            </a:pPr>
            <a:r>
              <a:rPr lang="zh-CN" altLang="en-US" sz="19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根据职教学生的情况特点，在家庭劳动中，我们可以从自我管理和自我服务做起，同时也可以承担家中一些固定的劳动。</a:t>
            </a:r>
          </a:p>
          <a:p>
            <a:pPr indent="457200" algn="just" fontAlgn="auto">
              <a:lnSpc>
                <a:spcPct val="175000"/>
              </a:lnSpc>
              <a:buClrTx/>
              <a:buSzTx/>
              <a:buFontTx/>
            </a:pPr>
            <a:r>
              <a:rPr lang="zh-CN" altLang="en-US" sz="19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不同阶段，我们可以做的家务有所不同。比如，一年级时我们可以较多承担家中的日常家庭劳动——烹饪、收纳、整理等，成为父母的帮手；对不同阶段的日常学习和生活习惯进行观察，了解和掌握基本的生活技能。</a:t>
            </a:r>
          </a:p>
          <a:p>
            <a:pPr indent="457200" algn="just" fontAlgn="auto">
              <a:lnSpc>
                <a:spcPct val="175000"/>
              </a:lnSpc>
              <a:buClrTx/>
              <a:buSzTx/>
              <a:buFontTx/>
            </a:pPr>
            <a:r>
              <a:rPr lang="zh-CN" altLang="en-US" sz="19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当我们升入二年级、三年级时，已经对专业知识与技能有了一定的了解和掌握，自身也成长、成熟了不少，这时候家庭劳动的难度也要有一定的提升，我们可以开始承担更有难度的家庭劳动，将专业知识融入家庭劳动中。</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7C42F"/>
        </a:solidFill>
        <a:effectLst/>
      </p:bgPr>
    </p:bg>
    <p:spTree>
      <p:nvGrpSpPr>
        <p:cNvPr id="1" name=""/>
        <p:cNvGrpSpPr/>
        <p:nvPr/>
      </p:nvGrpSpPr>
      <p:grpSpPr>
        <a:xfrm>
          <a:off x="0" y="0"/>
          <a:ext cx="0" cy="0"/>
          <a:chOff x="0" y="0"/>
          <a:chExt cx="0" cy="0"/>
        </a:xfrm>
      </p:grpSpPr>
      <p:pic>
        <p:nvPicPr>
          <p:cNvPr id="50" name="图片 49" descr="图片4"/>
          <p:cNvPicPr>
            <a:picLocks noChangeAspect="1"/>
          </p:cNvPicPr>
          <p:nvPr/>
        </p:nvPicPr>
        <p:blipFill>
          <a:blip r:embed="rId8"/>
          <a:stretch>
            <a:fillRect/>
          </a:stretch>
        </p:blipFill>
        <p:spPr>
          <a:xfrm>
            <a:off x="2540" y="0"/>
            <a:ext cx="12186920" cy="6858000"/>
          </a:xfrm>
          <a:prstGeom prst="rect">
            <a:avLst/>
          </a:prstGeom>
        </p:spPr>
      </p:pic>
      <p:sp>
        <p:nvSpPr>
          <p:cNvPr id="4" name="圆角矩形 3"/>
          <p:cNvSpPr/>
          <p:nvPr/>
        </p:nvSpPr>
        <p:spPr>
          <a:xfrm>
            <a:off x="997585" y="1049020"/>
            <a:ext cx="10196830" cy="4657725"/>
          </a:xfrm>
          <a:prstGeom prst="roundRect">
            <a:avLst>
              <a:gd name="adj" fmla="val 6612"/>
            </a:avLst>
          </a:prstGeom>
          <a:gradFill>
            <a:gsLst>
              <a:gs pos="0">
                <a:schemeClr val="bg1"/>
              </a:gs>
              <a:gs pos="100000">
                <a:srgbClr val="FFF8E5"/>
              </a:gs>
            </a:gsLst>
            <a:lin ang="5400000" scaled="0"/>
          </a:gradFill>
          <a:ln w="50800">
            <a:solidFill>
              <a:srgbClr val="F3AD1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779520" y="3194685"/>
            <a:ext cx="6118225" cy="706755"/>
          </a:xfrm>
          <a:prstGeom prst="rect">
            <a:avLst/>
          </a:prstGeom>
          <a:noFill/>
        </p:spPr>
        <p:txBody>
          <a:bodyPr wrap="square">
            <a:spAutoFit/>
          </a:bodyPr>
          <a:lstStyle/>
          <a:p>
            <a:pPr algn="ctr">
              <a:lnSpc>
                <a:spcPct val="80000"/>
              </a:lnSpc>
            </a:pPr>
            <a:r>
              <a:rPr lang="zh-CN" sz="5000" b="1" dirty="0">
                <a:ln w="12700">
                  <a:noFill/>
                </a:ln>
                <a:solidFill>
                  <a:srgbClr val="5D3317"/>
                </a:solidFill>
                <a:effectLst/>
                <a:latin typeface="微软雅黑" panose="020B0503020204020204" pitchFamily="34" charset="-122"/>
                <a:ea typeface="微软雅黑" panose="020B0503020204020204" pitchFamily="34" charset="-122"/>
                <a:cs typeface="微软雅黑" panose="020B0503020204020204" pitchFamily="34" charset="-122"/>
              </a:rPr>
              <a:t>家庭劳动知多少</a:t>
            </a:r>
          </a:p>
        </p:txBody>
      </p:sp>
      <p:grpSp>
        <p:nvGrpSpPr>
          <p:cNvPr id="8" name="组合 7"/>
          <p:cNvGrpSpPr/>
          <p:nvPr/>
        </p:nvGrpSpPr>
        <p:grpSpPr>
          <a:xfrm>
            <a:off x="5328920" y="1550035"/>
            <a:ext cx="2896235" cy="899160"/>
            <a:chOff x="4729" y="1238"/>
            <a:chExt cx="4728" cy="1467"/>
          </a:xfrm>
          <a:solidFill>
            <a:schemeClr val="bg1"/>
          </a:solidFill>
          <a:effectLst>
            <a:outerShdw blurRad="50800" dist="38100" dir="5400000" algn="t" rotWithShape="0">
              <a:prstClr val="black">
                <a:alpha val="40000"/>
              </a:prstClr>
            </a:outerShdw>
          </a:effectLst>
        </p:grpSpPr>
        <p:sp>
          <p:nvSpPr>
            <p:cNvPr id="9" name="圆角矩形 8"/>
            <p:cNvSpPr/>
            <p:nvPr>
              <p:custDataLst>
                <p:tags r:id="rId3"/>
              </p:custDataLst>
            </p:nvPr>
          </p:nvSpPr>
          <p:spPr>
            <a:xfrm>
              <a:off x="4729" y="1238"/>
              <a:ext cx="1442" cy="1467"/>
            </a:xfrm>
            <a:prstGeom prst="roundRect">
              <a:avLst>
                <a:gd name="adj" fmla="val 50000"/>
              </a:avLst>
            </a:prstGeom>
            <a:solidFill>
              <a:srgbClr val="F3AD1F"/>
            </a:solidFill>
            <a:ln w="38100">
              <a:solidFill>
                <a:schemeClr val="bg1"/>
              </a:solidFill>
            </a:ln>
            <a:effectLst>
              <a:innerShdw blurRad="114300" dist="101600" dir="18900000">
                <a:prstClr val="black">
                  <a:alpha val="6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0000"/>
                </a:lnSpc>
              </a:pPr>
              <a:r>
                <a:rPr lang="zh-CN" altLang="en-US" sz="5400" dirty="0">
                  <a:solidFill>
                    <a:srgbClr val="5D3317"/>
                  </a:solidFill>
                  <a:latin typeface="庞门正道标题体" panose="02010600030101010101" charset="-122"/>
                  <a:ea typeface="庞门正道标题体" panose="02010600030101010101" charset="-122"/>
                  <a:cs typeface="Arial" panose="020B0604020202020204" pitchFamily="34" charset="0"/>
                </a:rPr>
                <a:t>第</a:t>
              </a:r>
            </a:p>
          </p:txBody>
        </p:sp>
        <p:sp>
          <p:nvSpPr>
            <p:cNvPr id="10" name="圆角矩形 9"/>
            <p:cNvSpPr/>
            <p:nvPr>
              <p:custDataLst>
                <p:tags r:id="rId4"/>
              </p:custDataLst>
            </p:nvPr>
          </p:nvSpPr>
          <p:spPr>
            <a:xfrm>
              <a:off x="6372" y="1238"/>
              <a:ext cx="1442" cy="1467"/>
            </a:xfrm>
            <a:prstGeom prst="roundRect">
              <a:avLst>
                <a:gd name="adj" fmla="val 50000"/>
              </a:avLst>
            </a:prstGeom>
            <a:solidFill>
              <a:srgbClr val="F3AD1F"/>
            </a:solidFill>
            <a:ln w="38100">
              <a:solidFill>
                <a:schemeClr val="bg1"/>
              </a:solidFill>
            </a:ln>
            <a:effectLst>
              <a:innerShdw blurRad="114300" dist="101600" dir="18900000">
                <a:prstClr val="black">
                  <a:alpha val="6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0000"/>
                </a:lnSpc>
              </a:pPr>
              <a:r>
                <a:rPr lang="zh-CN" altLang="en-US" sz="5400" dirty="0">
                  <a:solidFill>
                    <a:srgbClr val="5D3317"/>
                  </a:solidFill>
                  <a:latin typeface="庞门正道标题体" panose="02010600030101010101" charset="-122"/>
                  <a:ea typeface="庞门正道标题体" panose="02010600030101010101" charset="-122"/>
                  <a:cs typeface="Arial" panose="020B0604020202020204" pitchFamily="34" charset="0"/>
                </a:rPr>
                <a:t>一</a:t>
              </a:r>
            </a:p>
          </p:txBody>
        </p:sp>
        <p:sp>
          <p:nvSpPr>
            <p:cNvPr id="11" name="圆角矩形 10"/>
            <p:cNvSpPr/>
            <p:nvPr>
              <p:custDataLst>
                <p:tags r:id="rId5"/>
              </p:custDataLst>
            </p:nvPr>
          </p:nvSpPr>
          <p:spPr>
            <a:xfrm>
              <a:off x="8015" y="1238"/>
              <a:ext cx="1442" cy="1467"/>
            </a:xfrm>
            <a:prstGeom prst="roundRect">
              <a:avLst>
                <a:gd name="adj" fmla="val 50000"/>
              </a:avLst>
            </a:prstGeom>
            <a:solidFill>
              <a:srgbClr val="F3AD1F"/>
            </a:solidFill>
            <a:ln w="38100">
              <a:solidFill>
                <a:schemeClr val="bg1"/>
              </a:solidFill>
            </a:ln>
            <a:effectLst>
              <a:innerShdw blurRad="114300" dist="101600" dir="18900000">
                <a:prstClr val="black">
                  <a:alpha val="6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0000"/>
                </a:lnSpc>
              </a:pPr>
              <a:r>
                <a:rPr lang="zh-CN" altLang="en-US" sz="5400" dirty="0">
                  <a:solidFill>
                    <a:srgbClr val="5D3317"/>
                  </a:solidFill>
                  <a:latin typeface="庞门正道标题体" panose="02010600030101010101" charset="-122"/>
                  <a:ea typeface="庞门正道标题体" panose="02010600030101010101" charset="-122"/>
                  <a:cs typeface="Arial" panose="020B0604020202020204" pitchFamily="34" charset="0"/>
                </a:rPr>
                <a:t>课</a:t>
              </a:r>
            </a:p>
          </p:txBody>
        </p:sp>
      </p:grpSp>
      <p:sp>
        <p:nvSpPr>
          <p:cNvPr id="12" name="任意多边形 11"/>
          <p:cNvSpPr/>
          <p:nvPr/>
        </p:nvSpPr>
        <p:spPr>
          <a:xfrm>
            <a:off x="4102735" y="1680210"/>
            <a:ext cx="760095" cy="63309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1851" h="1407">
                <a:moveTo>
                  <a:pt x="0" y="78"/>
                </a:moveTo>
                <a:cubicBezTo>
                  <a:pt x="0" y="35"/>
                  <a:pt x="35" y="0"/>
                  <a:pt x="77" y="0"/>
                </a:cubicBezTo>
                <a:cubicBezTo>
                  <a:pt x="120" y="0"/>
                  <a:pt x="155" y="35"/>
                  <a:pt x="155" y="78"/>
                </a:cubicBezTo>
                <a:cubicBezTo>
                  <a:pt x="155" y="120"/>
                  <a:pt x="120" y="155"/>
                  <a:pt x="77" y="155"/>
                </a:cubicBezTo>
                <a:cubicBezTo>
                  <a:pt x="35" y="155"/>
                  <a:pt x="0" y="120"/>
                  <a:pt x="0" y="78"/>
                </a:cubicBezTo>
                <a:close/>
                <a:moveTo>
                  <a:pt x="339" y="78"/>
                </a:moveTo>
                <a:cubicBezTo>
                  <a:pt x="339" y="35"/>
                  <a:pt x="374" y="0"/>
                  <a:pt x="417" y="0"/>
                </a:cubicBezTo>
                <a:cubicBezTo>
                  <a:pt x="459" y="0"/>
                  <a:pt x="494" y="35"/>
                  <a:pt x="494" y="78"/>
                </a:cubicBezTo>
                <a:cubicBezTo>
                  <a:pt x="494" y="120"/>
                  <a:pt x="459" y="155"/>
                  <a:pt x="417" y="155"/>
                </a:cubicBezTo>
                <a:cubicBezTo>
                  <a:pt x="374" y="155"/>
                  <a:pt x="339" y="120"/>
                  <a:pt x="339" y="78"/>
                </a:cubicBezTo>
                <a:close/>
                <a:moveTo>
                  <a:pt x="678" y="78"/>
                </a:moveTo>
                <a:cubicBezTo>
                  <a:pt x="678" y="35"/>
                  <a:pt x="713" y="0"/>
                  <a:pt x="756" y="0"/>
                </a:cubicBezTo>
                <a:cubicBezTo>
                  <a:pt x="799" y="0"/>
                  <a:pt x="833" y="35"/>
                  <a:pt x="833" y="78"/>
                </a:cubicBezTo>
                <a:cubicBezTo>
                  <a:pt x="833" y="120"/>
                  <a:pt x="799" y="155"/>
                  <a:pt x="756" y="155"/>
                </a:cubicBezTo>
                <a:cubicBezTo>
                  <a:pt x="713" y="155"/>
                  <a:pt x="678" y="120"/>
                  <a:pt x="678" y="78"/>
                </a:cubicBezTo>
                <a:close/>
                <a:moveTo>
                  <a:pt x="1018" y="78"/>
                </a:moveTo>
                <a:cubicBezTo>
                  <a:pt x="1018" y="35"/>
                  <a:pt x="1052" y="0"/>
                  <a:pt x="1095" y="0"/>
                </a:cubicBezTo>
                <a:cubicBezTo>
                  <a:pt x="1138" y="0"/>
                  <a:pt x="1173" y="35"/>
                  <a:pt x="1173" y="78"/>
                </a:cubicBezTo>
                <a:cubicBezTo>
                  <a:pt x="1173" y="120"/>
                  <a:pt x="1138" y="155"/>
                  <a:pt x="1095" y="155"/>
                </a:cubicBezTo>
                <a:cubicBezTo>
                  <a:pt x="1052" y="155"/>
                  <a:pt x="1018" y="120"/>
                  <a:pt x="1018" y="78"/>
                </a:cubicBezTo>
                <a:close/>
                <a:moveTo>
                  <a:pt x="1357" y="78"/>
                </a:moveTo>
                <a:cubicBezTo>
                  <a:pt x="1357" y="35"/>
                  <a:pt x="1392" y="0"/>
                  <a:pt x="1434" y="0"/>
                </a:cubicBezTo>
                <a:cubicBezTo>
                  <a:pt x="1477" y="0"/>
                  <a:pt x="1512" y="35"/>
                  <a:pt x="1512" y="78"/>
                </a:cubicBezTo>
                <a:cubicBezTo>
                  <a:pt x="1512" y="120"/>
                  <a:pt x="1477" y="155"/>
                  <a:pt x="1434" y="155"/>
                </a:cubicBezTo>
                <a:cubicBezTo>
                  <a:pt x="1392" y="155"/>
                  <a:pt x="1357" y="120"/>
                  <a:pt x="1357" y="78"/>
                </a:cubicBezTo>
                <a:close/>
                <a:moveTo>
                  <a:pt x="1696" y="78"/>
                </a:moveTo>
                <a:cubicBezTo>
                  <a:pt x="1696" y="35"/>
                  <a:pt x="1731" y="0"/>
                  <a:pt x="1774" y="0"/>
                </a:cubicBezTo>
                <a:cubicBezTo>
                  <a:pt x="1816" y="0"/>
                  <a:pt x="1851" y="35"/>
                  <a:pt x="1851" y="78"/>
                </a:cubicBezTo>
                <a:cubicBezTo>
                  <a:pt x="1851" y="120"/>
                  <a:pt x="1816" y="155"/>
                  <a:pt x="1774" y="155"/>
                </a:cubicBezTo>
                <a:cubicBezTo>
                  <a:pt x="1731" y="155"/>
                  <a:pt x="1696" y="120"/>
                  <a:pt x="1696" y="78"/>
                </a:cubicBezTo>
                <a:close/>
                <a:moveTo>
                  <a:pt x="0" y="391"/>
                </a:moveTo>
                <a:cubicBezTo>
                  <a:pt x="0" y="348"/>
                  <a:pt x="35" y="313"/>
                  <a:pt x="78" y="313"/>
                </a:cubicBezTo>
                <a:cubicBezTo>
                  <a:pt x="120" y="313"/>
                  <a:pt x="155" y="348"/>
                  <a:pt x="155" y="391"/>
                </a:cubicBezTo>
                <a:cubicBezTo>
                  <a:pt x="155" y="433"/>
                  <a:pt x="120" y="468"/>
                  <a:pt x="78" y="468"/>
                </a:cubicBezTo>
                <a:cubicBezTo>
                  <a:pt x="35" y="468"/>
                  <a:pt x="0" y="433"/>
                  <a:pt x="0" y="391"/>
                </a:cubicBezTo>
                <a:close/>
                <a:moveTo>
                  <a:pt x="339" y="391"/>
                </a:moveTo>
                <a:cubicBezTo>
                  <a:pt x="339" y="348"/>
                  <a:pt x="374" y="313"/>
                  <a:pt x="417" y="313"/>
                </a:cubicBezTo>
                <a:cubicBezTo>
                  <a:pt x="459" y="313"/>
                  <a:pt x="494" y="348"/>
                  <a:pt x="494" y="391"/>
                </a:cubicBezTo>
                <a:cubicBezTo>
                  <a:pt x="494" y="433"/>
                  <a:pt x="459" y="468"/>
                  <a:pt x="417" y="468"/>
                </a:cubicBezTo>
                <a:cubicBezTo>
                  <a:pt x="374" y="468"/>
                  <a:pt x="339" y="433"/>
                  <a:pt x="339" y="391"/>
                </a:cubicBezTo>
                <a:close/>
                <a:moveTo>
                  <a:pt x="678" y="391"/>
                </a:moveTo>
                <a:cubicBezTo>
                  <a:pt x="678" y="348"/>
                  <a:pt x="713" y="313"/>
                  <a:pt x="756" y="313"/>
                </a:cubicBezTo>
                <a:cubicBezTo>
                  <a:pt x="798" y="313"/>
                  <a:pt x="833" y="348"/>
                  <a:pt x="833" y="391"/>
                </a:cubicBezTo>
                <a:cubicBezTo>
                  <a:pt x="833" y="433"/>
                  <a:pt x="798" y="468"/>
                  <a:pt x="756" y="468"/>
                </a:cubicBezTo>
                <a:cubicBezTo>
                  <a:pt x="713" y="468"/>
                  <a:pt x="678" y="433"/>
                  <a:pt x="678" y="391"/>
                </a:cubicBezTo>
                <a:close/>
                <a:moveTo>
                  <a:pt x="1018" y="391"/>
                </a:moveTo>
                <a:cubicBezTo>
                  <a:pt x="1018" y="348"/>
                  <a:pt x="1053" y="313"/>
                  <a:pt x="1096" y="313"/>
                </a:cubicBezTo>
                <a:cubicBezTo>
                  <a:pt x="1138" y="313"/>
                  <a:pt x="1173" y="348"/>
                  <a:pt x="1173" y="391"/>
                </a:cubicBezTo>
                <a:cubicBezTo>
                  <a:pt x="1173" y="433"/>
                  <a:pt x="1138" y="468"/>
                  <a:pt x="1096" y="468"/>
                </a:cubicBezTo>
                <a:cubicBezTo>
                  <a:pt x="1053" y="468"/>
                  <a:pt x="1018" y="433"/>
                  <a:pt x="1018" y="391"/>
                </a:cubicBezTo>
                <a:close/>
                <a:moveTo>
                  <a:pt x="1357" y="391"/>
                </a:moveTo>
                <a:cubicBezTo>
                  <a:pt x="1357" y="348"/>
                  <a:pt x="1392" y="313"/>
                  <a:pt x="1435" y="313"/>
                </a:cubicBezTo>
                <a:cubicBezTo>
                  <a:pt x="1477" y="313"/>
                  <a:pt x="1512" y="348"/>
                  <a:pt x="1512" y="391"/>
                </a:cubicBezTo>
                <a:cubicBezTo>
                  <a:pt x="1512" y="433"/>
                  <a:pt x="1477" y="468"/>
                  <a:pt x="1435" y="468"/>
                </a:cubicBezTo>
                <a:cubicBezTo>
                  <a:pt x="1392" y="468"/>
                  <a:pt x="1357" y="433"/>
                  <a:pt x="1357" y="391"/>
                </a:cubicBezTo>
                <a:close/>
                <a:moveTo>
                  <a:pt x="1696" y="391"/>
                </a:moveTo>
                <a:cubicBezTo>
                  <a:pt x="1696" y="348"/>
                  <a:pt x="1731" y="313"/>
                  <a:pt x="1774" y="313"/>
                </a:cubicBezTo>
                <a:cubicBezTo>
                  <a:pt x="1816" y="313"/>
                  <a:pt x="1851" y="348"/>
                  <a:pt x="1851" y="391"/>
                </a:cubicBezTo>
                <a:cubicBezTo>
                  <a:pt x="1851" y="433"/>
                  <a:pt x="1816" y="468"/>
                  <a:pt x="1774" y="468"/>
                </a:cubicBezTo>
                <a:cubicBezTo>
                  <a:pt x="1731" y="468"/>
                  <a:pt x="1696" y="433"/>
                  <a:pt x="1696" y="391"/>
                </a:cubicBezTo>
                <a:close/>
                <a:moveTo>
                  <a:pt x="0" y="704"/>
                </a:moveTo>
                <a:cubicBezTo>
                  <a:pt x="0" y="661"/>
                  <a:pt x="35" y="626"/>
                  <a:pt x="78" y="626"/>
                </a:cubicBezTo>
                <a:cubicBezTo>
                  <a:pt x="120" y="626"/>
                  <a:pt x="155" y="661"/>
                  <a:pt x="155" y="704"/>
                </a:cubicBezTo>
                <a:cubicBezTo>
                  <a:pt x="155" y="746"/>
                  <a:pt x="120" y="781"/>
                  <a:pt x="78" y="781"/>
                </a:cubicBezTo>
                <a:cubicBezTo>
                  <a:pt x="35" y="781"/>
                  <a:pt x="0" y="746"/>
                  <a:pt x="0" y="704"/>
                </a:cubicBezTo>
                <a:close/>
                <a:moveTo>
                  <a:pt x="339" y="704"/>
                </a:moveTo>
                <a:cubicBezTo>
                  <a:pt x="339" y="661"/>
                  <a:pt x="374" y="626"/>
                  <a:pt x="417" y="626"/>
                </a:cubicBezTo>
                <a:cubicBezTo>
                  <a:pt x="459" y="626"/>
                  <a:pt x="494" y="661"/>
                  <a:pt x="494" y="704"/>
                </a:cubicBezTo>
                <a:cubicBezTo>
                  <a:pt x="494" y="746"/>
                  <a:pt x="459" y="781"/>
                  <a:pt x="417" y="781"/>
                </a:cubicBezTo>
                <a:cubicBezTo>
                  <a:pt x="374" y="781"/>
                  <a:pt x="339" y="746"/>
                  <a:pt x="339" y="704"/>
                </a:cubicBezTo>
                <a:close/>
                <a:moveTo>
                  <a:pt x="678" y="704"/>
                </a:moveTo>
                <a:cubicBezTo>
                  <a:pt x="678" y="661"/>
                  <a:pt x="713" y="626"/>
                  <a:pt x="756" y="626"/>
                </a:cubicBezTo>
                <a:cubicBezTo>
                  <a:pt x="798" y="626"/>
                  <a:pt x="833" y="661"/>
                  <a:pt x="833" y="704"/>
                </a:cubicBezTo>
                <a:cubicBezTo>
                  <a:pt x="833" y="746"/>
                  <a:pt x="798" y="781"/>
                  <a:pt x="756" y="781"/>
                </a:cubicBezTo>
                <a:cubicBezTo>
                  <a:pt x="713" y="781"/>
                  <a:pt x="678" y="746"/>
                  <a:pt x="678" y="704"/>
                </a:cubicBezTo>
                <a:close/>
                <a:moveTo>
                  <a:pt x="1018" y="704"/>
                </a:moveTo>
                <a:cubicBezTo>
                  <a:pt x="1018" y="661"/>
                  <a:pt x="1053" y="626"/>
                  <a:pt x="1096" y="626"/>
                </a:cubicBezTo>
                <a:cubicBezTo>
                  <a:pt x="1138" y="626"/>
                  <a:pt x="1173" y="661"/>
                  <a:pt x="1173" y="704"/>
                </a:cubicBezTo>
                <a:cubicBezTo>
                  <a:pt x="1173" y="746"/>
                  <a:pt x="1138" y="781"/>
                  <a:pt x="1096" y="781"/>
                </a:cubicBezTo>
                <a:cubicBezTo>
                  <a:pt x="1053" y="781"/>
                  <a:pt x="1018" y="746"/>
                  <a:pt x="1018" y="704"/>
                </a:cubicBezTo>
                <a:close/>
                <a:moveTo>
                  <a:pt x="1357" y="704"/>
                </a:moveTo>
                <a:cubicBezTo>
                  <a:pt x="1357" y="661"/>
                  <a:pt x="1392" y="626"/>
                  <a:pt x="1435" y="626"/>
                </a:cubicBezTo>
                <a:cubicBezTo>
                  <a:pt x="1477" y="626"/>
                  <a:pt x="1512" y="661"/>
                  <a:pt x="1512" y="704"/>
                </a:cubicBezTo>
                <a:cubicBezTo>
                  <a:pt x="1512" y="746"/>
                  <a:pt x="1477" y="781"/>
                  <a:pt x="1435" y="781"/>
                </a:cubicBezTo>
                <a:cubicBezTo>
                  <a:pt x="1392" y="781"/>
                  <a:pt x="1357" y="746"/>
                  <a:pt x="1357" y="704"/>
                </a:cubicBezTo>
                <a:close/>
                <a:moveTo>
                  <a:pt x="1696" y="704"/>
                </a:moveTo>
                <a:cubicBezTo>
                  <a:pt x="1696" y="661"/>
                  <a:pt x="1731" y="626"/>
                  <a:pt x="1774" y="626"/>
                </a:cubicBezTo>
                <a:cubicBezTo>
                  <a:pt x="1816" y="626"/>
                  <a:pt x="1851" y="661"/>
                  <a:pt x="1851" y="704"/>
                </a:cubicBezTo>
                <a:cubicBezTo>
                  <a:pt x="1851" y="746"/>
                  <a:pt x="1816" y="781"/>
                  <a:pt x="1774" y="781"/>
                </a:cubicBezTo>
                <a:cubicBezTo>
                  <a:pt x="1731" y="781"/>
                  <a:pt x="1696" y="746"/>
                  <a:pt x="1696" y="704"/>
                </a:cubicBezTo>
                <a:close/>
                <a:moveTo>
                  <a:pt x="0" y="1017"/>
                </a:moveTo>
                <a:cubicBezTo>
                  <a:pt x="0" y="974"/>
                  <a:pt x="35" y="939"/>
                  <a:pt x="78" y="939"/>
                </a:cubicBezTo>
                <a:cubicBezTo>
                  <a:pt x="120" y="939"/>
                  <a:pt x="155" y="974"/>
                  <a:pt x="155" y="1017"/>
                </a:cubicBezTo>
                <a:cubicBezTo>
                  <a:pt x="155" y="1059"/>
                  <a:pt x="120" y="1094"/>
                  <a:pt x="78" y="1094"/>
                </a:cubicBezTo>
                <a:cubicBezTo>
                  <a:pt x="35" y="1094"/>
                  <a:pt x="0" y="1059"/>
                  <a:pt x="0" y="1017"/>
                </a:cubicBezTo>
                <a:close/>
                <a:moveTo>
                  <a:pt x="339" y="1017"/>
                </a:moveTo>
                <a:cubicBezTo>
                  <a:pt x="339" y="974"/>
                  <a:pt x="374" y="939"/>
                  <a:pt x="417" y="939"/>
                </a:cubicBezTo>
                <a:cubicBezTo>
                  <a:pt x="459" y="939"/>
                  <a:pt x="494" y="974"/>
                  <a:pt x="494" y="1017"/>
                </a:cubicBezTo>
                <a:cubicBezTo>
                  <a:pt x="494" y="1059"/>
                  <a:pt x="459" y="1094"/>
                  <a:pt x="417" y="1094"/>
                </a:cubicBezTo>
                <a:cubicBezTo>
                  <a:pt x="374" y="1094"/>
                  <a:pt x="339" y="1059"/>
                  <a:pt x="339" y="1017"/>
                </a:cubicBezTo>
                <a:close/>
                <a:moveTo>
                  <a:pt x="678" y="1017"/>
                </a:moveTo>
                <a:cubicBezTo>
                  <a:pt x="678" y="974"/>
                  <a:pt x="713" y="939"/>
                  <a:pt x="756" y="939"/>
                </a:cubicBezTo>
                <a:cubicBezTo>
                  <a:pt x="798" y="939"/>
                  <a:pt x="833" y="974"/>
                  <a:pt x="833" y="1017"/>
                </a:cubicBezTo>
                <a:cubicBezTo>
                  <a:pt x="833" y="1059"/>
                  <a:pt x="798" y="1094"/>
                  <a:pt x="756" y="1094"/>
                </a:cubicBezTo>
                <a:cubicBezTo>
                  <a:pt x="713" y="1094"/>
                  <a:pt x="678" y="1059"/>
                  <a:pt x="678" y="1017"/>
                </a:cubicBezTo>
                <a:close/>
                <a:moveTo>
                  <a:pt x="1018" y="1017"/>
                </a:moveTo>
                <a:cubicBezTo>
                  <a:pt x="1018" y="974"/>
                  <a:pt x="1053" y="939"/>
                  <a:pt x="1096" y="939"/>
                </a:cubicBezTo>
                <a:cubicBezTo>
                  <a:pt x="1138" y="939"/>
                  <a:pt x="1173" y="974"/>
                  <a:pt x="1173" y="1017"/>
                </a:cubicBezTo>
                <a:cubicBezTo>
                  <a:pt x="1173" y="1059"/>
                  <a:pt x="1138" y="1094"/>
                  <a:pt x="1096" y="1094"/>
                </a:cubicBezTo>
                <a:cubicBezTo>
                  <a:pt x="1053" y="1094"/>
                  <a:pt x="1018" y="1059"/>
                  <a:pt x="1018" y="1017"/>
                </a:cubicBezTo>
                <a:close/>
                <a:moveTo>
                  <a:pt x="1357" y="1017"/>
                </a:moveTo>
                <a:cubicBezTo>
                  <a:pt x="1357" y="974"/>
                  <a:pt x="1392" y="939"/>
                  <a:pt x="1435" y="939"/>
                </a:cubicBezTo>
                <a:cubicBezTo>
                  <a:pt x="1477" y="939"/>
                  <a:pt x="1512" y="974"/>
                  <a:pt x="1512" y="1017"/>
                </a:cubicBezTo>
                <a:cubicBezTo>
                  <a:pt x="1512" y="1059"/>
                  <a:pt x="1477" y="1094"/>
                  <a:pt x="1435" y="1094"/>
                </a:cubicBezTo>
                <a:cubicBezTo>
                  <a:pt x="1392" y="1094"/>
                  <a:pt x="1357" y="1059"/>
                  <a:pt x="1357" y="1017"/>
                </a:cubicBezTo>
                <a:close/>
                <a:moveTo>
                  <a:pt x="1696" y="1017"/>
                </a:moveTo>
                <a:cubicBezTo>
                  <a:pt x="1696" y="974"/>
                  <a:pt x="1731" y="939"/>
                  <a:pt x="1774" y="939"/>
                </a:cubicBezTo>
                <a:cubicBezTo>
                  <a:pt x="1816" y="939"/>
                  <a:pt x="1851" y="974"/>
                  <a:pt x="1851" y="1017"/>
                </a:cubicBezTo>
                <a:cubicBezTo>
                  <a:pt x="1851" y="1059"/>
                  <a:pt x="1816" y="1094"/>
                  <a:pt x="1774" y="1094"/>
                </a:cubicBezTo>
                <a:cubicBezTo>
                  <a:pt x="1731" y="1094"/>
                  <a:pt x="1696" y="1059"/>
                  <a:pt x="1696" y="1017"/>
                </a:cubicBezTo>
                <a:close/>
                <a:moveTo>
                  <a:pt x="0" y="1330"/>
                </a:moveTo>
                <a:cubicBezTo>
                  <a:pt x="0" y="1287"/>
                  <a:pt x="35" y="1252"/>
                  <a:pt x="78" y="1252"/>
                </a:cubicBezTo>
                <a:cubicBezTo>
                  <a:pt x="120" y="1252"/>
                  <a:pt x="155" y="1287"/>
                  <a:pt x="155" y="1330"/>
                </a:cubicBezTo>
                <a:cubicBezTo>
                  <a:pt x="155" y="1372"/>
                  <a:pt x="120" y="1407"/>
                  <a:pt x="78" y="1407"/>
                </a:cubicBezTo>
                <a:cubicBezTo>
                  <a:pt x="35" y="1407"/>
                  <a:pt x="0" y="1372"/>
                  <a:pt x="0" y="1330"/>
                </a:cubicBezTo>
                <a:close/>
                <a:moveTo>
                  <a:pt x="339" y="1330"/>
                </a:moveTo>
                <a:cubicBezTo>
                  <a:pt x="339" y="1287"/>
                  <a:pt x="374" y="1252"/>
                  <a:pt x="417" y="1252"/>
                </a:cubicBezTo>
                <a:cubicBezTo>
                  <a:pt x="459" y="1252"/>
                  <a:pt x="494" y="1287"/>
                  <a:pt x="494" y="1330"/>
                </a:cubicBezTo>
                <a:cubicBezTo>
                  <a:pt x="494" y="1372"/>
                  <a:pt x="459" y="1407"/>
                  <a:pt x="417" y="1407"/>
                </a:cubicBezTo>
                <a:cubicBezTo>
                  <a:pt x="374" y="1407"/>
                  <a:pt x="339" y="1372"/>
                  <a:pt x="339" y="1330"/>
                </a:cubicBezTo>
                <a:close/>
                <a:moveTo>
                  <a:pt x="678" y="1330"/>
                </a:moveTo>
                <a:cubicBezTo>
                  <a:pt x="678" y="1287"/>
                  <a:pt x="713" y="1252"/>
                  <a:pt x="756" y="1252"/>
                </a:cubicBezTo>
                <a:cubicBezTo>
                  <a:pt x="798" y="1252"/>
                  <a:pt x="833" y="1287"/>
                  <a:pt x="833" y="1330"/>
                </a:cubicBezTo>
                <a:cubicBezTo>
                  <a:pt x="833" y="1372"/>
                  <a:pt x="798" y="1407"/>
                  <a:pt x="756" y="1407"/>
                </a:cubicBezTo>
                <a:cubicBezTo>
                  <a:pt x="713" y="1407"/>
                  <a:pt x="678" y="1372"/>
                  <a:pt x="678" y="1330"/>
                </a:cubicBezTo>
                <a:close/>
                <a:moveTo>
                  <a:pt x="1018" y="1330"/>
                </a:moveTo>
                <a:cubicBezTo>
                  <a:pt x="1018" y="1287"/>
                  <a:pt x="1053" y="1252"/>
                  <a:pt x="1096" y="1252"/>
                </a:cubicBezTo>
                <a:cubicBezTo>
                  <a:pt x="1138" y="1252"/>
                  <a:pt x="1173" y="1287"/>
                  <a:pt x="1173" y="1330"/>
                </a:cubicBezTo>
                <a:cubicBezTo>
                  <a:pt x="1173" y="1372"/>
                  <a:pt x="1138" y="1407"/>
                  <a:pt x="1096" y="1407"/>
                </a:cubicBezTo>
                <a:cubicBezTo>
                  <a:pt x="1053" y="1407"/>
                  <a:pt x="1018" y="1372"/>
                  <a:pt x="1018" y="1330"/>
                </a:cubicBezTo>
                <a:close/>
                <a:moveTo>
                  <a:pt x="1357" y="1330"/>
                </a:moveTo>
                <a:cubicBezTo>
                  <a:pt x="1357" y="1287"/>
                  <a:pt x="1392" y="1252"/>
                  <a:pt x="1435" y="1252"/>
                </a:cubicBezTo>
                <a:cubicBezTo>
                  <a:pt x="1477" y="1252"/>
                  <a:pt x="1512" y="1287"/>
                  <a:pt x="1512" y="1330"/>
                </a:cubicBezTo>
                <a:cubicBezTo>
                  <a:pt x="1512" y="1372"/>
                  <a:pt x="1477" y="1407"/>
                  <a:pt x="1435" y="1407"/>
                </a:cubicBezTo>
                <a:cubicBezTo>
                  <a:pt x="1392" y="1407"/>
                  <a:pt x="1357" y="1372"/>
                  <a:pt x="1357" y="1330"/>
                </a:cubicBezTo>
                <a:close/>
                <a:moveTo>
                  <a:pt x="1696" y="1330"/>
                </a:moveTo>
                <a:cubicBezTo>
                  <a:pt x="1696" y="1287"/>
                  <a:pt x="1731" y="1252"/>
                  <a:pt x="1774" y="1252"/>
                </a:cubicBezTo>
                <a:cubicBezTo>
                  <a:pt x="1816" y="1252"/>
                  <a:pt x="1851" y="1287"/>
                  <a:pt x="1851" y="1330"/>
                </a:cubicBezTo>
                <a:cubicBezTo>
                  <a:pt x="1851" y="1372"/>
                  <a:pt x="1816" y="1407"/>
                  <a:pt x="1774" y="1407"/>
                </a:cubicBezTo>
                <a:cubicBezTo>
                  <a:pt x="1731" y="1407"/>
                  <a:pt x="1696" y="1372"/>
                  <a:pt x="1696" y="1330"/>
                </a:cubicBezTo>
                <a:close/>
              </a:path>
            </a:pathLst>
          </a:custGeom>
          <a:solidFill>
            <a:srgbClr val="F3AD1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微软雅黑" panose="020B0503020204020204" pitchFamily="34" charset="-122"/>
              <a:ea typeface="微软雅黑" panose="020B0503020204020204" pitchFamily="34" charset="-122"/>
              <a:cs typeface="Arial" panose="020B0604020202020204" pitchFamily="34" charset="0"/>
            </a:endParaRPr>
          </a:p>
        </p:txBody>
      </p:sp>
      <p:sp>
        <p:nvSpPr>
          <p:cNvPr id="13" name="任意多边形 12"/>
          <p:cNvSpPr/>
          <p:nvPr/>
        </p:nvSpPr>
        <p:spPr>
          <a:xfrm>
            <a:off x="8624570" y="1680210"/>
            <a:ext cx="760095" cy="63309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1851" h="1407">
                <a:moveTo>
                  <a:pt x="0" y="78"/>
                </a:moveTo>
                <a:cubicBezTo>
                  <a:pt x="0" y="35"/>
                  <a:pt x="35" y="0"/>
                  <a:pt x="77" y="0"/>
                </a:cubicBezTo>
                <a:cubicBezTo>
                  <a:pt x="120" y="0"/>
                  <a:pt x="155" y="35"/>
                  <a:pt x="155" y="78"/>
                </a:cubicBezTo>
                <a:cubicBezTo>
                  <a:pt x="155" y="120"/>
                  <a:pt x="120" y="155"/>
                  <a:pt x="77" y="155"/>
                </a:cubicBezTo>
                <a:cubicBezTo>
                  <a:pt x="35" y="155"/>
                  <a:pt x="0" y="120"/>
                  <a:pt x="0" y="78"/>
                </a:cubicBezTo>
                <a:close/>
                <a:moveTo>
                  <a:pt x="339" y="78"/>
                </a:moveTo>
                <a:cubicBezTo>
                  <a:pt x="339" y="35"/>
                  <a:pt x="374" y="0"/>
                  <a:pt x="417" y="0"/>
                </a:cubicBezTo>
                <a:cubicBezTo>
                  <a:pt x="459" y="0"/>
                  <a:pt x="494" y="35"/>
                  <a:pt x="494" y="78"/>
                </a:cubicBezTo>
                <a:cubicBezTo>
                  <a:pt x="494" y="120"/>
                  <a:pt x="459" y="155"/>
                  <a:pt x="417" y="155"/>
                </a:cubicBezTo>
                <a:cubicBezTo>
                  <a:pt x="374" y="155"/>
                  <a:pt x="339" y="120"/>
                  <a:pt x="339" y="78"/>
                </a:cubicBezTo>
                <a:close/>
                <a:moveTo>
                  <a:pt x="678" y="78"/>
                </a:moveTo>
                <a:cubicBezTo>
                  <a:pt x="678" y="35"/>
                  <a:pt x="713" y="0"/>
                  <a:pt x="756" y="0"/>
                </a:cubicBezTo>
                <a:cubicBezTo>
                  <a:pt x="799" y="0"/>
                  <a:pt x="833" y="35"/>
                  <a:pt x="833" y="78"/>
                </a:cubicBezTo>
                <a:cubicBezTo>
                  <a:pt x="833" y="120"/>
                  <a:pt x="799" y="155"/>
                  <a:pt x="756" y="155"/>
                </a:cubicBezTo>
                <a:cubicBezTo>
                  <a:pt x="713" y="155"/>
                  <a:pt x="678" y="120"/>
                  <a:pt x="678" y="78"/>
                </a:cubicBezTo>
                <a:close/>
                <a:moveTo>
                  <a:pt x="1018" y="78"/>
                </a:moveTo>
                <a:cubicBezTo>
                  <a:pt x="1018" y="35"/>
                  <a:pt x="1052" y="0"/>
                  <a:pt x="1095" y="0"/>
                </a:cubicBezTo>
                <a:cubicBezTo>
                  <a:pt x="1138" y="0"/>
                  <a:pt x="1173" y="35"/>
                  <a:pt x="1173" y="78"/>
                </a:cubicBezTo>
                <a:cubicBezTo>
                  <a:pt x="1173" y="120"/>
                  <a:pt x="1138" y="155"/>
                  <a:pt x="1095" y="155"/>
                </a:cubicBezTo>
                <a:cubicBezTo>
                  <a:pt x="1052" y="155"/>
                  <a:pt x="1018" y="120"/>
                  <a:pt x="1018" y="78"/>
                </a:cubicBezTo>
                <a:close/>
                <a:moveTo>
                  <a:pt x="1357" y="78"/>
                </a:moveTo>
                <a:cubicBezTo>
                  <a:pt x="1357" y="35"/>
                  <a:pt x="1392" y="0"/>
                  <a:pt x="1434" y="0"/>
                </a:cubicBezTo>
                <a:cubicBezTo>
                  <a:pt x="1477" y="0"/>
                  <a:pt x="1512" y="35"/>
                  <a:pt x="1512" y="78"/>
                </a:cubicBezTo>
                <a:cubicBezTo>
                  <a:pt x="1512" y="120"/>
                  <a:pt x="1477" y="155"/>
                  <a:pt x="1434" y="155"/>
                </a:cubicBezTo>
                <a:cubicBezTo>
                  <a:pt x="1392" y="155"/>
                  <a:pt x="1357" y="120"/>
                  <a:pt x="1357" y="78"/>
                </a:cubicBezTo>
                <a:close/>
                <a:moveTo>
                  <a:pt x="1696" y="78"/>
                </a:moveTo>
                <a:cubicBezTo>
                  <a:pt x="1696" y="35"/>
                  <a:pt x="1731" y="0"/>
                  <a:pt x="1774" y="0"/>
                </a:cubicBezTo>
                <a:cubicBezTo>
                  <a:pt x="1816" y="0"/>
                  <a:pt x="1851" y="35"/>
                  <a:pt x="1851" y="78"/>
                </a:cubicBezTo>
                <a:cubicBezTo>
                  <a:pt x="1851" y="120"/>
                  <a:pt x="1816" y="155"/>
                  <a:pt x="1774" y="155"/>
                </a:cubicBezTo>
                <a:cubicBezTo>
                  <a:pt x="1731" y="155"/>
                  <a:pt x="1696" y="120"/>
                  <a:pt x="1696" y="78"/>
                </a:cubicBezTo>
                <a:close/>
                <a:moveTo>
                  <a:pt x="0" y="391"/>
                </a:moveTo>
                <a:cubicBezTo>
                  <a:pt x="0" y="348"/>
                  <a:pt x="35" y="313"/>
                  <a:pt x="78" y="313"/>
                </a:cubicBezTo>
                <a:cubicBezTo>
                  <a:pt x="120" y="313"/>
                  <a:pt x="155" y="348"/>
                  <a:pt x="155" y="391"/>
                </a:cubicBezTo>
                <a:cubicBezTo>
                  <a:pt x="155" y="433"/>
                  <a:pt x="120" y="468"/>
                  <a:pt x="78" y="468"/>
                </a:cubicBezTo>
                <a:cubicBezTo>
                  <a:pt x="35" y="468"/>
                  <a:pt x="0" y="433"/>
                  <a:pt x="0" y="391"/>
                </a:cubicBezTo>
                <a:close/>
                <a:moveTo>
                  <a:pt x="339" y="391"/>
                </a:moveTo>
                <a:cubicBezTo>
                  <a:pt x="339" y="348"/>
                  <a:pt x="374" y="313"/>
                  <a:pt x="417" y="313"/>
                </a:cubicBezTo>
                <a:cubicBezTo>
                  <a:pt x="459" y="313"/>
                  <a:pt x="494" y="348"/>
                  <a:pt x="494" y="391"/>
                </a:cubicBezTo>
                <a:cubicBezTo>
                  <a:pt x="494" y="433"/>
                  <a:pt x="459" y="468"/>
                  <a:pt x="417" y="468"/>
                </a:cubicBezTo>
                <a:cubicBezTo>
                  <a:pt x="374" y="468"/>
                  <a:pt x="339" y="433"/>
                  <a:pt x="339" y="391"/>
                </a:cubicBezTo>
                <a:close/>
                <a:moveTo>
                  <a:pt x="678" y="391"/>
                </a:moveTo>
                <a:cubicBezTo>
                  <a:pt x="678" y="348"/>
                  <a:pt x="713" y="313"/>
                  <a:pt x="756" y="313"/>
                </a:cubicBezTo>
                <a:cubicBezTo>
                  <a:pt x="798" y="313"/>
                  <a:pt x="833" y="348"/>
                  <a:pt x="833" y="391"/>
                </a:cubicBezTo>
                <a:cubicBezTo>
                  <a:pt x="833" y="433"/>
                  <a:pt x="798" y="468"/>
                  <a:pt x="756" y="468"/>
                </a:cubicBezTo>
                <a:cubicBezTo>
                  <a:pt x="713" y="468"/>
                  <a:pt x="678" y="433"/>
                  <a:pt x="678" y="391"/>
                </a:cubicBezTo>
                <a:close/>
                <a:moveTo>
                  <a:pt x="1018" y="391"/>
                </a:moveTo>
                <a:cubicBezTo>
                  <a:pt x="1018" y="348"/>
                  <a:pt x="1053" y="313"/>
                  <a:pt x="1096" y="313"/>
                </a:cubicBezTo>
                <a:cubicBezTo>
                  <a:pt x="1138" y="313"/>
                  <a:pt x="1173" y="348"/>
                  <a:pt x="1173" y="391"/>
                </a:cubicBezTo>
                <a:cubicBezTo>
                  <a:pt x="1173" y="433"/>
                  <a:pt x="1138" y="468"/>
                  <a:pt x="1096" y="468"/>
                </a:cubicBezTo>
                <a:cubicBezTo>
                  <a:pt x="1053" y="468"/>
                  <a:pt x="1018" y="433"/>
                  <a:pt x="1018" y="391"/>
                </a:cubicBezTo>
                <a:close/>
                <a:moveTo>
                  <a:pt x="1357" y="391"/>
                </a:moveTo>
                <a:cubicBezTo>
                  <a:pt x="1357" y="348"/>
                  <a:pt x="1392" y="313"/>
                  <a:pt x="1435" y="313"/>
                </a:cubicBezTo>
                <a:cubicBezTo>
                  <a:pt x="1477" y="313"/>
                  <a:pt x="1512" y="348"/>
                  <a:pt x="1512" y="391"/>
                </a:cubicBezTo>
                <a:cubicBezTo>
                  <a:pt x="1512" y="433"/>
                  <a:pt x="1477" y="468"/>
                  <a:pt x="1435" y="468"/>
                </a:cubicBezTo>
                <a:cubicBezTo>
                  <a:pt x="1392" y="468"/>
                  <a:pt x="1357" y="433"/>
                  <a:pt x="1357" y="391"/>
                </a:cubicBezTo>
                <a:close/>
                <a:moveTo>
                  <a:pt x="1696" y="391"/>
                </a:moveTo>
                <a:cubicBezTo>
                  <a:pt x="1696" y="348"/>
                  <a:pt x="1731" y="313"/>
                  <a:pt x="1774" y="313"/>
                </a:cubicBezTo>
                <a:cubicBezTo>
                  <a:pt x="1816" y="313"/>
                  <a:pt x="1851" y="348"/>
                  <a:pt x="1851" y="391"/>
                </a:cubicBezTo>
                <a:cubicBezTo>
                  <a:pt x="1851" y="433"/>
                  <a:pt x="1816" y="468"/>
                  <a:pt x="1774" y="468"/>
                </a:cubicBezTo>
                <a:cubicBezTo>
                  <a:pt x="1731" y="468"/>
                  <a:pt x="1696" y="433"/>
                  <a:pt x="1696" y="391"/>
                </a:cubicBezTo>
                <a:close/>
                <a:moveTo>
                  <a:pt x="0" y="704"/>
                </a:moveTo>
                <a:cubicBezTo>
                  <a:pt x="0" y="661"/>
                  <a:pt x="35" y="626"/>
                  <a:pt x="78" y="626"/>
                </a:cubicBezTo>
                <a:cubicBezTo>
                  <a:pt x="120" y="626"/>
                  <a:pt x="155" y="661"/>
                  <a:pt x="155" y="704"/>
                </a:cubicBezTo>
                <a:cubicBezTo>
                  <a:pt x="155" y="746"/>
                  <a:pt x="120" y="781"/>
                  <a:pt x="78" y="781"/>
                </a:cubicBezTo>
                <a:cubicBezTo>
                  <a:pt x="35" y="781"/>
                  <a:pt x="0" y="746"/>
                  <a:pt x="0" y="704"/>
                </a:cubicBezTo>
                <a:close/>
                <a:moveTo>
                  <a:pt x="339" y="704"/>
                </a:moveTo>
                <a:cubicBezTo>
                  <a:pt x="339" y="661"/>
                  <a:pt x="374" y="626"/>
                  <a:pt x="417" y="626"/>
                </a:cubicBezTo>
                <a:cubicBezTo>
                  <a:pt x="459" y="626"/>
                  <a:pt x="494" y="661"/>
                  <a:pt x="494" y="704"/>
                </a:cubicBezTo>
                <a:cubicBezTo>
                  <a:pt x="494" y="746"/>
                  <a:pt x="459" y="781"/>
                  <a:pt x="417" y="781"/>
                </a:cubicBezTo>
                <a:cubicBezTo>
                  <a:pt x="374" y="781"/>
                  <a:pt x="339" y="746"/>
                  <a:pt x="339" y="704"/>
                </a:cubicBezTo>
                <a:close/>
                <a:moveTo>
                  <a:pt x="678" y="704"/>
                </a:moveTo>
                <a:cubicBezTo>
                  <a:pt x="678" y="661"/>
                  <a:pt x="713" y="626"/>
                  <a:pt x="756" y="626"/>
                </a:cubicBezTo>
                <a:cubicBezTo>
                  <a:pt x="798" y="626"/>
                  <a:pt x="833" y="661"/>
                  <a:pt x="833" y="704"/>
                </a:cubicBezTo>
                <a:cubicBezTo>
                  <a:pt x="833" y="746"/>
                  <a:pt x="798" y="781"/>
                  <a:pt x="756" y="781"/>
                </a:cubicBezTo>
                <a:cubicBezTo>
                  <a:pt x="713" y="781"/>
                  <a:pt x="678" y="746"/>
                  <a:pt x="678" y="704"/>
                </a:cubicBezTo>
                <a:close/>
                <a:moveTo>
                  <a:pt x="1018" y="704"/>
                </a:moveTo>
                <a:cubicBezTo>
                  <a:pt x="1018" y="661"/>
                  <a:pt x="1053" y="626"/>
                  <a:pt x="1096" y="626"/>
                </a:cubicBezTo>
                <a:cubicBezTo>
                  <a:pt x="1138" y="626"/>
                  <a:pt x="1173" y="661"/>
                  <a:pt x="1173" y="704"/>
                </a:cubicBezTo>
                <a:cubicBezTo>
                  <a:pt x="1173" y="746"/>
                  <a:pt x="1138" y="781"/>
                  <a:pt x="1096" y="781"/>
                </a:cubicBezTo>
                <a:cubicBezTo>
                  <a:pt x="1053" y="781"/>
                  <a:pt x="1018" y="746"/>
                  <a:pt x="1018" y="704"/>
                </a:cubicBezTo>
                <a:close/>
                <a:moveTo>
                  <a:pt x="1357" y="704"/>
                </a:moveTo>
                <a:cubicBezTo>
                  <a:pt x="1357" y="661"/>
                  <a:pt x="1392" y="626"/>
                  <a:pt x="1435" y="626"/>
                </a:cubicBezTo>
                <a:cubicBezTo>
                  <a:pt x="1477" y="626"/>
                  <a:pt x="1512" y="661"/>
                  <a:pt x="1512" y="704"/>
                </a:cubicBezTo>
                <a:cubicBezTo>
                  <a:pt x="1512" y="746"/>
                  <a:pt x="1477" y="781"/>
                  <a:pt x="1435" y="781"/>
                </a:cubicBezTo>
                <a:cubicBezTo>
                  <a:pt x="1392" y="781"/>
                  <a:pt x="1357" y="746"/>
                  <a:pt x="1357" y="704"/>
                </a:cubicBezTo>
                <a:close/>
                <a:moveTo>
                  <a:pt x="1696" y="704"/>
                </a:moveTo>
                <a:cubicBezTo>
                  <a:pt x="1696" y="661"/>
                  <a:pt x="1731" y="626"/>
                  <a:pt x="1774" y="626"/>
                </a:cubicBezTo>
                <a:cubicBezTo>
                  <a:pt x="1816" y="626"/>
                  <a:pt x="1851" y="661"/>
                  <a:pt x="1851" y="704"/>
                </a:cubicBezTo>
                <a:cubicBezTo>
                  <a:pt x="1851" y="746"/>
                  <a:pt x="1816" y="781"/>
                  <a:pt x="1774" y="781"/>
                </a:cubicBezTo>
                <a:cubicBezTo>
                  <a:pt x="1731" y="781"/>
                  <a:pt x="1696" y="746"/>
                  <a:pt x="1696" y="704"/>
                </a:cubicBezTo>
                <a:close/>
                <a:moveTo>
                  <a:pt x="0" y="1017"/>
                </a:moveTo>
                <a:cubicBezTo>
                  <a:pt x="0" y="974"/>
                  <a:pt x="35" y="939"/>
                  <a:pt x="78" y="939"/>
                </a:cubicBezTo>
                <a:cubicBezTo>
                  <a:pt x="120" y="939"/>
                  <a:pt x="155" y="974"/>
                  <a:pt x="155" y="1017"/>
                </a:cubicBezTo>
                <a:cubicBezTo>
                  <a:pt x="155" y="1059"/>
                  <a:pt x="120" y="1094"/>
                  <a:pt x="78" y="1094"/>
                </a:cubicBezTo>
                <a:cubicBezTo>
                  <a:pt x="35" y="1094"/>
                  <a:pt x="0" y="1059"/>
                  <a:pt x="0" y="1017"/>
                </a:cubicBezTo>
                <a:close/>
                <a:moveTo>
                  <a:pt x="339" y="1017"/>
                </a:moveTo>
                <a:cubicBezTo>
                  <a:pt x="339" y="974"/>
                  <a:pt x="374" y="939"/>
                  <a:pt x="417" y="939"/>
                </a:cubicBezTo>
                <a:cubicBezTo>
                  <a:pt x="459" y="939"/>
                  <a:pt x="494" y="974"/>
                  <a:pt x="494" y="1017"/>
                </a:cubicBezTo>
                <a:cubicBezTo>
                  <a:pt x="494" y="1059"/>
                  <a:pt x="459" y="1094"/>
                  <a:pt x="417" y="1094"/>
                </a:cubicBezTo>
                <a:cubicBezTo>
                  <a:pt x="374" y="1094"/>
                  <a:pt x="339" y="1059"/>
                  <a:pt x="339" y="1017"/>
                </a:cubicBezTo>
                <a:close/>
                <a:moveTo>
                  <a:pt x="678" y="1017"/>
                </a:moveTo>
                <a:cubicBezTo>
                  <a:pt x="678" y="974"/>
                  <a:pt x="713" y="939"/>
                  <a:pt x="756" y="939"/>
                </a:cubicBezTo>
                <a:cubicBezTo>
                  <a:pt x="798" y="939"/>
                  <a:pt x="833" y="974"/>
                  <a:pt x="833" y="1017"/>
                </a:cubicBezTo>
                <a:cubicBezTo>
                  <a:pt x="833" y="1059"/>
                  <a:pt x="798" y="1094"/>
                  <a:pt x="756" y="1094"/>
                </a:cubicBezTo>
                <a:cubicBezTo>
                  <a:pt x="713" y="1094"/>
                  <a:pt x="678" y="1059"/>
                  <a:pt x="678" y="1017"/>
                </a:cubicBezTo>
                <a:close/>
                <a:moveTo>
                  <a:pt x="1018" y="1017"/>
                </a:moveTo>
                <a:cubicBezTo>
                  <a:pt x="1018" y="974"/>
                  <a:pt x="1053" y="939"/>
                  <a:pt x="1096" y="939"/>
                </a:cubicBezTo>
                <a:cubicBezTo>
                  <a:pt x="1138" y="939"/>
                  <a:pt x="1173" y="974"/>
                  <a:pt x="1173" y="1017"/>
                </a:cubicBezTo>
                <a:cubicBezTo>
                  <a:pt x="1173" y="1059"/>
                  <a:pt x="1138" y="1094"/>
                  <a:pt x="1096" y="1094"/>
                </a:cubicBezTo>
                <a:cubicBezTo>
                  <a:pt x="1053" y="1094"/>
                  <a:pt x="1018" y="1059"/>
                  <a:pt x="1018" y="1017"/>
                </a:cubicBezTo>
                <a:close/>
                <a:moveTo>
                  <a:pt x="1357" y="1017"/>
                </a:moveTo>
                <a:cubicBezTo>
                  <a:pt x="1357" y="974"/>
                  <a:pt x="1392" y="939"/>
                  <a:pt x="1435" y="939"/>
                </a:cubicBezTo>
                <a:cubicBezTo>
                  <a:pt x="1477" y="939"/>
                  <a:pt x="1512" y="974"/>
                  <a:pt x="1512" y="1017"/>
                </a:cubicBezTo>
                <a:cubicBezTo>
                  <a:pt x="1512" y="1059"/>
                  <a:pt x="1477" y="1094"/>
                  <a:pt x="1435" y="1094"/>
                </a:cubicBezTo>
                <a:cubicBezTo>
                  <a:pt x="1392" y="1094"/>
                  <a:pt x="1357" y="1059"/>
                  <a:pt x="1357" y="1017"/>
                </a:cubicBezTo>
                <a:close/>
                <a:moveTo>
                  <a:pt x="1696" y="1017"/>
                </a:moveTo>
                <a:cubicBezTo>
                  <a:pt x="1696" y="974"/>
                  <a:pt x="1731" y="939"/>
                  <a:pt x="1774" y="939"/>
                </a:cubicBezTo>
                <a:cubicBezTo>
                  <a:pt x="1816" y="939"/>
                  <a:pt x="1851" y="974"/>
                  <a:pt x="1851" y="1017"/>
                </a:cubicBezTo>
                <a:cubicBezTo>
                  <a:pt x="1851" y="1059"/>
                  <a:pt x="1816" y="1094"/>
                  <a:pt x="1774" y="1094"/>
                </a:cubicBezTo>
                <a:cubicBezTo>
                  <a:pt x="1731" y="1094"/>
                  <a:pt x="1696" y="1059"/>
                  <a:pt x="1696" y="1017"/>
                </a:cubicBezTo>
                <a:close/>
                <a:moveTo>
                  <a:pt x="0" y="1330"/>
                </a:moveTo>
                <a:cubicBezTo>
                  <a:pt x="0" y="1287"/>
                  <a:pt x="35" y="1252"/>
                  <a:pt x="78" y="1252"/>
                </a:cubicBezTo>
                <a:cubicBezTo>
                  <a:pt x="120" y="1252"/>
                  <a:pt x="155" y="1287"/>
                  <a:pt x="155" y="1330"/>
                </a:cubicBezTo>
                <a:cubicBezTo>
                  <a:pt x="155" y="1372"/>
                  <a:pt x="120" y="1407"/>
                  <a:pt x="78" y="1407"/>
                </a:cubicBezTo>
                <a:cubicBezTo>
                  <a:pt x="35" y="1407"/>
                  <a:pt x="0" y="1372"/>
                  <a:pt x="0" y="1330"/>
                </a:cubicBezTo>
                <a:close/>
                <a:moveTo>
                  <a:pt x="339" y="1330"/>
                </a:moveTo>
                <a:cubicBezTo>
                  <a:pt x="339" y="1287"/>
                  <a:pt x="374" y="1252"/>
                  <a:pt x="417" y="1252"/>
                </a:cubicBezTo>
                <a:cubicBezTo>
                  <a:pt x="459" y="1252"/>
                  <a:pt x="494" y="1287"/>
                  <a:pt x="494" y="1330"/>
                </a:cubicBezTo>
                <a:cubicBezTo>
                  <a:pt x="494" y="1372"/>
                  <a:pt x="459" y="1407"/>
                  <a:pt x="417" y="1407"/>
                </a:cubicBezTo>
                <a:cubicBezTo>
                  <a:pt x="374" y="1407"/>
                  <a:pt x="339" y="1372"/>
                  <a:pt x="339" y="1330"/>
                </a:cubicBezTo>
                <a:close/>
                <a:moveTo>
                  <a:pt x="678" y="1330"/>
                </a:moveTo>
                <a:cubicBezTo>
                  <a:pt x="678" y="1287"/>
                  <a:pt x="713" y="1252"/>
                  <a:pt x="756" y="1252"/>
                </a:cubicBezTo>
                <a:cubicBezTo>
                  <a:pt x="798" y="1252"/>
                  <a:pt x="833" y="1287"/>
                  <a:pt x="833" y="1330"/>
                </a:cubicBezTo>
                <a:cubicBezTo>
                  <a:pt x="833" y="1372"/>
                  <a:pt x="798" y="1407"/>
                  <a:pt x="756" y="1407"/>
                </a:cubicBezTo>
                <a:cubicBezTo>
                  <a:pt x="713" y="1407"/>
                  <a:pt x="678" y="1372"/>
                  <a:pt x="678" y="1330"/>
                </a:cubicBezTo>
                <a:close/>
                <a:moveTo>
                  <a:pt x="1018" y="1330"/>
                </a:moveTo>
                <a:cubicBezTo>
                  <a:pt x="1018" y="1287"/>
                  <a:pt x="1053" y="1252"/>
                  <a:pt x="1096" y="1252"/>
                </a:cubicBezTo>
                <a:cubicBezTo>
                  <a:pt x="1138" y="1252"/>
                  <a:pt x="1173" y="1287"/>
                  <a:pt x="1173" y="1330"/>
                </a:cubicBezTo>
                <a:cubicBezTo>
                  <a:pt x="1173" y="1372"/>
                  <a:pt x="1138" y="1407"/>
                  <a:pt x="1096" y="1407"/>
                </a:cubicBezTo>
                <a:cubicBezTo>
                  <a:pt x="1053" y="1407"/>
                  <a:pt x="1018" y="1372"/>
                  <a:pt x="1018" y="1330"/>
                </a:cubicBezTo>
                <a:close/>
                <a:moveTo>
                  <a:pt x="1357" y="1330"/>
                </a:moveTo>
                <a:cubicBezTo>
                  <a:pt x="1357" y="1287"/>
                  <a:pt x="1392" y="1252"/>
                  <a:pt x="1435" y="1252"/>
                </a:cubicBezTo>
                <a:cubicBezTo>
                  <a:pt x="1477" y="1252"/>
                  <a:pt x="1512" y="1287"/>
                  <a:pt x="1512" y="1330"/>
                </a:cubicBezTo>
                <a:cubicBezTo>
                  <a:pt x="1512" y="1372"/>
                  <a:pt x="1477" y="1407"/>
                  <a:pt x="1435" y="1407"/>
                </a:cubicBezTo>
                <a:cubicBezTo>
                  <a:pt x="1392" y="1407"/>
                  <a:pt x="1357" y="1372"/>
                  <a:pt x="1357" y="1330"/>
                </a:cubicBezTo>
                <a:close/>
                <a:moveTo>
                  <a:pt x="1696" y="1330"/>
                </a:moveTo>
                <a:cubicBezTo>
                  <a:pt x="1696" y="1287"/>
                  <a:pt x="1731" y="1252"/>
                  <a:pt x="1774" y="1252"/>
                </a:cubicBezTo>
                <a:cubicBezTo>
                  <a:pt x="1816" y="1252"/>
                  <a:pt x="1851" y="1287"/>
                  <a:pt x="1851" y="1330"/>
                </a:cubicBezTo>
                <a:cubicBezTo>
                  <a:pt x="1851" y="1372"/>
                  <a:pt x="1816" y="1407"/>
                  <a:pt x="1774" y="1407"/>
                </a:cubicBezTo>
                <a:cubicBezTo>
                  <a:pt x="1731" y="1407"/>
                  <a:pt x="1696" y="1372"/>
                  <a:pt x="1696" y="1330"/>
                </a:cubicBezTo>
                <a:close/>
              </a:path>
            </a:pathLst>
          </a:custGeom>
          <a:solidFill>
            <a:srgbClr val="F3AD1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微软雅黑" panose="020B0503020204020204" pitchFamily="34" charset="-122"/>
              <a:ea typeface="微软雅黑" panose="020B0503020204020204" pitchFamily="34" charset="-122"/>
              <a:cs typeface="Arial" panose="020B0604020202020204" pitchFamily="34" charset="0"/>
            </a:endParaRPr>
          </a:p>
        </p:txBody>
      </p:sp>
      <p:pic>
        <p:nvPicPr>
          <p:cNvPr id="3" name="图片 2" descr="家庭劳动"/>
          <p:cNvPicPr>
            <a:picLocks noChangeAspect="1"/>
          </p:cNvPicPr>
          <p:nvPr/>
        </p:nvPicPr>
        <p:blipFill>
          <a:blip r:embed="rId9"/>
          <a:stretch>
            <a:fillRect/>
          </a:stretch>
        </p:blipFill>
        <p:spPr>
          <a:xfrm>
            <a:off x="-567055" y="2854325"/>
            <a:ext cx="5652135" cy="3984625"/>
          </a:xfrm>
          <a:prstGeom prst="rect">
            <a:avLst/>
          </a:prstGeom>
        </p:spPr>
      </p:pic>
      <p:grpSp>
        <p:nvGrpSpPr>
          <p:cNvPr id="14" name="组合 13"/>
          <p:cNvGrpSpPr/>
          <p:nvPr/>
        </p:nvGrpSpPr>
        <p:grpSpPr>
          <a:xfrm>
            <a:off x="10435590" y="668655"/>
            <a:ext cx="1038225" cy="1038225"/>
            <a:chOff x="12010" y="1633"/>
            <a:chExt cx="1140" cy="1140"/>
          </a:xfrm>
        </p:grpSpPr>
        <p:sp>
          <p:nvSpPr>
            <p:cNvPr id="15" name="三十二角星 14"/>
            <p:cNvSpPr/>
            <p:nvPr>
              <p:custDataLst>
                <p:tags r:id="rId1"/>
              </p:custDataLst>
            </p:nvPr>
          </p:nvSpPr>
          <p:spPr>
            <a:xfrm>
              <a:off x="12010" y="1633"/>
              <a:ext cx="1140" cy="1140"/>
            </a:xfrm>
            <a:prstGeom prst="star32">
              <a:avLst/>
            </a:prstGeom>
            <a:solidFill>
              <a:srgbClr val="FDE0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Arial" panose="020B0604020202020204" pitchFamily="34" charset="0"/>
              </a:endParaRPr>
            </a:p>
          </p:txBody>
        </p:sp>
        <p:sp>
          <p:nvSpPr>
            <p:cNvPr id="16" name="椭圆 15"/>
            <p:cNvSpPr/>
            <p:nvPr>
              <p:custDataLst>
                <p:tags r:id="rId2"/>
              </p:custDataLst>
            </p:nvPr>
          </p:nvSpPr>
          <p:spPr>
            <a:xfrm>
              <a:off x="12190" y="1813"/>
              <a:ext cx="780" cy="780"/>
            </a:xfrm>
            <a:prstGeom prst="ellipse">
              <a:avLst/>
            </a:prstGeom>
            <a:solidFill>
              <a:srgbClr val="FE75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Arial" panose="020B0604020202020204" pitchFamily="34" charset="0"/>
              </a:endParaRPr>
            </a:p>
          </p:txBody>
        </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fill="hold"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直接连接符 15"/>
          <p:cNvCxnSpPr/>
          <p:nvPr>
            <p:custDataLst>
              <p:tags r:id="rId1"/>
            </p:custDataLst>
          </p:nvPr>
        </p:nvCxnSpPr>
        <p:spPr>
          <a:xfrm>
            <a:off x="965205" y="1197270"/>
            <a:ext cx="5435600" cy="0"/>
          </a:xfrm>
          <a:prstGeom prst="line">
            <a:avLst/>
          </a:prstGeom>
          <a:ln w="38100">
            <a:solidFill>
              <a:srgbClr val="F3AD1F"/>
            </a:solidFill>
          </a:ln>
        </p:spPr>
        <p:style>
          <a:lnRef idx="1">
            <a:schemeClr val="accent1"/>
          </a:lnRef>
          <a:fillRef idx="0">
            <a:schemeClr val="accent1"/>
          </a:fillRef>
          <a:effectRef idx="0">
            <a:schemeClr val="accent1"/>
          </a:effectRef>
          <a:fontRef idx="minor">
            <a:schemeClr val="tx1"/>
          </a:fontRef>
        </p:style>
      </p:cxnSp>
      <p:sp>
        <p:nvSpPr>
          <p:cNvPr id="4" name="文本框22"/>
          <p:cNvSpPr/>
          <p:nvPr>
            <p:custDataLst>
              <p:tags r:id="rId2"/>
            </p:custDataLst>
          </p:nvPr>
        </p:nvSpPr>
        <p:spPr>
          <a:xfrm>
            <a:off x="898525" y="586740"/>
            <a:ext cx="7181215" cy="497957"/>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buClr>
                <a:srgbClr val="FFC94C"/>
              </a:buClr>
            </a:pPr>
            <a:r>
              <a:rPr lang="zh-CN" altLang="en-US" sz="2400" b="1" dirty="0">
                <a:solidFill>
                  <a:srgbClr val="5D3317"/>
                </a:solidFill>
                <a:latin typeface="微软雅黑" panose="020B0503020204020204" pitchFamily="34" charset="-122"/>
                <a:ea typeface="微软雅黑" panose="020B0503020204020204" pitchFamily="34" charset="-122"/>
                <a:cs typeface="+mn-ea"/>
                <a:sym typeface="+mn-lt"/>
              </a:rPr>
              <a:t>三、以后我们还需要自己做家庭劳动吗？</a:t>
            </a:r>
          </a:p>
        </p:txBody>
      </p:sp>
      <p:sp>
        <p:nvSpPr>
          <p:cNvPr id="100" name="文本框 99"/>
          <p:cNvSpPr txBox="1"/>
          <p:nvPr/>
        </p:nvSpPr>
        <p:spPr>
          <a:xfrm>
            <a:off x="1141730" y="1707515"/>
            <a:ext cx="9907270" cy="3161030"/>
          </a:xfrm>
          <a:prstGeom prst="rect">
            <a:avLst/>
          </a:prstGeom>
          <a:noFill/>
          <a:ln w="9525">
            <a:noFill/>
          </a:ln>
        </p:spPr>
        <p:txBody>
          <a:bodyPr wrap="square">
            <a:spAutoFit/>
          </a:bodyPr>
          <a:lstStyle/>
          <a:p>
            <a:pPr indent="457200" algn="just" fontAlgn="auto">
              <a:lnSpc>
                <a:spcPct val="175000"/>
              </a:lnSpc>
              <a:buClrTx/>
              <a:buSzTx/>
              <a:buFontTx/>
            </a:pPr>
            <a:r>
              <a:rPr lang="zh-CN" altLang="en-US" sz="19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近几年，智能家居的概念逐渐深入人心。智能家居，诸如我们看到的扫地机器人、智能冰箱、消毒碗柜等，在很多地方可以帮助人们进行家务劳动，提高人们的生活质量。</a:t>
            </a:r>
          </a:p>
          <a:p>
            <a:pPr indent="457200" algn="just" fontAlgn="auto">
              <a:lnSpc>
                <a:spcPct val="175000"/>
              </a:lnSpc>
              <a:buClrTx/>
              <a:buSzTx/>
              <a:buFontTx/>
            </a:pPr>
            <a:r>
              <a:rPr lang="zh-CN" altLang="en-US" sz="19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同时，家政行业可以帮助完成更多专业的工作，有越来越多的家庭愿意请家政人员来帮忙做饭、清洁家用器具等，甚至还有月嫂、住家保姆等或短期或长期的家政服务人员。</a:t>
            </a:r>
          </a:p>
          <a:p>
            <a:pPr indent="457200" algn="just" fontAlgn="auto">
              <a:lnSpc>
                <a:spcPct val="175000"/>
              </a:lnSpc>
              <a:buClrTx/>
              <a:buSzTx/>
              <a:buFontTx/>
            </a:pPr>
            <a:r>
              <a:rPr lang="zh-CN" altLang="en-US" sz="19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如果我们的劳动都可以通过智能机器或者雇佣他人来实现，那么我们还需要亲自进行家庭劳动吗？答案依旧是肯定的。</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custDataLst>
              <p:tags r:id="rId1"/>
            </p:custDataLst>
          </p:nvPr>
        </p:nvSpPr>
        <p:spPr>
          <a:xfrm>
            <a:off x="1141730" y="1221740"/>
            <a:ext cx="9907270" cy="2703195"/>
          </a:xfrm>
          <a:prstGeom prst="rect">
            <a:avLst/>
          </a:prstGeom>
          <a:noFill/>
          <a:ln w="9525">
            <a:noFill/>
          </a:ln>
        </p:spPr>
        <p:txBody>
          <a:bodyPr wrap="square">
            <a:spAutoFit/>
          </a:bodyPr>
          <a:lstStyle/>
          <a:p>
            <a:pPr indent="457200" algn="just" fontAlgn="auto">
              <a:lnSpc>
                <a:spcPct val="175000"/>
              </a:lnSpc>
              <a:buClrTx/>
              <a:buSzTx/>
              <a:buFontTx/>
            </a:pPr>
            <a:r>
              <a:rPr lang="zh-CN" altLang="en-US" sz="2100" b="1" dirty="0">
                <a:solidFill>
                  <a:srgbClr val="5A8BC1"/>
                </a:solidFill>
                <a:latin typeface="微软雅黑" panose="020B0503020204020204" pitchFamily="34" charset="-122"/>
                <a:ea typeface="微软雅黑" panose="020B0503020204020204" pitchFamily="34" charset="-122"/>
                <a:cs typeface="Arial" panose="020B0604020202020204" pitchFamily="34" charset="0"/>
              </a:rPr>
              <a:t>（一）人在家庭劳动中不可替代</a:t>
            </a:r>
          </a:p>
          <a:p>
            <a:pPr indent="457200" algn="just" fontAlgn="auto">
              <a:lnSpc>
                <a:spcPct val="175000"/>
              </a:lnSpc>
              <a:buClrTx/>
              <a:buSzTx/>
              <a:buFontTx/>
            </a:pPr>
            <a:r>
              <a:rPr lang="zh-CN" altLang="en-US" sz="19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首先，人类在家庭劳动中依旧具有一定程度的不可替代性。</a:t>
            </a:r>
          </a:p>
          <a:p>
            <a:pPr indent="457200" algn="just" fontAlgn="auto">
              <a:lnSpc>
                <a:spcPct val="175000"/>
              </a:lnSpc>
              <a:buClrTx/>
              <a:buSzTx/>
              <a:buFontTx/>
            </a:pPr>
            <a:r>
              <a:rPr lang="zh-CN" altLang="en-US" sz="19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虽然智能家居或家政能够满足我们的大部分需求，帮助我们完成重复琐碎的机械劳动。但是，家庭劳动中依旧存在着一部分创造性劳动，当我们需要个性化地装扮自己的家时，当我们需要打造一个属于自己的空间时，就需要投入我们自己的精力和时间。</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custDataLst>
              <p:tags r:id="rId1"/>
            </p:custDataLst>
          </p:nvPr>
        </p:nvSpPr>
        <p:spPr>
          <a:xfrm>
            <a:off x="1141730" y="1221740"/>
            <a:ext cx="9907270" cy="2192020"/>
          </a:xfrm>
          <a:prstGeom prst="rect">
            <a:avLst/>
          </a:prstGeom>
          <a:noFill/>
          <a:ln w="9525">
            <a:noFill/>
          </a:ln>
        </p:spPr>
        <p:txBody>
          <a:bodyPr wrap="square">
            <a:spAutoFit/>
          </a:bodyPr>
          <a:lstStyle/>
          <a:p>
            <a:pPr indent="457200" algn="just" fontAlgn="auto">
              <a:lnSpc>
                <a:spcPct val="175000"/>
              </a:lnSpc>
              <a:buClrTx/>
              <a:buSzTx/>
              <a:buFontTx/>
            </a:pPr>
            <a:r>
              <a:rPr lang="zh-CN" altLang="en-US" sz="2100" b="1" dirty="0">
                <a:solidFill>
                  <a:srgbClr val="5A8BC1"/>
                </a:solidFill>
                <a:latin typeface="微软雅黑" panose="020B0503020204020204" pitchFamily="34" charset="-122"/>
                <a:ea typeface="微软雅黑" panose="020B0503020204020204" pitchFamily="34" charset="-122"/>
                <a:cs typeface="Arial" panose="020B0604020202020204" pitchFamily="34" charset="0"/>
              </a:rPr>
              <a:t>（二）家庭劳动蕴含情感价值</a:t>
            </a:r>
          </a:p>
          <a:p>
            <a:pPr indent="457200" algn="just" fontAlgn="auto">
              <a:lnSpc>
                <a:spcPct val="175000"/>
              </a:lnSpc>
              <a:buClrTx/>
              <a:buSzTx/>
              <a:buFontTx/>
            </a:pPr>
            <a:r>
              <a:rPr lang="zh-CN" altLang="en-US" sz="19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除此之外，家庭劳动中还凝结着情感价值。当我们亲手为家人做一顿饭时，我们劳动的意义就不仅仅是生产了一顿饭，而是向家人传达了我们的爱意。</a:t>
            </a:r>
          </a:p>
          <a:p>
            <a:pPr indent="457200" algn="just" fontAlgn="auto">
              <a:lnSpc>
                <a:spcPct val="175000"/>
              </a:lnSpc>
              <a:buClrTx/>
              <a:buSzTx/>
              <a:buFontTx/>
            </a:pPr>
            <a:r>
              <a:rPr lang="zh-CN" altLang="en-US" sz="19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劳动幸福就意味着劳动本身是对我们最大的报偿。</a:t>
            </a:r>
          </a:p>
        </p:txBody>
      </p:sp>
      <p:pic>
        <p:nvPicPr>
          <p:cNvPr id="25" name="图片 24" descr="51miz-E1254127-66109730"/>
          <p:cNvPicPr>
            <a:picLocks noChangeAspect="1"/>
          </p:cNvPicPr>
          <p:nvPr>
            <p:custDataLst>
              <p:tags r:id="rId2"/>
            </p:custDataLst>
          </p:nvPr>
        </p:nvPicPr>
        <p:blipFill>
          <a:blip r:embed="rId4" cstate="screen"/>
          <a:srcRect l="4610" t="17718" r="5679" b="15088"/>
          <a:stretch>
            <a:fillRect/>
          </a:stretch>
        </p:blipFill>
        <p:spPr>
          <a:xfrm>
            <a:off x="6096000" y="3597275"/>
            <a:ext cx="5256530" cy="301688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custDataLst>
              <p:tags r:id="rId1"/>
            </p:custDataLst>
          </p:nvPr>
        </p:nvSpPr>
        <p:spPr>
          <a:xfrm>
            <a:off x="1141730" y="1221740"/>
            <a:ext cx="9907270" cy="3215005"/>
          </a:xfrm>
          <a:prstGeom prst="rect">
            <a:avLst/>
          </a:prstGeom>
          <a:noFill/>
          <a:ln w="9525">
            <a:noFill/>
          </a:ln>
        </p:spPr>
        <p:txBody>
          <a:bodyPr wrap="square">
            <a:spAutoFit/>
          </a:bodyPr>
          <a:lstStyle/>
          <a:p>
            <a:pPr indent="457200" algn="just" fontAlgn="auto">
              <a:lnSpc>
                <a:spcPct val="175000"/>
              </a:lnSpc>
              <a:buClrTx/>
              <a:buSzTx/>
              <a:buFontTx/>
            </a:pPr>
            <a:r>
              <a:rPr lang="zh-CN" altLang="en-US" sz="2100" b="1" dirty="0">
                <a:solidFill>
                  <a:srgbClr val="5A8BC1"/>
                </a:solidFill>
                <a:latin typeface="微软雅黑" panose="020B0503020204020204" pitchFamily="34" charset="-122"/>
                <a:ea typeface="微软雅黑" panose="020B0503020204020204" pitchFamily="34" charset="-122"/>
                <a:cs typeface="Arial" panose="020B0604020202020204" pitchFamily="34" charset="0"/>
              </a:rPr>
              <a:t>（三）劳动是人本质力量的体现</a:t>
            </a:r>
          </a:p>
          <a:p>
            <a:pPr indent="457200" algn="just" fontAlgn="auto">
              <a:lnSpc>
                <a:spcPct val="175000"/>
              </a:lnSpc>
              <a:buClrTx/>
              <a:buSzTx/>
              <a:buFontTx/>
            </a:pPr>
            <a:r>
              <a:rPr lang="zh-CN" altLang="en-US" sz="19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不仅仅是家庭需要劳动来维持，我们每个人也需要劳动，来帮助我们成为一个真正意义上的人。根据马克思的劳动观，我们人和其他动物的本质区别就在于我们能使生命活动本身变成自己的意识对象，而这一过程就是通过劳动实现的。</a:t>
            </a:r>
          </a:p>
          <a:p>
            <a:pPr indent="457200" algn="just" fontAlgn="auto">
              <a:lnSpc>
                <a:spcPct val="175000"/>
              </a:lnSpc>
              <a:buClrTx/>
              <a:buSzTx/>
              <a:buFontTx/>
            </a:pPr>
            <a:r>
              <a:rPr lang="zh-CN" altLang="en-US" sz="19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劳动是我们人之为人的体现，是我们自我存在的方式。通过家庭劳动，我们也可以收获价值感和意义感。</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圆角 19"/>
          <p:cNvSpPr/>
          <p:nvPr>
            <p:custDataLst>
              <p:tags r:id="rId1"/>
            </p:custDataLst>
          </p:nvPr>
        </p:nvSpPr>
        <p:spPr>
          <a:xfrm flipH="1">
            <a:off x="1205865" y="1720215"/>
            <a:ext cx="9756140" cy="3282315"/>
          </a:xfrm>
          <a:prstGeom prst="roundRect">
            <a:avLst>
              <a:gd name="adj" fmla="val 8324"/>
            </a:avLst>
          </a:prstGeom>
          <a:noFill/>
          <a:ln w="44450" cap="rnd">
            <a:solidFill>
              <a:srgbClr val="F3AD1F"/>
            </a:solidFill>
            <a:prstDash val="sysDot"/>
            <a:round/>
          </a:ln>
          <a:extLst>
            <a:ext uri="{909E8E84-426E-40DD-AFC4-6F175D3DCCD1}">
              <a14:hiddenFill xmlns:a14="http://schemas.microsoft.com/office/drawing/2010/main">
                <a:solidFill>
                  <a:srgbClr val="FFFAF3"/>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Arial" panose="020B0604020202020204" pitchFamily="34" charset="0"/>
            </a:endParaRPr>
          </a:p>
        </p:txBody>
      </p:sp>
      <p:sp>
        <p:nvSpPr>
          <p:cNvPr id="4" name="矩形 3"/>
          <p:cNvSpPr/>
          <p:nvPr>
            <p:custDataLst>
              <p:tags r:id="rId2"/>
            </p:custDataLst>
          </p:nvPr>
        </p:nvSpPr>
        <p:spPr>
          <a:xfrm>
            <a:off x="1815465" y="1558290"/>
            <a:ext cx="1743710" cy="521335"/>
          </a:xfrm>
          <a:prstGeom prst="rect">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720850" y="1463675"/>
            <a:ext cx="1743710" cy="521335"/>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884045" y="1511935"/>
            <a:ext cx="1440815" cy="414020"/>
          </a:xfrm>
          <a:prstGeom prst="rect">
            <a:avLst/>
          </a:prstGeom>
          <a:noFill/>
        </p:spPr>
        <p:txBody>
          <a:bodyPr wrap="square" rtlCol="0" anchor="t">
            <a:spAutoFit/>
          </a:bodyPr>
          <a:lstStyle/>
          <a:p>
            <a:pPr algn="ctr"/>
            <a:r>
              <a:rPr lang="zh-CN" altLang="en-US" sz="2100" b="1" dirty="0">
                <a:latin typeface="微软雅黑" panose="020B0503020204020204" pitchFamily="34" charset="-122"/>
                <a:ea typeface="微软雅黑" panose="020B0503020204020204" pitchFamily="34" charset="-122"/>
                <a:cs typeface="Arial" panose="020B0604020202020204" pitchFamily="34" charset="0"/>
                <a:sym typeface="+mn-ea"/>
              </a:rPr>
              <a:t>小试身手</a:t>
            </a:r>
          </a:p>
        </p:txBody>
      </p:sp>
      <p:sp>
        <p:nvSpPr>
          <p:cNvPr id="100" name="文本框 99"/>
          <p:cNvSpPr txBox="1"/>
          <p:nvPr/>
        </p:nvSpPr>
        <p:spPr>
          <a:xfrm>
            <a:off x="1720850" y="2332990"/>
            <a:ext cx="8703945" cy="1680210"/>
          </a:xfrm>
          <a:prstGeom prst="rect">
            <a:avLst/>
          </a:prstGeom>
          <a:noFill/>
          <a:ln w="9525">
            <a:noFill/>
          </a:ln>
        </p:spPr>
        <p:txBody>
          <a:bodyPr wrap="square">
            <a:spAutoFit/>
          </a:bodyPr>
          <a:lstStyle/>
          <a:p>
            <a:pPr indent="457200" algn="ctr" fontAlgn="auto">
              <a:lnSpc>
                <a:spcPct val="175000"/>
              </a:lnSpc>
            </a:pPr>
            <a:r>
              <a:rPr lang="zh-CN" altLang="en-US" sz="2100" b="1" dirty="0">
                <a:solidFill>
                  <a:srgbClr val="F3AD1F"/>
                </a:solidFill>
                <a:latin typeface="微软雅黑" panose="020B0503020204020204" pitchFamily="34" charset="-122"/>
                <a:ea typeface="微软雅黑" panose="020B0503020204020204" pitchFamily="34" charset="-122"/>
                <a:cs typeface="Arial" panose="020B0604020202020204" pitchFamily="34" charset="0"/>
              </a:rPr>
              <a:t>家庭劳动辩论会</a:t>
            </a:r>
          </a:p>
          <a:p>
            <a:pPr indent="457200" fontAlgn="auto">
              <a:lnSpc>
                <a:spcPct val="175000"/>
              </a:lnSpc>
            </a:pPr>
            <a:r>
              <a:rPr lang="zh-CN" altLang="en-US" sz="1900" b="1" dirty="0">
                <a:solidFill>
                  <a:srgbClr val="B49574"/>
                </a:solidFill>
                <a:latin typeface="微软雅黑" panose="020B0503020204020204" pitchFamily="34" charset="-122"/>
                <a:ea typeface="微软雅黑" panose="020B0503020204020204" pitchFamily="34" charset="-122"/>
                <a:cs typeface="Arial" panose="020B0604020202020204" pitchFamily="34" charset="0"/>
              </a:rPr>
              <a:t>一、辩论题目</a:t>
            </a:r>
          </a:p>
          <a:p>
            <a:pPr indent="457200" fontAlgn="auto">
              <a:lnSpc>
                <a:spcPct val="175000"/>
              </a:lnSpc>
            </a:pPr>
            <a:r>
              <a:rPr lang="zh-CN" altLang="en-US" sz="1900" b="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既然能够点外卖，我还有必要自己做饭吗？</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圆角 19"/>
          <p:cNvSpPr/>
          <p:nvPr>
            <p:custDataLst>
              <p:tags r:id="rId1"/>
            </p:custDataLst>
          </p:nvPr>
        </p:nvSpPr>
        <p:spPr>
          <a:xfrm flipH="1">
            <a:off x="1205865" y="843915"/>
            <a:ext cx="9756140" cy="5212715"/>
          </a:xfrm>
          <a:prstGeom prst="roundRect">
            <a:avLst>
              <a:gd name="adj" fmla="val 8324"/>
            </a:avLst>
          </a:prstGeom>
          <a:noFill/>
          <a:ln w="44450" cap="rnd">
            <a:solidFill>
              <a:srgbClr val="F3AD1F"/>
            </a:solidFill>
            <a:prstDash val="sysDot"/>
            <a:round/>
          </a:ln>
          <a:extLst>
            <a:ext uri="{909E8E84-426E-40DD-AFC4-6F175D3DCCD1}">
              <a14:hiddenFill xmlns:a14="http://schemas.microsoft.com/office/drawing/2010/main">
                <a:solidFill>
                  <a:srgbClr val="FFFAF3"/>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Arial" panose="020B0604020202020204" pitchFamily="34" charset="0"/>
            </a:endParaRPr>
          </a:p>
        </p:txBody>
      </p:sp>
      <p:sp>
        <p:nvSpPr>
          <p:cNvPr id="100" name="文本框 99"/>
          <p:cNvSpPr txBox="1"/>
          <p:nvPr>
            <p:custDataLst>
              <p:tags r:id="rId2"/>
            </p:custDataLst>
          </p:nvPr>
        </p:nvSpPr>
        <p:spPr>
          <a:xfrm>
            <a:off x="1720850" y="1050290"/>
            <a:ext cx="8703945" cy="4184650"/>
          </a:xfrm>
          <a:prstGeom prst="rect">
            <a:avLst/>
          </a:prstGeom>
          <a:noFill/>
          <a:ln w="9525">
            <a:noFill/>
          </a:ln>
        </p:spPr>
        <p:txBody>
          <a:bodyPr wrap="square">
            <a:spAutoFit/>
          </a:bodyPr>
          <a:lstStyle/>
          <a:p>
            <a:pPr indent="457200" fontAlgn="auto">
              <a:lnSpc>
                <a:spcPct val="175000"/>
              </a:lnSpc>
            </a:pPr>
            <a:r>
              <a:rPr lang="zh-CN" altLang="en-US" sz="1900" b="1" dirty="0">
                <a:solidFill>
                  <a:srgbClr val="B49574"/>
                </a:solidFill>
                <a:latin typeface="微软雅黑" panose="020B0503020204020204" pitchFamily="34" charset="-122"/>
                <a:ea typeface="微软雅黑" panose="020B0503020204020204" pitchFamily="34" charset="-122"/>
                <a:cs typeface="Arial" panose="020B0604020202020204" pitchFamily="34" charset="0"/>
              </a:rPr>
              <a:t>二、选择立场</a:t>
            </a:r>
            <a:endParaRPr lang="zh-CN" altLang="en-US" sz="1900" b="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endParaRPr>
          </a:p>
          <a:p>
            <a:pPr indent="457200" fontAlgn="auto">
              <a:lnSpc>
                <a:spcPct val="175000"/>
              </a:lnSpc>
            </a:pPr>
            <a:r>
              <a:rPr lang="zh-CN" altLang="en-US" sz="1900" b="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从全班同学中选出一名主持人、一名计时员、两名记录员，其余同学分成正方和反方两组。主持人负责流程管理，计时员负责把控时间，两名记录员分别记录正方和反方的发言内容。每组有十分钟的准备和讨论时间。</a:t>
            </a:r>
          </a:p>
          <a:p>
            <a:pPr indent="457200" fontAlgn="auto">
              <a:lnSpc>
                <a:spcPct val="175000"/>
              </a:lnSpc>
            </a:pPr>
            <a:r>
              <a:rPr lang="zh-CN" altLang="en-US" sz="1900" b="1" dirty="0">
                <a:solidFill>
                  <a:srgbClr val="B49574"/>
                </a:solidFill>
                <a:latin typeface="微软雅黑" panose="020B0503020204020204" pitchFamily="34" charset="-122"/>
                <a:ea typeface="微软雅黑" panose="020B0503020204020204" pitchFamily="34" charset="-122"/>
                <a:cs typeface="Arial" panose="020B0604020202020204" pitchFamily="34" charset="0"/>
              </a:rPr>
              <a:t>三、辩论环节</a:t>
            </a:r>
          </a:p>
          <a:p>
            <a:pPr indent="457200" fontAlgn="auto">
              <a:lnSpc>
                <a:spcPct val="175000"/>
              </a:lnSpc>
            </a:pPr>
            <a:r>
              <a:rPr lang="zh-CN" altLang="en-US" sz="1900" b="1"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1. 立论阶段</a:t>
            </a:r>
          </a:p>
          <a:p>
            <a:pPr indent="457200" fontAlgn="auto">
              <a:lnSpc>
                <a:spcPct val="175000"/>
              </a:lnSpc>
            </a:pPr>
            <a:r>
              <a:rPr lang="zh-CN" altLang="en-US" sz="1900" b="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正方选出一名代表进行立论发言，时长3分钟；反方选出一名代表进行立论发言，时长3分钟。</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圆角 19"/>
          <p:cNvSpPr/>
          <p:nvPr>
            <p:custDataLst>
              <p:tags r:id="rId1"/>
            </p:custDataLst>
          </p:nvPr>
        </p:nvSpPr>
        <p:spPr>
          <a:xfrm flipH="1">
            <a:off x="1205865" y="843915"/>
            <a:ext cx="9756140" cy="5212715"/>
          </a:xfrm>
          <a:prstGeom prst="roundRect">
            <a:avLst>
              <a:gd name="adj" fmla="val 8324"/>
            </a:avLst>
          </a:prstGeom>
          <a:noFill/>
          <a:ln w="44450" cap="rnd">
            <a:solidFill>
              <a:srgbClr val="F3AD1F"/>
            </a:solidFill>
            <a:prstDash val="sysDot"/>
            <a:round/>
          </a:ln>
          <a:extLst>
            <a:ext uri="{909E8E84-426E-40DD-AFC4-6F175D3DCCD1}">
              <a14:hiddenFill xmlns:a14="http://schemas.microsoft.com/office/drawing/2010/main">
                <a:solidFill>
                  <a:srgbClr val="FFFAF3"/>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Arial" panose="020B0604020202020204" pitchFamily="34" charset="0"/>
            </a:endParaRPr>
          </a:p>
        </p:txBody>
      </p:sp>
      <p:sp>
        <p:nvSpPr>
          <p:cNvPr id="100" name="文本框 99"/>
          <p:cNvSpPr txBox="1"/>
          <p:nvPr>
            <p:custDataLst>
              <p:tags r:id="rId2"/>
            </p:custDataLst>
          </p:nvPr>
        </p:nvSpPr>
        <p:spPr>
          <a:xfrm>
            <a:off x="1720850" y="1050290"/>
            <a:ext cx="8703945" cy="4184650"/>
          </a:xfrm>
          <a:prstGeom prst="rect">
            <a:avLst/>
          </a:prstGeom>
          <a:noFill/>
          <a:ln w="9525">
            <a:noFill/>
          </a:ln>
        </p:spPr>
        <p:txBody>
          <a:bodyPr wrap="square">
            <a:spAutoFit/>
          </a:bodyPr>
          <a:lstStyle/>
          <a:p>
            <a:pPr indent="457200" fontAlgn="auto">
              <a:lnSpc>
                <a:spcPct val="175000"/>
              </a:lnSpc>
            </a:pPr>
            <a:r>
              <a:rPr lang="zh-CN" altLang="en-US" sz="1900" b="1"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2. 驳立论阶段</a:t>
            </a:r>
          </a:p>
          <a:p>
            <a:pPr indent="457200" fontAlgn="auto">
              <a:lnSpc>
                <a:spcPct val="175000"/>
              </a:lnSpc>
            </a:pPr>
            <a:r>
              <a:rPr lang="zh-CN" altLang="en-US" sz="1900" b="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反方派出一名代表反驳对方立论，时长2分钟；正方派出一名代表反驳对方立论，时长2分钟。</a:t>
            </a:r>
          </a:p>
          <a:p>
            <a:pPr indent="457200" fontAlgn="auto">
              <a:lnSpc>
                <a:spcPct val="175000"/>
              </a:lnSpc>
            </a:pPr>
            <a:r>
              <a:rPr lang="zh-CN" altLang="en-US" sz="1900" b="1"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3. 质辩环节</a:t>
            </a:r>
          </a:p>
          <a:p>
            <a:pPr indent="457200" fontAlgn="auto">
              <a:lnSpc>
                <a:spcPct val="175000"/>
              </a:lnSpc>
            </a:pPr>
            <a:r>
              <a:rPr lang="zh-CN" altLang="en-US" sz="1900" b="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正方和反方依次向对方提问，由对方辩手进行回答。每次提问时间不得超过15秒，回答时间不得超过1分钟。双方共计三个回合。</a:t>
            </a:r>
          </a:p>
          <a:p>
            <a:pPr indent="457200" fontAlgn="auto">
              <a:lnSpc>
                <a:spcPct val="175000"/>
              </a:lnSpc>
            </a:pPr>
            <a:r>
              <a:rPr lang="zh-CN" altLang="en-US" sz="1900" b="1"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4. 自由辩论</a:t>
            </a:r>
          </a:p>
          <a:p>
            <a:pPr indent="457200" fontAlgn="auto">
              <a:lnSpc>
                <a:spcPct val="175000"/>
              </a:lnSpc>
            </a:pPr>
            <a:r>
              <a:rPr lang="zh-CN" altLang="en-US" sz="1900" b="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正反方同学可以自由发言，时长5分钟。</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圆角 19"/>
          <p:cNvSpPr/>
          <p:nvPr>
            <p:custDataLst>
              <p:tags r:id="rId1"/>
            </p:custDataLst>
          </p:nvPr>
        </p:nvSpPr>
        <p:spPr>
          <a:xfrm flipH="1">
            <a:off x="1205865" y="843915"/>
            <a:ext cx="9756140" cy="5212715"/>
          </a:xfrm>
          <a:prstGeom prst="roundRect">
            <a:avLst>
              <a:gd name="adj" fmla="val 8324"/>
            </a:avLst>
          </a:prstGeom>
          <a:noFill/>
          <a:ln w="44450" cap="rnd">
            <a:solidFill>
              <a:srgbClr val="F3AD1F"/>
            </a:solidFill>
            <a:prstDash val="sysDot"/>
            <a:round/>
          </a:ln>
          <a:extLst>
            <a:ext uri="{909E8E84-426E-40DD-AFC4-6F175D3DCCD1}">
              <a14:hiddenFill xmlns:a14="http://schemas.microsoft.com/office/drawing/2010/main">
                <a:solidFill>
                  <a:srgbClr val="FFFAF3"/>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Arial" panose="020B0604020202020204" pitchFamily="34" charset="0"/>
            </a:endParaRPr>
          </a:p>
        </p:txBody>
      </p:sp>
      <p:sp>
        <p:nvSpPr>
          <p:cNvPr id="100" name="文本框 99"/>
          <p:cNvSpPr txBox="1"/>
          <p:nvPr>
            <p:custDataLst>
              <p:tags r:id="rId2"/>
            </p:custDataLst>
          </p:nvPr>
        </p:nvSpPr>
        <p:spPr>
          <a:xfrm>
            <a:off x="1720850" y="1050290"/>
            <a:ext cx="8703945" cy="2138045"/>
          </a:xfrm>
          <a:prstGeom prst="rect">
            <a:avLst/>
          </a:prstGeom>
          <a:noFill/>
          <a:ln w="9525">
            <a:noFill/>
          </a:ln>
        </p:spPr>
        <p:txBody>
          <a:bodyPr wrap="square">
            <a:spAutoFit/>
          </a:bodyPr>
          <a:lstStyle/>
          <a:p>
            <a:pPr indent="457200" fontAlgn="auto">
              <a:lnSpc>
                <a:spcPct val="175000"/>
              </a:lnSpc>
            </a:pPr>
            <a:r>
              <a:rPr lang="zh-CN" altLang="en-US" sz="1900" b="1"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5. 总结陈词</a:t>
            </a:r>
          </a:p>
          <a:p>
            <a:pPr indent="457200" fontAlgn="auto">
              <a:lnSpc>
                <a:spcPct val="175000"/>
              </a:lnSpc>
            </a:pPr>
            <a:r>
              <a:rPr lang="zh-CN" altLang="en-US" sz="1900" b="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由正反方各派出一名代表进行总结发言，时长3分钟。</a:t>
            </a:r>
          </a:p>
          <a:p>
            <a:pPr indent="457200" fontAlgn="auto">
              <a:lnSpc>
                <a:spcPct val="175000"/>
              </a:lnSpc>
            </a:pPr>
            <a:r>
              <a:rPr lang="zh-CN" altLang="en-US" sz="1900" b="1" dirty="0">
                <a:solidFill>
                  <a:srgbClr val="B49574"/>
                </a:solidFill>
                <a:latin typeface="微软雅黑" panose="020B0503020204020204" pitchFamily="34" charset="-122"/>
                <a:ea typeface="微软雅黑" panose="020B0503020204020204" pitchFamily="34" charset="-122"/>
                <a:cs typeface="Arial" panose="020B0604020202020204" pitchFamily="34" charset="0"/>
              </a:rPr>
              <a:t>四、活动总结</a:t>
            </a:r>
          </a:p>
          <a:p>
            <a:pPr indent="457200" fontAlgn="auto">
              <a:lnSpc>
                <a:spcPct val="175000"/>
              </a:lnSpc>
            </a:pPr>
            <a:r>
              <a:rPr lang="zh-CN" altLang="en-US" sz="1900" b="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由老师进行观点总结，正反方各评选出一名最佳辩手。</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custDataLst>
              <p:tags r:id="rId1"/>
            </p:custDataLst>
          </p:nvPr>
        </p:nvPicPr>
        <p:blipFill>
          <a:blip r:embed="rId3"/>
          <a:stretch>
            <a:fillRect/>
          </a:stretch>
        </p:blipFill>
        <p:spPr>
          <a:xfrm>
            <a:off x="1232535" y="932815"/>
            <a:ext cx="2225675" cy="524510"/>
          </a:xfrm>
          <a:prstGeom prst="rect">
            <a:avLst/>
          </a:prstGeom>
        </p:spPr>
      </p:pic>
      <p:sp>
        <p:nvSpPr>
          <p:cNvPr id="100" name="文本框 99"/>
          <p:cNvSpPr txBox="1"/>
          <p:nvPr/>
        </p:nvSpPr>
        <p:spPr>
          <a:xfrm>
            <a:off x="1232535" y="1847215"/>
            <a:ext cx="9738360" cy="2703195"/>
          </a:xfrm>
          <a:prstGeom prst="rect">
            <a:avLst/>
          </a:prstGeom>
          <a:noFill/>
          <a:ln w="9525">
            <a:noFill/>
          </a:ln>
        </p:spPr>
        <p:txBody>
          <a:bodyPr wrap="square">
            <a:spAutoFit/>
          </a:bodyPr>
          <a:lstStyle/>
          <a:p>
            <a:pPr indent="457200" algn="ctr">
              <a:lnSpc>
                <a:spcPct val="175000"/>
              </a:lnSpc>
              <a:buClrTx/>
              <a:buSzTx/>
              <a:buFontTx/>
            </a:pPr>
            <a:r>
              <a:rPr lang="zh-CN" altLang="en-US" sz="2100" b="1" dirty="0">
                <a:solidFill>
                  <a:srgbClr val="B49574"/>
                </a:solidFill>
                <a:latin typeface="微软雅黑" panose="020B0503020204020204" pitchFamily="34" charset="-122"/>
                <a:ea typeface="微软雅黑" panose="020B0503020204020204" pitchFamily="34" charset="-122"/>
                <a:cs typeface="Arial" panose="020B0604020202020204" pitchFamily="34" charset="0"/>
              </a:rPr>
              <a:t>做一顿美味营养餐</a:t>
            </a:r>
          </a:p>
          <a:p>
            <a:pPr indent="457200" algn="l">
              <a:lnSpc>
                <a:spcPct val="175000"/>
              </a:lnSpc>
              <a:buClrTx/>
              <a:buSzTx/>
              <a:buFontTx/>
            </a:pPr>
            <a:r>
              <a:rPr lang="zh-CN" altLang="en-US" sz="1900" b="1" dirty="0">
                <a:solidFill>
                  <a:srgbClr val="B49574"/>
                </a:solidFill>
                <a:latin typeface="微软雅黑" panose="020B0503020204020204" pitchFamily="34" charset="-122"/>
                <a:ea typeface="微软雅黑" panose="020B0503020204020204" pitchFamily="34" charset="-122"/>
                <a:cs typeface="Arial" panose="020B0604020202020204" pitchFamily="34" charset="0"/>
              </a:rPr>
              <a:t>一、操作目标</a:t>
            </a:r>
          </a:p>
          <a:p>
            <a:pPr indent="457200" algn="l">
              <a:lnSpc>
                <a:spcPct val="175000"/>
              </a:lnSpc>
              <a:buClrTx/>
              <a:buSzTx/>
              <a:buFontTx/>
            </a:pPr>
            <a:r>
              <a:rPr lang="zh-CN" altLang="en-US" sz="1900" b="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（1）掌握基本的烹饪方法和技巧；</a:t>
            </a:r>
          </a:p>
          <a:p>
            <a:pPr indent="457200" algn="l">
              <a:lnSpc>
                <a:spcPct val="175000"/>
              </a:lnSpc>
              <a:buClrTx/>
              <a:buSzTx/>
              <a:buFontTx/>
            </a:pPr>
            <a:r>
              <a:rPr lang="zh-CN" altLang="en-US" sz="1900" b="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（2）了解基本的烹饪营养知识；</a:t>
            </a:r>
          </a:p>
          <a:p>
            <a:pPr indent="457200" algn="l">
              <a:lnSpc>
                <a:spcPct val="175000"/>
              </a:lnSpc>
              <a:buClrTx/>
              <a:buSzTx/>
              <a:buFontTx/>
            </a:pPr>
            <a:r>
              <a:rPr lang="zh-CN" altLang="en-US" sz="1900" b="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（3）感悟在实践行动中取得的成就与获得的喜悦。</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custDataLst>
              <p:tags r:id="rId1"/>
            </p:custDataLst>
          </p:nvPr>
        </p:nvSpPr>
        <p:spPr>
          <a:xfrm>
            <a:off x="1232535" y="1290320"/>
            <a:ext cx="9738360" cy="3672840"/>
          </a:xfrm>
          <a:prstGeom prst="rect">
            <a:avLst/>
          </a:prstGeom>
          <a:noFill/>
          <a:ln w="9525">
            <a:noFill/>
          </a:ln>
        </p:spPr>
        <p:txBody>
          <a:bodyPr wrap="square">
            <a:spAutoFit/>
          </a:bodyPr>
          <a:lstStyle/>
          <a:p>
            <a:pPr indent="457200" algn="l">
              <a:lnSpc>
                <a:spcPct val="175000"/>
              </a:lnSpc>
              <a:buClrTx/>
              <a:buSzTx/>
              <a:buFontTx/>
            </a:pPr>
            <a:r>
              <a:rPr lang="zh-CN" altLang="en-US" sz="1900" b="1" dirty="0">
                <a:solidFill>
                  <a:srgbClr val="B49574"/>
                </a:solidFill>
                <a:latin typeface="微软雅黑" panose="020B0503020204020204" pitchFamily="34" charset="-122"/>
                <a:ea typeface="微软雅黑" panose="020B0503020204020204" pitchFamily="34" charset="-122"/>
                <a:cs typeface="Arial" panose="020B0604020202020204" pitchFamily="34" charset="0"/>
              </a:rPr>
              <a:t>二、方法技能要求</a:t>
            </a:r>
          </a:p>
          <a:p>
            <a:pPr indent="457200" algn="l">
              <a:lnSpc>
                <a:spcPct val="175000"/>
              </a:lnSpc>
              <a:buClrTx/>
              <a:buSzTx/>
              <a:buFontTx/>
            </a:pPr>
            <a:r>
              <a:rPr lang="zh-CN" altLang="en-US" sz="1900" b="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（1）搜寻几个家常菜的基本做法；</a:t>
            </a:r>
          </a:p>
          <a:p>
            <a:pPr indent="457200" algn="l">
              <a:lnSpc>
                <a:spcPct val="175000"/>
              </a:lnSpc>
              <a:buClrTx/>
              <a:buSzTx/>
              <a:buFontTx/>
            </a:pPr>
            <a:r>
              <a:rPr lang="zh-CN" altLang="en-US" sz="1900" b="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（2）自己准备食材和调料品，完成2—3个菜的烹饪，注意荤素搭配；</a:t>
            </a:r>
          </a:p>
          <a:p>
            <a:pPr indent="457200" algn="l">
              <a:lnSpc>
                <a:spcPct val="175000"/>
              </a:lnSpc>
              <a:buClrTx/>
              <a:buSzTx/>
              <a:buFontTx/>
            </a:pPr>
            <a:r>
              <a:rPr lang="zh-CN" altLang="en-US" sz="1900" b="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（3）注意烹饪过程中的安全事项。</a:t>
            </a:r>
          </a:p>
          <a:p>
            <a:pPr indent="457200" algn="l">
              <a:lnSpc>
                <a:spcPct val="175000"/>
              </a:lnSpc>
              <a:buClrTx/>
              <a:buSzTx/>
              <a:buFontTx/>
            </a:pPr>
            <a:endParaRPr lang="zh-CN" altLang="en-US" sz="1900" b="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endParaRPr>
          </a:p>
          <a:p>
            <a:pPr indent="457200" algn="l">
              <a:lnSpc>
                <a:spcPct val="175000"/>
              </a:lnSpc>
              <a:buClrTx/>
              <a:buSzTx/>
              <a:buFontTx/>
            </a:pPr>
            <a:r>
              <a:rPr lang="zh-CN" altLang="en-US" sz="1900" b="1" dirty="0">
                <a:solidFill>
                  <a:srgbClr val="B49574"/>
                </a:solidFill>
                <a:latin typeface="微软雅黑" panose="020B0503020204020204" pitchFamily="34" charset="-122"/>
                <a:ea typeface="微软雅黑" panose="020B0503020204020204" pitchFamily="34" charset="-122"/>
                <a:cs typeface="Arial" panose="020B0604020202020204" pitchFamily="34" charset="0"/>
              </a:rPr>
              <a:t>三、成果展示</a:t>
            </a:r>
          </a:p>
          <a:p>
            <a:pPr indent="457200" algn="l">
              <a:lnSpc>
                <a:spcPct val="175000"/>
              </a:lnSpc>
              <a:buClrTx/>
              <a:buSzTx/>
              <a:buFontTx/>
            </a:pPr>
            <a:r>
              <a:rPr lang="zh-CN" altLang="en-US" sz="1900" b="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使用图片或视频记录劳动过程和劳动成果，最后用PPT交流展示。</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圆角 13"/>
          <p:cNvSpPr/>
          <p:nvPr/>
        </p:nvSpPr>
        <p:spPr>
          <a:xfrm flipH="1">
            <a:off x="1359535" y="1165225"/>
            <a:ext cx="9433560" cy="4662805"/>
          </a:xfrm>
          <a:prstGeom prst="roundRect">
            <a:avLst>
              <a:gd name="adj" fmla="val 5976"/>
            </a:avLst>
          </a:prstGeom>
          <a:solidFill>
            <a:srgbClr val="F3AD1F"/>
          </a:solidFill>
          <a:ln w="15875" cmpd="sng">
            <a:solidFill>
              <a:srgbClr val="F3AD1F"/>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Arial" panose="020B0604020202020204" pitchFamily="34" charset="0"/>
            </a:endParaRPr>
          </a:p>
        </p:txBody>
      </p:sp>
      <p:sp>
        <p:nvSpPr>
          <p:cNvPr id="16" name="圆角矩形 15"/>
          <p:cNvSpPr/>
          <p:nvPr/>
        </p:nvSpPr>
        <p:spPr>
          <a:xfrm>
            <a:off x="1435100" y="1073150"/>
            <a:ext cx="9357995" cy="4675505"/>
          </a:xfrm>
          <a:prstGeom prst="roundRect">
            <a:avLst>
              <a:gd name="adj" fmla="val 4935"/>
            </a:avLst>
          </a:prstGeom>
          <a:solidFill>
            <a:srgbClr val="FFFAF3"/>
          </a:solidFill>
          <a:ln w="15875" cmpd="sng">
            <a:solidFill>
              <a:srgbClr val="F3AD1F"/>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endParaRPr>
          </a:p>
        </p:txBody>
      </p:sp>
      <p:sp>
        <p:nvSpPr>
          <p:cNvPr id="17" name="文本框 16"/>
          <p:cNvSpPr txBox="1"/>
          <p:nvPr/>
        </p:nvSpPr>
        <p:spPr>
          <a:xfrm>
            <a:off x="1709420" y="1377315"/>
            <a:ext cx="1854200" cy="607951"/>
          </a:xfrm>
          <a:prstGeom prst="roundRect">
            <a:avLst>
              <a:gd name="adj" fmla="val 50000"/>
            </a:avLst>
          </a:prstGeom>
          <a:solidFill>
            <a:srgbClr val="F3AD1F"/>
          </a:solidFill>
        </p:spPr>
        <p:txBody>
          <a:bodyPr wrap="square" rtlCol="0">
            <a:spAutoFit/>
          </a:bodyPr>
          <a:lstStyle/>
          <a:p>
            <a:pPr algn="ctr"/>
            <a:r>
              <a:rPr lang="zh-CN" altLang="en-US" sz="2200" b="1" dirty="0">
                <a:solidFill>
                  <a:srgbClr val="5D3317"/>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rPr>
              <a:t>单元介绍</a:t>
            </a:r>
          </a:p>
        </p:txBody>
      </p:sp>
      <p:sp>
        <p:nvSpPr>
          <p:cNvPr id="100" name="文本框 99"/>
          <p:cNvSpPr txBox="1"/>
          <p:nvPr/>
        </p:nvSpPr>
        <p:spPr>
          <a:xfrm>
            <a:off x="1757045" y="2257425"/>
            <a:ext cx="8670290" cy="2999740"/>
          </a:xfrm>
          <a:prstGeom prst="rect">
            <a:avLst/>
          </a:prstGeom>
          <a:noFill/>
          <a:ln w="9525">
            <a:noFill/>
          </a:ln>
        </p:spPr>
        <p:txBody>
          <a:bodyPr wrap="square">
            <a:spAutoFit/>
          </a:bodyPr>
          <a:lstStyle/>
          <a:p>
            <a:pPr indent="457200" algn="just" fontAlgn="auto">
              <a:lnSpc>
                <a:spcPct val="175000"/>
              </a:lnSpc>
              <a:buClrTx/>
              <a:buSzTx/>
              <a:buFontTx/>
            </a:pPr>
            <a:r>
              <a:rPr lang="zh-CN" altLang="en-US" b="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劳动教育是人生教育中的一个重要组成部分。家庭劳动教育是通过家庭劳动树立学生正确的劳动观念，养成劳动习惯，把学生培养成为具有独立生存能力的、有责任感的社会人的过程。家庭劳动教育关系到培养学生坚强的道德意志和品质，对培养健全的人格、促进人的全面发展、发展其聪明才智及动手能力都有重要作用。</a:t>
            </a:r>
          </a:p>
          <a:p>
            <a:pPr indent="457200" algn="just" fontAlgn="auto">
              <a:lnSpc>
                <a:spcPct val="175000"/>
              </a:lnSpc>
              <a:buClrTx/>
              <a:buSzTx/>
              <a:buFontTx/>
            </a:pPr>
            <a:r>
              <a:rPr lang="zh-CN" altLang="en-US" b="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家庭劳动教育是所有劳动教育中的关键环节。在劳动教育中应进一步强化家庭劳动教育的价值引领，引导学生形成正确的劳动价值观。</a:t>
            </a:r>
          </a:p>
        </p:txBody>
      </p:sp>
      <p:grpSp>
        <p:nvGrpSpPr>
          <p:cNvPr id="43" name="组合 42"/>
          <p:cNvGrpSpPr/>
          <p:nvPr/>
        </p:nvGrpSpPr>
        <p:grpSpPr>
          <a:xfrm>
            <a:off x="-11430" y="4400550"/>
            <a:ext cx="2532380" cy="2482215"/>
            <a:chOff x="0" y="5469"/>
            <a:chExt cx="5903" cy="5370"/>
          </a:xfrm>
        </p:grpSpPr>
        <p:pic>
          <p:nvPicPr>
            <p:cNvPr id="44" name="图片 43" descr="9"/>
            <p:cNvPicPr>
              <a:picLocks noChangeAspect="1"/>
            </p:cNvPicPr>
            <p:nvPr>
              <p:custDataLst>
                <p:tags r:id="rId1"/>
              </p:custDataLst>
            </p:nvPr>
          </p:nvPicPr>
          <p:blipFill>
            <a:blip r:embed="rId4"/>
            <a:stretch>
              <a:fillRect/>
            </a:stretch>
          </p:blipFill>
          <p:spPr>
            <a:xfrm flipH="1">
              <a:off x="1590" y="8842"/>
              <a:ext cx="4313" cy="1980"/>
            </a:xfrm>
            <a:prstGeom prst="rect">
              <a:avLst/>
            </a:prstGeom>
          </p:spPr>
        </p:pic>
        <p:pic>
          <p:nvPicPr>
            <p:cNvPr id="45" name="图片 44" descr="8"/>
            <p:cNvPicPr>
              <a:picLocks noChangeAspect="1"/>
            </p:cNvPicPr>
            <p:nvPr>
              <p:custDataLst>
                <p:tags r:id="rId2"/>
              </p:custDataLst>
            </p:nvPr>
          </p:nvPicPr>
          <p:blipFill>
            <a:blip r:embed="rId5"/>
            <a:stretch>
              <a:fillRect/>
            </a:stretch>
          </p:blipFill>
          <p:spPr>
            <a:xfrm>
              <a:off x="0" y="5469"/>
              <a:ext cx="2895" cy="5370"/>
            </a:xfrm>
            <a:prstGeom prst="rect">
              <a:avLst/>
            </a:prstGeom>
          </p:spPr>
        </p:pic>
      </p:grpSp>
      <p:pic>
        <p:nvPicPr>
          <p:cNvPr id="9" name="图片 8" descr="12"/>
          <p:cNvPicPr>
            <a:picLocks noChangeAspect="1"/>
          </p:cNvPicPr>
          <p:nvPr/>
        </p:nvPicPr>
        <p:blipFill>
          <a:blip r:embed="rId6"/>
          <a:stretch>
            <a:fillRect/>
          </a:stretch>
        </p:blipFill>
        <p:spPr>
          <a:xfrm>
            <a:off x="11268075" y="1321435"/>
            <a:ext cx="923925" cy="1809750"/>
          </a:xfrm>
          <a:prstGeom prst="rect">
            <a:avLst/>
          </a:prstGeom>
        </p:spPr>
      </p:pic>
      <p:pic>
        <p:nvPicPr>
          <p:cNvPr id="10" name="图片 9" descr="13"/>
          <p:cNvPicPr>
            <a:picLocks noChangeAspect="1"/>
          </p:cNvPicPr>
          <p:nvPr/>
        </p:nvPicPr>
        <p:blipFill>
          <a:blip r:embed="rId7"/>
          <a:stretch>
            <a:fillRect/>
          </a:stretch>
        </p:blipFill>
        <p:spPr>
          <a:xfrm>
            <a:off x="10151745" y="233045"/>
            <a:ext cx="1409700" cy="981075"/>
          </a:xfrm>
          <a:prstGeom prst="rect">
            <a:avLst/>
          </a:prstGeom>
        </p:spPr>
      </p:pic>
      <p:pic>
        <p:nvPicPr>
          <p:cNvPr id="46" name="图片 45" descr="19"/>
          <p:cNvPicPr>
            <a:picLocks noChangeAspect="1"/>
          </p:cNvPicPr>
          <p:nvPr/>
        </p:nvPicPr>
        <p:blipFill>
          <a:blip r:embed="rId8"/>
          <a:stretch>
            <a:fillRect/>
          </a:stretch>
        </p:blipFill>
        <p:spPr>
          <a:xfrm>
            <a:off x="5954395" y="259080"/>
            <a:ext cx="4003040" cy="831215"/>
          </a:xfrm>
          <a:prstGeom prst="rect">
            <a:avLst/>
          </a:prstGeom>
        </p:spPr>
      </p:pic>
      <p:pic>
        <p:nvPicPr>
          <p:cNvPr id="8" name="图片 7" descr="11"/>
          <p:cNvPicPr>
            <a:picLocks noChangeAspect="1"/>
          </p:cNvPicPr>
          <p:nvPr/>
        </p:nvPicPr>
        <p:blipFill>
          <a:blip r:embed="rId9"/>
          <a:stretch>
            <a:fillRect/>
          </a:stretch>
        </p:blipFill>
        <p:spPr>
          <a:xfrm>
            <a:off x="10700385" y="5647055"/>
            <a:ext cx="1405890" cy="105092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fill="hold"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custDataLst>
              <p:tags r:id="rId1"/>
            </p:custDataLst>
          </p:nvPr>
        </p:nvSpPr>
        <p:spPr>
          <a:xfrm>
            <a:off x="1232535" y="1010285"/>
            <a:ext cx="9738360" cy="602615"/>
          </a:xfrm>
          <a:prstGeom prst="rect">
            <a:avLst/>
          </a:prstGeom>
          <a:noFill/>
          <a:ln w="9525">
            <a:noFill/>
          </a:ln>
        </p:spPr>
        <p:txBody>
          <a:bodyPr wrap="square">
            <a:spAutoFit/>
          </a:bodyPr>
          <a:lstStyle/>
          <a:p>
            <a:pPr indent="457200" algn="l">
              <a:lnSpc>
                <a:spcPct val="175000"/>
              </a:lnSpc>
              <a:buClrTx/>
              <a:buSzTx/>
              <a:buFontTx/>
            </a:pPr>
            <a:r>
              <a:rPr lang="zh-CN" altLang="en-US" sz="1900" b="1" dirty="0">
                <a:solidFill>
                  <a:srgbClr val="B49574"/>
                </a:solidFill>
                <a:latin typeface="微软雅黑" panose="020B0503020204020204" pitchFamily="34" charset="-122"/>
                <a:ea typeface="微软雅黑" panose="020B0503020204020204" pitchFamily="34" charset="-122"/>
                <a:cs typeface="Arial" panose="020B0604020202020204" pitchFamily="34" charset="0"/>
              </a:rPr>
              <a:t>四、活动评价</a:t>
            </a:r>
            <a:endParaRPr lang="zh-CN" altLang="en-US" sz="1900" b="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pic>
        <p:nvPicPr>
          <p:cNvPr id="2" name="图片 1"/>
          <p:cNvPicPr>
            <a:picLocks noChangeAspect="1"/>
          </p:cNvPicPr>
          <p:nvPr>
            <p:custDataLst>
              <p:tags r:id="rId2"/>
            </p:custDataLst>
          </p:nvPr>
        </p:nvPicPr>
        <p:blipFill>
          <a:blip r:embed="rId4">
            <a:clrChange>
              <a:clrFrom>
                <a:srgbClr val="FFFFFF">
                  <a:alpha val="100000"/>
                </a:srgbClr>
              </a:clrFrom>
              <a:clrTo>
                <a:srgbClr val="FFFFFF">
                  <a:alpha val="100000"/>
                  <a:alpha val="0"/>
                </a:srgbClr>
              </a:clrTo>
            </a:clrChange>
          </a:blip>
          <a:stretch>
            <a:fillRect/>
          </a:stretch>
        </p:blipFill>
        <p:spPr>
          <a:xfrm>
            <a:off x="1647190" y="1784350"/>
            <a:ext cx="9324340" cy="383921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custDataLst>
              <p:tags r:id="rId1"/>
            </p:custDataLst>
          </p:nvPr>
        </p:nvSpPr>
        <p:spPr>
          <a:xfrm>
            <a:off x="1232535" y="961390"/>
            <a:ext cx="9738360" cy="4750435"/>
          </a:xfrm>
          <a:prstGeom prst="rect">
            <a:avLst/>
          </a:prstGeom>
          <a:noFill/>
          <a:ln w="9525">
            <a:noFill/>
          </a:ln>
        </p:spPr>
        <p:txBody>
          <a:bodyPr wrap="square">
            <a:spAutoFit/>
          </a:bodyPr>
          <a:lstStyle/>
          <a:p>
            <a:pPr indent="457200" algn="ctr">
              <a:lnSpc>
                <a:spcPct val="175000"/>
              </a:lnSpc>
              <a:buClrTx/>
              <a:buSzTx/>
              <a:buFontTx/>
            </a:pPr>
            <a:r>
              <a:rPr lang="zh-CN" altLang="en-US" sz="2100" b="1" dirty="0">
                <a:solidFill>
                  <a:srgbClr val="B49574"/>
                </a:solidFill>
                <a:latin typeface="微软雅黑" panose="020B0503020204020204" pitchFamily="34" charset="-122"/>
                <a:ea typeface="微软雅黑" panose="020B0503020204020204" pitchFamily="34" charset="-122"/>
                <a:cs typeface="Arial" panose="020B0604020202020204" pitchFamily="34" charset="0"/>
              </a:rPr>
              <a:t>我来试试科学“断舍离”</a:t>
            </a:r>
          </a:p>
          <a:p>
            <a:pPr indent="457200" algn="l">
              <a:lnSpc>
                <a:spcPct val="175000"/>
              </a:lnSpc>
              <a:buClrTx/>
              <a:buSzTx/>
              <a:buFontTx/>
            </a:pPr>
            <a:r>
              <a:rPr lang="zh-CN" altLang="en-US" sz="1900" b="1" dirty="0">
                <a:solidFill>
                  <a:srgbClr val="B49574"/>
                </a:solidFill>
                <a:latin typeface="微软雅黑" panose="020B0503020204020204" pitchFamily="34" charset="-122"/>
                <a:ea typeface="微软雅黑" panose="020B0503020204020204" pitchFamily="34" charset="-122"/>
                <a:cs typeface="Arial" panose="020B0604020202020204" pitchFamily="34" charset="0"/>
              </a:rPr>
              <a:t>一、活动目标</a:t>
            </a:r>
            <a:endParaRPr lang="zh-CN" altLang="en-US" sz="1900" b="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endParaRPr>
          </a:p>
          <a:p>
            <a:pPr indent="457200" algn="l">
              <a:lnSpc>
                <a:spcPct val="175000"/>
              </a:lnSpc>
              <a:buClrTx/>
              <a:buSzTx/>
              <a:buFontTx/>
            </a:pPr>
            <a:r>
              <a:rPr lang="zh-CN" altLang="en-US" sz="1900" b="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（1）明白家庭整理的优势和好处；</a:t>
            </a:r>
          </a:p>
          <a:p>
            <a:pPr indent="457200" algn="l">
              <a:lnSpc>
                <a:spcPct val="175000"/>
              </a:lnSpc>
              <a:buClrTx/>
              <a:buSzTx/>
              <a:buFontTx/>
            </a:pPr>
            <a:r>
              <a:rPr lang="zh-CN" altLang="en-US" sz="1900" b="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（2）掌握保持设施整洁、物品井然的方法；</a:t>
            </a:r>
          </a:p>
          <a:p>
            <a:pPr indent="457200" algn="l">
              <a:lnSpc>
                <a:spcPct val="175000"/>
              </a:lnSpc>
              <a:buClrTx/>
              <a:buSzTx/>
              <a:buFontTx/>
            </a:pPr>
            <a:r>
              <a:rPr lang="zh-CN" altLang="en-US" sz="1900" b="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（3）感悟在实践中取得的成就与获得的喜悦。</a:t>
            </a:r>
          </a:p>
          <a:p>
            <a:pPr indent="457200" algn="l">
              <a:lnSpc>
                <a:spcPct val="175000"/>
              </a:lnSpc>
              <a:buClrTx/>
              <a:buSzTx/>
              <a:buFontTx/>
            </a:pPr>
            <a:r>
              <a:rPr lang="zh-CN" altLang="en-US" sz="1900" b="1" dirty="0">
                <a:solidFill>
                  <a:srgbClr val="B49574"/>
                </a:solidFill>
                <a:latin typeface="微软雅黑" panose="020B0503020204020204" pitchFamily="34" charset="-122"/>
                <a:ea typeface="微软雅黑" panose="020B0503020204020204" pitchFamily="34" charset="-122"/>
                <a:cs typeface="Arial" panose="020B0604020202020204" pitchFamily="34" charset="0"/>
              </a:rPr>
              <a:t>二、活动准备</a:t>
            </a:r>
          </a:p>
          <a:p>
            <a:pPr indent="457200" algn="l">
              <a:lnSpc>
                <a:spcPct val="175000"/>
              </a:lnSpc>
              <a:buClrTx/>
              <a:buSzTx/>
              <a:buFontTx/>
            </a:pPr>
            <a:r>
              <a:rPr lang="zh-CN" altLang="en-US" sz="1900" b="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（1）搜寻并记录一些收纳方法；</a:t>
            </a:r>
          </a:p>
          <a:p>
            <a:pPr indent="457200" algn="l">
              <a:lnSpc>
                <a:spcPct val="175000"/>
              </a:lnSpc>
              <a:buClrTx/>
              <a:buSzTx/>
              <a:buFontTx/>
            </a:pPr>
            <a:r>
              <a:rPr lang="zh-CN" altLang="en-US" sz="1900" b="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（2）准备一些收纳盒；</a:t>
            </a:r>
          </a:p>
          <a:p>
            <a:pPr indent="457200" algn="l">
              <a:lnSpc>
                <a:spcPct val="175000"/>
              </a:lnSpc>
              <a:buClrTx/>
              <a:buSzTx/>
              <a:buFontTx/>
            </a:pPr>
            <a:r>
              <a:rPr lang="zh-CN" altLang="en-US" sz="1900" b="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（3）选择家中（自己房间）或者学校一处（自己座位）进行整理和收纳。</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1"/>
            </p:custDataLst>
          </p:nvPr>
        </p:nvSpPr>
        <p:spPr>
          <a:xfrm>
            <a:off x="1232535" y="1523365"/>
            <a:ext cx="9738360" cy="1626235"/>
          </a:xfrm>
          <a:prstGeom prst="rect">
            <a:avLst/>
          </a:prstGeom>
          <a:noFill/>
          <a:ln w="9525">
            <a:noFill/>
          </a:ln>
        </p:spPr>
        <p:txBody>
          <a:bodyPr wrap="square">
            <a:spAutoFit/>
          </a:bodyPr>
          <a:lstStyle/>
          <a:p>
            <a:pPr indent="457200" algn="l">
              <a:lnSpc>
                <a:spcPct val="175000"/>
              </a:lnSpc>
              <a:buClrTx/>
              <a:buSzTx/>
              <a:buFontTx/>
            </a:pPr>
            <a:r>
              <a:rPr lang="zh-CN" altLang="en-US" sz="1900" b="1" dirty="0">
                <a:solidFill>
                  <a:srgbClr val="B49574"/>
                </a:solidFill>
                <a:latin typeface="微软雅黑" panose="020B0503020204020204" pitchFamily="34" charset="-122"/>
                <a:ea typeface="微软雅黑" panose="020B0503020204020204" pitchFamily="34" charset="-122"/>
                <a:cs typeface="Arial" panose="020B0604020202020204" pitchFamily="34" charset="0"/>
              </a:rPr>
              <a:t>三、成果展示</a:t>
            </a:r>
          </a:p>
          <a:p>
            <a:pPr indent="457200" algn="l">
              <a:lnSpc>
                <a:spcPct val="175000"/>
              </a:lnSpc>
              <a:buClrTx/>
              <a:buSzTx/>
              <a:buFontTx/>
            </a:pPr>
            <a:r>
              <a:rPr lang="zh-CN" altLang="en-US" sz="1900" b="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以PPT或者小视频的方式展示劳动过程和劳动成果。全过程记录，尤其突出整理前后的对比；分享自己的整理小技巧，其间收获的实用小技能。</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custDataLst>
              <p:tags r:id="rId1"/>
            </p:custDataLst>
          </p:nvPr>
        </p:nvSpPr>
        <p:spPr>
          <a:xfrm>
            <a:off x="1232535" y="838835"/>
            <a:ext cx="9738360" cy="602615"/>
          </a:xfrm>
          <a:prstGeom prst="rect">
            <a:avLst/>
          </a:prstGeom>
          <a:noFill/>
          <a:ln w="9525">
            <a:noFill/>
          </a:ln>
        </p:spPr>
        <p:txBody>
          <a:bodyPr wrap="square">
            <a:spAutoFit/>
          </a:bodyPr>
          <a:lstStyle/>
          <a:p>
            <a:pPr indent="457200" algn="l">
              <a:lnSpc>
                <a:spcPct val="175000"/>
              </a:lnSpc>
              <a:buClrTx/>
              <a:buSzTx/>
              <a:buFontTx/>
            </a:pPr>
            <a:r>
              <a:rPr lang="zh-CN" altLang="en-US" sz="1900" b="1" dirty="0">
                <a:solidFill>
                  <a:srgbClr val="B49574"/>
                </a:solidFill>
                <a:latin typeface="微软雅黑" panose="020B0503020204020204" pitchFamily="34" charset="-122"/>
                <a:ea typeface="微软雅黑" panose="020B0503020204020204" pitchFamily="34" charset="-122"/>
                <a:cs typeface="Arial" panose="020B0604020202020204" pitchFamily="34" charset="0"/>
              </a:rPr>
              <a:t>四、活动评价</a:t>
            </a:r>
            <a:endParaRPr lang="zh-CN" altLang="en-US" sz="1900" b="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pic>
        <p:nvPicPr>
          <p:cNvPr id="3" name="图片 2"/>
          <p:cNvPicPr>
            <a:picLocks noChangeAspect="1"/>
          </p:cNvPicPr>
          <p:nvPr>
            <p:custDataLst>
              <p:tags r:id="rId2"/>
            </p:custDataLst>
          </p:nvPr>
        </p:nvPicPr>
        <p:blipFill>
          <a:blip r:embed="rId4">
            <a:clrChange>
              <a:clrFrom>
                <a:srgbClr val="FFFFFF">
                  <a:alpha val="100000"/>
                </a:srgbClr>
              </a:clrFrom>
              <a:clrTo>
                <a:srgbClr val="FFFFFF">
                  <a:alpha val="100000"/>
                  <a:alpha val="0"/>
                </a:srgbClr>
              </a:clrTo>
            </a:clrChange>
          </a:blip>
          <a:srcRect t="9350"/>
          <a:stretch>
            <a:fillRect/>
          </a:stretch>
        </p:blipFill>
        <p:spPr>
          <a:xfrm>
            <a:off x="1777365" y="1588135"/>
            <a:ext cx="8125460" cy="457263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bg>
      <p:bgPr>
        <a:solidFill>
          <a:srgbClr val="F7C42F"/>
        </a:solidFill>
        <a:effectLst/>
      </p:bgPr>
    </p:bg>
    <p:spTree>
      <p:nvGrpSpPr>
        <p:cNvPr id="1" name=""/>
        <p:cNvGrpSpPr/>
        <p:nvPr/>
      </p:nvGrpSpPr>
      <p:grpSpPr>
        <a:xfrm>
          <a:off x="0" y="0"/>
          <a:ext cx="0" cy="0"/>
          <a:chOff x="0" y="0"/>
          <a:chExt cx="0" cy="0"/>
        </a:xfrm>
      </p:grpSpPr>
      <p:pic>
        <p:nvPicPr>
          <p:cNvPr id="50" name="图片 49" descr="图片4"/>
          <p:cNvPicPr>
            <a:picLocks noChangeAspect="1"/>
          </p:cNvPicPr>
          <p:nvPr/>
        </p:nvPicPr>
        <p:blipFill>
          <a:blip r:embed="rId5"/>
          <a:stretch>
            <a:fillRect/>
          </a:stretch>
        </p:blipFill>
        <p:spPr>
          <a:xfrm>
            <a:off x="2540" y="0"/>
            <a:ext cx="12186920" cy="6858000"/>
          </a:xfrm>
          <a:prstGeom prst="rect">
            <a:avLst/>
          </a:prstGeom>
        </p:spPr>
      </p:pic>
      <p:sp>
        <p:nvSpPr>
          <p:cNvPr id="4" name="圆角矩形 3"/>
          <p:cNvSpPr/>
          <p:nvPr/>
        </p:nvSpPr>
        <p:spPr>
          <a:xfrm>
            <a:off x="997585" y="1049020"/>
            <a:ext cx="10196830" cy="4657725"/>
          </a:xfrm>
          <a:prstGeom prst="roundRect">
            <a:avLst>
              <a:gd name="adj" fmla="val 6612"/>
            </a:avLst>
          </a:prstGeom>
          <a:gradFill>
            <a:gsLst>
              <a:gs pos="0">
                <a:schemeClr val="bg1"/>
              </a:gs>
              <a:gs pos="100000">
                <a:srgbClr val="FFF8E5"/>
              </a:gs>
            </a:gsLst>
            <a:lin ang="5400000" scaled="0"/>
          </a:gradFill>
          <a:ln w="50800">
            <a:solidFill>
              <a:srgbClr val="F3AD1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41" name="组合 40"/>
          <p:cNvGrpSpPr/>
          <p:nvPr/>
        </p:nvGrpSpPr>
        <p:grpSpPr>
          <a:xfrm>
            <a:off x="10435590" y="668655"/>
            <a:ext cx="1038225" cy="1038225"/>
            <a:chOff x="12010" y="1633"/>
            <a:chExt cx="1140" cy="1140"/>
          </a:xfrm>
        </p:grpSpPr>
        <p:sp>
          <p:nvSpPr>
            <p:cNvPr id="42" name="三十二角星 41"/>
            <p:cNvSpPr/>
            <p:nvPr>
              <p:custDataLst>
                <p:tags r:id="rId1"/>
              </p:custDataLst>
            </p:nvPr>
          </p:nvSpPr>
          <p:spPr>
            <a:xfrm>
              <a:off x="12010" y="1633"/>
              <a:ext cx="1140" cy="1140"/>
            </a:xfrm>
            <a:prstGeom prst="star32">
              <a:avLst/>
            </a:prstGeom>
            <a:solidFill>
              <a:srgbClr val="FDE0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Arial" panose="020B0604020202020204" pitchFamily="34" charset="0"/>
              </a:endParaRPr>
            </a:p>
          </p:txBody>
        </p:sp>
        <p:sp>
          <p:nvSpPr>
            <p:cNvPr id="43" name="椭圆 42"/>
            <p:cNvSpPr/>
            <p:nvPr>
              <p:custDataLst>
                <p:tags r:id="rId2"/>
              </p:custDataLst>
            </p:nvPr>
          </p:nvSpPr>
          <p:spPr>
            <a:xfrm>
              <a:off x="12190" y="1813"/>
              <a:ext cx="780" cy="780"/>
            </a:xfrm>
            <a:prstGeom prst="ellipse">
              <a:avLst/>
            </a:prstGeom>
            <a:solidFill>
              <a:srgbClr val="FE75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47" name="任意多边形 46"/>
          <p:cNvSpPr/>
          <p:nvPr/>
        </p:nvSpPr>
        <p:spPr>
          <a:xfrm>
            <a:off x="4071620" y="1305560"/>
            <a:ext cx="785495" cy="52006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1851" h="1407">
                <a:moveTo>
                  <a:pt x="0" y="78"/>
                </a:moveTo>
                <a:cubicBezTo>
                  <a:pt x="0" y="35"/>
                  <a:pt x="35" y="0"/>
                  <a:pt x="77" y="0"/>
                </a:cubicBezTo>
                <a:cubicBezTo>
                  <a:pt x="120" y="0"/>
                  <a:pt x="155" y="35"/>
                  <a:pt x="155" y="78"/>
                </a:cubicBezTo>
                <a:cubicBezTo>
                  <a:pt x="155" y="120"/>
                  <a:pt x="120" y="155"/>
                  <a:pt x="77" y="155"/>
                </a:cubicBezTo>
                <a:cubicBezTo>
                  <a:pt x="35" y="155"/>
                  <a:pt x="0" y="120"/>
                  <a:pt x="0" y="78"/>
                </a:cubicBezTo>
                <a:close/>
                <a:moveTo>
                  <a:pt x="339" y="78"/>
                </a:moveTo>
                <a:cubicBezTo>
                  <a:pt x="339" y="35"/>
                  <a:pt x="374" y="0"/>
                  <a:pt x="417" y="0"/>
                </a:cubicBezTo>
                <a:cubicBezTo>
                  <a:pt x="459" y="0"/>
                  <a:pt x="494" y="35"/>
                  <a:pt x="494" y="78"/>
                </a:cubicBezTo>
                <a:cubicBezTo>
                  <a:pt x="494" y="120"/>
                  <a:pt x="459" y="155"/>
                  <a:pt x="417" y="155"/>
                </a:cubicBezTo>
                <a:cubicBezTo>
                  <a:pt x="374" y="155"/>
                  <a:pt x="339" y="120"/>
                  <a:pt x="339" y="78"/>
                </a:cubicBezTo>
                <a:close/>
                <a:moveTo>
                  <a:pt x="678" y="78"/>
                </a:moveTo>
                <a:cubicBezTo>
                  <a:pt x="678" y="35"/>
                  <a:pt x="713" y="0"/>
                  <a:pt x="756" y="0"/>
                </a:cubicBezTo>
                <a:cubicBezTo>
                  <a:pt x="799" y="0"/>
                  <a:pt x="833" y="35"/>
                  <a:pt x="833" y="78"/>
                </a:cubicBezTo>
                <a:cubicBezTo>
                  <a:pt x="833" y="120"/>
                  <a:pt x="799" y="155"/>
                  <a:pt x="756" y="155"/>
                </a:cubicBezTo>
                <a:cubicBezTo>
                  <a:pt x="713" y="155"/>
                  <a:pt x="678" y="120"/>
                  <a:pt x="678" y="78"/>
                </a:cubicBezTo>
                <a:close/>
                <a:moveTo>
                  <a:pt x="1018" y="78"/>
                </a:moveTo>
                <a:cubicBezTo>
                  <a:pt x="1018" y="35"/>
                  <a:pt x="1052" y="0"/>
                  <a:pt x="1095" y="0"/>
                </a:cubicBezTo>
                <a:cubicBezTo>
                  <a:pt x="1138" y="0"/>
                  <a:pt x="1173" y="35"/>
                  <a:pt x="1173" y="78"/>
                </a:cubicBezTo>
                <a:cubicBezTo>
                  <a:pt x="1173" y="120"/>
                  <a:pt x="1138" y="155"/>
                  <a:pt x="1095" y="155"/>
                </a:cubicBezTo>
                <a:cubicBezTo>
                  <a:pt x="1052" y="155"/>
                  <a:pt x="1018" y="120"/>
                  <a:pt x="1018" y="78"/>
                </a:cubicBezTo>
                <a:close/>
                <a:moveTo>
                  <a:pt x="1357" y="78"/>
                </a:moveTo>
                <a:cubicBezTo>
                  <a:pt x="1357" y="35"/>
                  <a:pt x="1392" y="0"/>
                  <a:pt x="1434" y="0"/>
                </a:cubicBezTo>
                <a:cubicBezTo>
                  <a:pt x="1477" y="0"/>
                  <a:pt x="1512" y="35"/>
                  <a:pt x="1512" y="78"/>
                </a:cubicBezTo>
                <a:cubicBezTo>
                  <a:pt x="1512" y="120"/>
                  <a:pt x="1477" y="155"/>
                  <a:pt x="1434" y="155"/>
                </a:cubicBezTo>
                <a:cubicBezTo>
                  <a:pt x="1392" y="155"/>
                  <a:pt x="1357" y="120"/>
                  <a:pt x="1357" y="78"/>
                </a:cubicBezTo>
                <a:close/>
                <a:moveTo>
                  <a:pt x="1696" y="78"/>
                </a:moveTo>
                <a:cubicBezTo>
                  <a:pt x="1696" y="35"/>
                  <a:pt x="1731" y="0"/>
                  <a:pt x="1774" y="0"/>
                </a:cubicBezTo>
                <a:cubicBezTo>
                  <a:pt x="1816" y="0"/>
                  <a:pt x="1851" y="35"/>
                  <a:pt x="1851" y="78"/>
                </a:cubicBezTo>
                <a:cubicBezTo>
                  <a:pt x="1851" y="120"/>
                  <a:pt x="1816" y="155"/>
                  <a:pt x="1774" y="155"/>
                </a:cubicBezTo>
                <a:cubicBezTo>
                  <a:pt x="1731" y="155"/>
                  <a:pt x="1696" y="120"/>
                  <a:pt x="1696" y="78"/>
                </a:cubicBezTo>
                <a:close/>
                <a:moveTo>
                  <a:pt x="0" y="391"/>
                </a:moveTo>
                <a:cubicBezTo>
                  <a:pt x="0" y="348"/>
                  <a:pt x="35" y="313"/>
                  <a:pt x="78" y="313"/>
                </a:cubicBezTo>
                <a:cubicBezTo>
                  <a:pt x="120" y="313"/>
                  <a:pt x="155" y="348"/>
                  <a:pt x="155" y="391"/>
                </a:cubicBezTo>
                <a:cubicBezTo>
                  <a:pt x="155" y="433"/>
                  <a:pt x="120" y="468"/>
                  <a:pt x="78" y="468"/>
                </a:cubicBezTo>
                <a:cubicBezTo>
                  <a:pt x="35" y="468"/>
                  <a:pt x="0" y="433"/>
                  <a:pt x="0" y="391"/>
                </a:cubicBezTo>
                <a:close/>
                <a:moveTo>
                  <a:pt x="339" y="391"/>
                </a:moveTo>
                <a:cubicBezTo>
                  <a:pt x="339" y="348"/>
                  <a:pt x="374" y="313"/>
                  <a:pt x="417" y="313"/>
                </a:cubicBezTo>
                <a:cubicBezTo>
                  <a:pt x="459" y="313"/>
                  <a:pt x="494" y="348"/>
                  <a:pt x="494" y="391"/>
                </a:cubicBezTo>
                <a:cubicBezTo>
                  <a:pt x="494" y="433"/>
                  <a:pt x="459" y="468"/>
                  <a:pt x="417" y="468"/>
                </a:cubicBezTo>
                <a:cubicBezTo>
                  <a:pt x="374" y="468"/>
                  <a:pt x="339" y="433"/>
                  <a:pt x="339" y="391"/>
                </a:cubicBezTo>
                <a:close/>
                <a:moveTo>
                  <a:pt x="678" y="391"/>
                </a:moveTo>
                <a:cubicBezTo>
                  <a:pt x="678" y="348"/>
                  <a:pt x="713" y="313"/>
                  <a:pt x="756" y="313"/>
                </a:cubicBezTo>
                <a:cubicBezTo>
                  <a:pt x="798" y="313"/>
                  <a:pt x="833" y="348"/>
                  <a:pt x="833" y="391"/>
                </a:cubicBezTo>
                <a:cubicBezTo>
                  <a:pt x="833" y="433"/>
                  <a:pt x="798" y="468"/>
                  <a:pt x="756" y="468"/>
                </a:cubicBezTo>
                <a:cubicBezTo>
                  <a:pt x="713" y="468"/>
                  <a:pt x="678" y="433"/>
                  <a:pt x="678" y="391"/>
                </a:cubicBezTo>
                <a:close/>
                <a:moveTo>
                  <a:pt x="1018" y="391"/>
                </a:moveTo>
                <a:cubicBezTo>
                  <a:pt x="1018" y="348"/>
                  <a:pt x="1053" y="313"/>
                  <a:pt x="1096" y="313"/>
                </a:cubicBezTo>
                <a:cubicBezTo>
                  <a:pt x="1138" y="313"/>
                  <a:pt x="1173" y="348"/>
                  <a:pt x="1173" y="391"/>
                </a:cubicBezTo>
                <a:cubicBezTo>
                  <a:pt x="1173" y="433"/>
                  <a:pt x="1138" y="468"/>
                  <a:pt x="1096" y="468"/>
                </a:cubicBezTo>
                <a:cubicBezTo>
                  <a:pt x="1053" y="468"/>
                  <a:pt x="1018" y="433"/>
                  <a:pt x="1018" y="391"/>
                </a:cubicBezTo>
                <a:close/>
                <a:moveTo>
                  <a:pt x="1357" y="391"/>
                </a:moveTo>
                <a:cubicBezTo>
                  <a:pt x="1357" y="348"/>
                  <a:pt x="1392" y="313"/>
                  <a:pt x="1435" y="313"/>
                </a:cubicBezTo>
                <a:cubicBezTo>
                  <a:pt x="1477" y="313"/>
                  <a:pt x="1512" y="348"/>
                  <a:pt x="1512" y="391"/>
                </a:cubicBezTo>
                <a:cubicBezTo>
                  <a:pt x="1512" y="433"/>
                  <a:pt x="1477" y="468"/>
                  <a:pt x="1435" y="468"/>
                </a:cubicBezTo>
                <a:cubicBezTo>
                  <a:pt x="1392" y="468"/>
                  <a:pt x="1357" y="433"/>
                  <a:pt x="1357" y="391"/>
                </a:cubicBezTo>
                <a:close/>
                <a:moveTo>
                  <a:pt x="1696" y="391"/>
                </a:moveTo>
                <a:cubicBezTo>
                  <a:pt x="1696" y="348"/>
                  <a:pt x="1731" y="313"/>
                  <a:pt x="1774" y="313"/>
                </a:cubicBezTo>
                <a:cubicBezTo>
                  <a:pt x="1816" y="313"/>
                  <a:pt x="1851" y="348"/>
                  <a:pt x="1851" y="391"/>
                </a:cubicBezTo>
                <a:cubicBezTo>
                  <a:pt x="1851" y="433"/>
                  <a:pt x="1816" y="468"/>
                  <a:pt x="1774" y="468"/>
                </a:cubicBezTo>
                <a:cubicBezTo>
                  <a:pt x="1731" y="468"/>
                  <a:pt x="1696" y="433"/>
                  <a:pt x="1696" y="391"/>
                </a:cubicBezTo>
                <a:close/>
                <a:moveTo>
                  <a:pt x="0" y="704"/>
                </a:moveTo>
                <a:cubicBezTo>
                  <a:pt x="0" y="661"/>
                  <a:pt x="35" y="626"/>
                  <a:pt x="78" y="626"/>
                </a:cubicBezTo>
                <a:cubicBezTo>
                  <a:pt x="120" y="626"/>
                  <a:pt x="155" y="661"/>
                  <a:pt x="155" y="704"/>
                </a:cubicBezTo>
                <a:cubicBezTo>
                  <a:pt x="155" y="746"/>
                  <a:pt x="120" y="781"/>
                  <a:pt x="78" y="781"/>
                </a:cubicBezTo>
                <a:cubicBezTo>
                  <a:pt x="35" y="781"/>
                  <a:pt x="0" y="746"/>
                  <a:pt x="0" y="704"/>
                </a:cubicBezTo>
                <a:close/>
                <a:moveTo>
                  <a:pt x="339" y="704"/>
                </a:moveTo>
                <a:cubicBezTo>
                  <a:pt x="339" y="661"/>
                  <a:pt x="374" y="626"/>
                  <a:pt x="417" y="626"/>
                </a:cubicBezTo>
                <a:cubicBezTo>
                  <a:pt x="459" y="626"/>
                  <a:pt x="494" y="661"/>
                  <a:pt x="494" y="704"/>
                </a:cubicBezTo>
                <a:cubicBezTo>
                  <a:pt x="494" y="746"/>
                  <a:pt x="459" y="781"/>
                  <a:pt x="417" y="781"/>
                </a:cubicBezTo>
                <a:cubicBezTo>
                  <a:pt x="374" y="781"/>
                  <a:pt x="339" y="746"/>
                  <a:pt x="339" y="704"/>
                </a:cubicBezTo>
                <a:close/>
                <a:moveTo>
                  <a:pt x="678" y="704"/>
                </a:moveTo>
                <a:cubicBezTo>
                  <a:pt x="678" y="661"/>
                  <a:pt x="713" y="626"/>
                  <a:pt x="756" y="626"/>
                </a:cubicBezTo>
                <a:cubicBezTo>
                  <a:pt x="798" y="626"/>
                  <a:pt x="833" y="661"/>
                  <a:pt x="833" y="704"/>
                </a:cubicBezTo>
                <a:cubicBezTo>
                  <a:pt x="833" y="746"/>
                  <a:pt x="798" y="781"/>
                  <a:pt x="756" y="781"/>
                </a:cubicBezTo>
                <a:cubicBezTo>
                  <a:pt x="713" y="781"/>
                  <a:pt x="678" y="746"/>
                  <a:pt x="678" y="704"/>
                </a:cubicBezTo>
                <a:close/>
                <a:moveTo>
                  <a:pt x="1018" y="704"/>
                </a:moveTo>
                <a:cubicBezTo>
                  <a:pt x="1018" y="661"/>
                  <a:pt x="1053" y="626"/>
                  <a:pt x="1096" y="626"/>
                </a:cubicBezTo>
                <a:cubicBezTo>
                  <a:pt x="1138" y="626"/>
                  <a:pt x="1173" y="661"/>
                  <a:pt x="1173" y="704"/>
                </a:cubicBezTo>
                <a:cubicBezTo>
                  <a:pt x="1173" y="746"/>
                  <a:pt x="1138" y="781"/>
                  <a:pt x="1096" y="781"/>
                </a:cubicBezTo>
                <a:cubicBezTo>
                  <a:pt x="1053" y="781"/>
                  <a:pt x="1018" y="746"/>
                  <a:pt x="1018" y="704"/>
                </a:cubicBezTo>
                <a:close/>
                <a:moveTo>
                  <a:pt x="1357" y="704"/>
                </a:moveTo>
                <a:cubicBezTo>
                  <a:pt x="1357" y="661"/>
                  <a:pt x="1392" y="626"/>
                  <a:pt x="1435" y="626"/>
                </a:cubicBezTo>
                <a:cubicBezTo>
                  <a:pt x="1477" y="626"/>
                  <a:pt x="1512" y="661"/>
                  <a:pt x="1512" y="704"/>
                </a:cubicBezTo>
                <a:cubicBezTo>
                  <a:pt x="1512" y="746"/>
                  <a:pt x="1477" y="781"/>
                  <a:pt x="1435" y="781"/>
                </a:cubicBezTo>
                <a:cubicBezTo>
                  <a:pt x="1392" y="781"/>
                  <a:pt x="1357" y="746"/>
                  <a:pt x="1357" y="704"/>
                </a:cubicBezTo>
                <a:close/>
                <a:moveTo>
                  <a:pt x="1696" y="704"/>
                </a:moveTo>
                <a:cubicBezTo>
                  <a:pt x="1696" y="661"/>
                  <a:pt x="1731" y="626"/>
                  <a:pt x="1774" y="626"/>
                </a:cubicBezTo>
                <a:cubicBezTo>
                  <a:pt x="1816" y="626"/>
                  <a:pt x="1851" y="661"/>
                  <a:pt x="1851" y="704"/>
                </a:cubicBezTo>
                <a:cubicBezTo>
                  <a:pt x="1851" y="746"/>
                  <a:pt x="1816" y="781"/>
                  <a:pt x="1774" y="781"/>
                </a:cubicBezTo>
                <a:cubicBezTo>
                  <a:pt x="1731" y="781"/>
                  <a:pt x="1696" y="746"/>
                  <a:pt x="1696" y="704"/>
                </a:cubicBezTo>
                <a:close/>
                <a:moveTo>
                  <a:pt x="0" y="1017"/>
                </a:moveTo>
                <a:cubicBezTo>
                  <a:pt x="0" y="974"/>
                  <a:pt x="35" y="939"/>
                  <a:pt x="78" y="939"/>
                </a:cubicBezTo>
                <a:cubicBezTo>
                  <a:pt x="120" y="939"/>
                  <a:pt x="155" y="974"/>
                  <a:pt x="155" y="1017"/>
                </a:cubicBezTo>
                <a:cubicBezTo>
                  <a:pt x="155" y="1059"/>
                  <a:pt x="120" y="1094"/>
                  <a:pt x="78" y="1094"/>
                </a:cubicBezTo>
                <a:cubicBezTo>
                  <a:pt x="35" y="1094"/>
                  <a:pt x="0" y="1059"/>
                  <a:pt x="0" y="1017"/>
                </a:cubicBezTo>
                <a:close/>
                <a:moveTo>
                  <a:pt x="339" y="1017"/>
                </a:moveTo>
                <a:cubicBezTo>
                  <a:pt x="339" y="974"/>
                  <a:pt x="374" y="939"/>
                  <a:pt x="417" y="939"/>
                </a:cubicBezTo>
                <a:cubicBezTo>
                  <a:pt x="459" y="939"/>
                  <a:pt x="494" y="974"/>
                  <a:pt x="494" y="1017"/>
                </a:cubicBezTo>
                <a:cubicBezTo>
                  <a:pt x="494" y="1059"/>
                  <a:pt x="459" y="1094"/>
                  <a:pt x="417" y="1094"/>
                </a:cubicBezTo>
                <a:cubicBezTo>
                  <a:pt x="374" y="1094"/>
                  <a:pt x="339" y="1059"/>
                  <a:pt x="339" y="1017"/>
                </a:cubicBezTo>
                <a:close/>
                <a:moveTo>
                  <a:pt x="678" y="1017"/>
                </a:moveTo>
                <a:cubicBezTo>
                  <a:pt x="678" y="974"/>
                  <a:pt x="713" y="939"/>
                  <a:pt x="756" y="939"/>
                </a:cubicBezTo>
                <a:cubicBezTo>
                  <a:pt x="798" y="939"/>
                  <a:pt x="833" y="974"/>
                  <a:pt x="833" y="1017"/>
                </a:cubicBezTo>
                <a:cubicBezTo>
                  <a:pt x="833" y="1059"/>
                  <a:pt x="798" y="1094"/>
                  <a:pt x="756" y="1094"/>
                </a:cubicBezTo>
                <a:cubicBezTo>
                  <a:pt x="713" y="1094"/>
                  <a:pt x="678" y="1059"/>
                  <a:pt x="678" y="1017"/>
                </a:cubicBezTo>
                <a:close/>
                <a:moveTo>
                  <a:pt x="1018" y="1017"/>
                </a:moveTo>
                <a:cubicBezTo>
                  <a:pt x="1018" y="974"/>
                  <a:pt x="1053" y="939"/>
                  <a:pt x="1096" y="939"/>
                </a:cubicBezTo>
                <a:cubicBezTo>
                  <a:pt x="1138" y="939"/>
                  <a:pt x="1173" y="974"/>
                  <a:pt x="1173" y="1017"/>
                </a:cubicBezTo>
                <a:cubicBezTo>
                  <a:pt x="1173" y="1059"/>
                  <a:pt x="1138" y="1094"/>
                  <a:pt x="1096" y="1094"/>
                </a:cubicBezTo>
                <a:cubicBezTo>
                  <a:pt x="1053" y="1094"/>
                  <a:pt x="1018" y="1059"/>
                  <a:pt x="1018" y="1017"/>
                </a:cubicBezTo>
                <a:close/>
                <a:moveTo>
                  <a:pt x="1357" y="1017"/>
                </a:moveTo>
                <a:cubicBezTo>
                  <a:pt x="1357" y="974"/>
                  <a:pt x="1392" y="939"/>
                  <a:pt x="1435" y="939"/>
                </a:cubicBezTo>
                <a:cubicBezTo>
                  <a:pt x="1477" y="939"/>
                  <a:pt x="1512" y="974"/>
                  <a:pt x="1512" y="1017"/>
                </a:cubicBezTo>
                <a:cubicBezTo>
                  <a:pt x="1512" y="1059"/>
                  <a:pt x="1477" y="1094"/>
                  <a:pt x="1435" y="1094"/>
                </a:cubicBezTo>
                <a:cubicBezTo>
                  <a:pt x="1392" y="1094"/>
                  <a:pt x="1357" y="1059"/>
                  <a:pt x="1357" y="1017"/>
                </a:cubicBezTo>
                <a:close/>
                <a:moveTo>
                  <a:pt x="1696" y="1017"/>
                </a:moveTo>
                <a:cubicBezTo>
                  <a:pt x="1696" y="974"/>
                  <a:pt x="1731" y="939"/>
                  <a:pt x="1774" y="939"/>
                </a:cubicBezTo>
                <a:cubicBezTo>
                  <a:pt x="1816" y="939"/>
                  <a:pt x="1851" y="974"/>
                  <a:pt x="1851" y="1017"/>
                </a:cubicBezTo>
                <a:cubicBezTo>
                  <a:pt x="1851" y="1059"/>
                  <a:pt x="1816" y="1094"/>
                  <a:pt x="1774" y="1094"/>
                </a:cubicBezTo>
                <a:cubicBezTo>
                  <a:pt x="1731" y="1094"/>
                  <a:pt x="1696" y="1059"/>
                  <a:pt x="1696" y="1017"/>
                </a:cubicBezTo>
                <a:close/>
                <a:moveTo>
                  <a:pt x="0" y="1330"/>
                </a:moveTo>
                <a:cubicBezTo>
                  <a:pt x="0" y="1287"/>
                  <a:pt x="35" y="1252"/>
                  <a:pt x="78" y="1252"/>
                </a:cubicBezTo>
                <a:cubicBezTo>
                  <a:pt x="120" y="1252"/>
                  <a:pt x="155" y="1287"/>
                  <a:pt x="155" y="1330"/>
                </a:cubicBezTo>
                <a:cubicBezTo>
                  <a:pt x="155" y="1372"/>
                  <a:pt x="120" y="1407"/>
                  <a:pt x="78" y="1407"/>
                </a:cubicBezTo>
                <a:cubicBezTo>
                  <a:pt x="35" y="1407"/>
                  <a:pt x="0" y="1372"/>
                  <a:pt x="0" y="1330"/>
                </a:cubicBezTo>
                <a:close/>
                <a:moveTo>
                  <a:pt x="339" y="1330"/>
                </a:moveTo>
                <a:cubicBezTo>
                  <a:pt x="339" y="1287"/>
                  <a:pt x="374" y="1252"/>
                  <a:pt x="417" y="1252"/>
                </a:cubicBezTo>
                <a:cubicBezTo>
                  <a:pt x="459" y="1252"/>
                  <a:pt x="494" y="1287"/>
                  <a:pt x="494" y="1330"/>
                </a:cubicBezTo>
                <a:cubicBezTo>
                  <a:pt x="494" y="1372"/>
                  <a:pt x="459" y="1407"/>
                  <a:pt x="417" y="1407"/>
                </a:cubicBezTo>
                <a:cubicBezTo>
                  <a:pt x="374" y="1407"/>
                  <a:pt x="339" y="1372"/>
                  <a:pt x="339" y="1330"/>
                </a:cubicBezTo>
                <a:close/>
                <a:moveTo>
                  <a:pt x="678" y="1330"/>
                </a:moveTo>
                <a:cubicBezTo>
                  <a:pt x="678" y="1287"/>
                  <a:pt x="713" y="1252"/>
                  <a:pt x="756" y="1252"/>
                </a:cubicBezTo>
                <a:cubicBezTo>
                  <a:pt x="798" y="1252"/>
                  <a:pt x="833" y="1287"/>
                  <a:pt x="833" y="1330"/>
                </a:cubicBezTo>
                <a:cubicBezTo>
                  <a:pt x="833" y="1372"/>
                  <a:pt x="798" y="1407"/>
                  <a:pt x="756" y="1407"/>
                </a:cubicBezTo>
                <a:cubicBezTo>
                  <a:pt x="713" y="1407"/>
                  <a:pt x="678" y="1372"/>
                  <a:pt x="678" y="1330"/>
                </a:cubicBezTo>
                <a:close/>
                <a:moveTo>
                  <a:pt x="1018" y="1330"/>
                </a:moveTo>
                <a:cubicBezTo>
                  <a:pt x="1018" y="1287"/>
                  <a:pt x="1053" y="1252"/>
                  <a:pt x="1096" y="1252"/>
                </a:cubicBezTo>
                <a:cubicBezTo>
                  <a:pt x="1138" y="1252"/>
                  <a:pt x="1173" y="1287"/>
                  <a:pt x="1173" y="1330"/>
                </a:cubicBezTo>
                <a:cubicBezTo>
                  <a:pt x="1173" y="1372"/>
                  <a:pt x="1138" y="1407"/>
                  <a:pt x="1096" y="1407"/>
                </a:cubicBezTo>
                <a:cubicBezTo>
                  <a:pt x="1053" y="1407"/>
                  <a:pt x="1018" y="1372"/>
                  <a:pt x="1018" y="1330"/>
                </a:cubicBezTo>
                <a:close/>
                <a:moveTo>
                  <a:pt x="1357" y="1330"/>
                </a:moveTo>
                <a:cubicBezTo>
                  <a:pt x="1357" y="1287"/>
                  <a:pt x="1392" y="1252"/>
                  <a:pt x="1435" y="1252"/>
                </a:cubicBezTo>
                <a:cubicBezTo>
                  <a:pt x="1477" y="1252"/>
                  <a:pt x="1512" y="1287"/>
                  <a:pt x="1512" y="1330"/>
                </a:cubicBezTo>
                <a:cubicBezTo>
                  <a:pt x="1512" y="1372"/>
                  <a:pt x="1477" y="1407"/>
                  <a:pt x="1435" y="1407"/>
                </a:cubicBezTo>
                <a:cubicBezTo>
                  <a:pt x="1392" y="1407"/>
                  <a:pt x="1357" y="1372"/>
                  <a:pt x="1357" y="1330"/>
                </a:cubicBezTo>
                <a:close/>
                <a:moveTo>
                  <a:pt x="1696" y="1330"/>
                </a:moveTo>
                <a:cubicBezTo>
                  <a:pt x="1696" y="1287"/>
                  <a:pt x="1731" y="1252"/>
                  <a:pt x="1774" y="1252"/>
                </a:cubicBezTo>
                <a:cubicBezTo>
                  <a:pt x="1816" y="1252"/>
                  <a:pt x="1851" y="1287"/>
                  <a:pt x="1851" y="1330"/>
                </a:cubicBezTo>
                <a:cubicBezTo>
                  <a:pt x="1851" y="1372"/>
                  <a:pt x="1816" y="1407"/>
                  <a:pt x="1774" y="1407"/>
                </a:cubicBezTo>
                <a:cubicBezTo>
                  <a:pt x="1731" y="1407"/>
                  <a:pt x="1696" y="1372"/>
                  <a:pt x="1696" y="1330"/>
                </a:cubicBezTo>
                <a:close/>
              </a:path>
            </a:pathLst>
          </a:custGeom>
          <a:solidFill>
            <a:srgbClr val="F3AD1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微软雅黑" panose="020B0503020204020204" pitchFamily="34" charset="-122"/>
              <a:ea typeface="微软雅黑" panose="020B0503020204020204" pitchFamily="34" charset="-122"/>
              <a:cs typeface="Arial" panose="020B0604020202020204" pitchFamily="34" charset="0"/>
            </a:endParaRPr>
          </a:p>
        </p:txBody>
      </p:sp>
      <p:sp>
        <p:nvSpPr>
          <p:cNvPr id="48" name="任意多边形 47"/>
          <p:cNvSpPr/>
          <p:nvPr/>
        </p:nvSpPr>
        <p:spPr>
          <a:xfrm>
            <a:off x="4071620" y="4930775"/>
            <a:ext cx="785495" cy="52006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1851" h="1407">
                <a:moveTo>
                  <a:pt x="0" y="78"/>
                </a:moveTo>
                <a:cubicBezTo>
                  <a:pt x="0" y="35"/>
                  <a:pt x="35" y="0"/>
                  <a:pt x="77" y="0"/>
                </a:cubicBezTo>
                <a:cubicBezTo>
                  <a:pt x="120" y="0"/>
                  <a:pt x="155" y="35"/>
                  <a:pt x="155" y="78"/>
                </a:cubicBezTo>
                <a:cubicBezTo>
                  <a:pt x="155" y="120"/>
                  <a:pt x="120" y="155"/>
                  <a:pt x="77" y="155"/>
                </a:cubicBezTo>
                <a:cubicBezTo>
                  <a:pt x="35" y="155"/>
                  <a:pt x="0" y="120"/>
                  <a:pt x="0" y="78"/>
                </a:cubicBezTo>
                <a:close/>
                <a:moveTo>
                  <a:pt x="339" y="78"/>
                </a:moveTo>
                <a:cubicBezTo>
                  <a:pt x="339" y="35"/>
                  <a:pt x="374" y="0"/>
                  <a:pt x="417" y="0"/>
                </a:cubicBezTo>
                <a:cubicBezTo>
                  <a:pt x="459" y="0"/>
                  <a:pt x="494" y="35"/>
                  <a:pt x="494" y="78"/>
                </a:cubicBezTo>
                <a:cubicBezTo>
                  <a:pt x="494" y="120"/>
                  <a:pt x="459" y="155"/>
                  <a:pt x="417" y="155"/>
                </a:cubicBezTo>
                <a:cubicBezTo>
                  <a:pt x="374" y="155"/>
                  <a:pt x="339" y="120"/>
                  <a:pt x="339" y="78"/>
                </a:cubicBezTo>
                <a:close/>
                <a:moveTo>
                  <a:pt x="678" y="78"/>
                </a:moveTo>
                <a:cubicBezTo>
                  <a:pt x="678" y="35"/>
                  <a:pt x="713" y="0"/>
                  <a:pt x="756" y="0"/>
                </a:cubicBezTo>
                <a:cubicBezTo>
                  <a:pt x="799" y="0"/>
                  <a:pt x="833" y="35"/>
                  <a:pt x="833" y="78"/>
                </a:cubicBezTo>
                <a:cubicBezTo>
                  <a:pt x="833" y="120"/>
                  <a:pt x="799" y="155"/>
                  <a:pt x="756" y="155"/>
                </a:cubicBezTo>
                <a:cubicBezTo>
                  <a:pt x="713" y="155"/>
                  <a:pt x="678" y="120"/>
                  <a:pt x="678" y="78"/>
                </a:cubicBezTo>
                <a:close/>
                <a:moveTo>
                  <a:pt x="1018" y="78"/>
                </a:moveTo>
                <a:cubicBezTo>
                  <a:pt x="1018" y="35"/>
                  <a:pt x="1052" y="0"/>
                  <a:pt x="1095" y="0"/>
                </a:cubicBezTo>
                <a:cubicBezTo>
                  <a:pt x="1138" y="0"/>
                  <a:pt x="1173" y="35"/>
                  <a:pt x="1173" y="78"/>
                </a:cubicBezTo>
                <a:cubicBezTo>
                  <a:pt x="1173" y="120"/>
                  <a:pt x="1138" y="155"/>
                  <a:pt x="1095" y="155"/>
                </a:cubicBezTo>
                <a:cubicBezTo>
                  <a:pt x="1052" y="155"/>
                  <a:pt x="1018" y="120"/>
                  <a:pt x="1018" y="78"/>
                </a:cubicBezTo>
                <a:close/>
                <a:moveTo>
                  <a:pt x="1357" y="78"/>
                </a:moveTo>
                <a:cubicBezTo>
                  <a:pt x="1357" y="35"/>
                  <a:pt x="1392" y="0"/>
                  <a:pt x="1434" y="0"/>
                </a:cubicBezTo>
                <a:cubicBezTo>
                  <a:pt x="1477" y="0"/>
                  <a:pt x="1512" y="35"/>
                  <a:pt x="1512" y="78"/>
                </a:cubicBezTo>
                <a:cubicBezTo>
                  <a:pt x="1512" y="120"/>
                  <a:pt x="1477" y="155"/>
                  <a:pt x="1434" y="155"/>
                </a:cubicBezTo>
                <a:cubicBezTo>
                  <a:pt x="1392" y="155"/>
                  <a:pt x="1357" y="120"/>
                  <a:pt x="1357" y="78"/>
                </a:cubicBezTo>
                <a:close/>
                <a:moveTo>
                  <a:pt x="1696" y="78"/>
                </a:moveTo>
                <a:cubicBezTo>
                  <a:pt x="1696" y="35"/>
                  <a:pt x="1731" y="0"/>
                  <a:pt x="1774" y="0"/>
                </a:cubicBezTo>
                <a:cubicBezTo>
                  <a:pt x="1816" y="0"/>
                  <a:pt x="1851" y="35"/>
                  <a:pt x="1851" y="78"/>
                </a:cubicBezTo>
                <a:cubicBezTo>
                  <a:pt x="1851" y="120"/>
                  <a:pt x="1816" y="155"/>
                  <a:pt x="1774" y="155"/>
                </a:cubicBezTo>
                <a:cubicBezTo>
                  <a:pt x="1731" y="155"/>
                  <a:pt x="1696" y="120"/>
                  <a:pt x="1696" y="78"/>
                </a:cubicBezTo>
                <a:close/>
                <a:moveTo>
                  <a:pt x="0" y="391"/>
                </a:moveTo>
                <a:cubicBezTo>
                  <a:pt x="0" y="348"/>
                  <a:pt x="35" y="313"/>
                  <a:pt x="78" y="313"/>
                </a:cubicBezTo>
                <a:cubicBezTo>
                  <a:pt x="120" y="313"/>
                  <a:pt x="155" y="348"/>
                  <a:pt x="155" y="391"/>
                </a:cubicBezTo>
                <a:cubicBezTo>
                  <a:pt x="155" y="433"/>
                  <a:pt x="120" y="468"/>
                  <a:pt x="78" y="468"/>
                </a:cubicBezTo>
                <a:cubicBezTo>
                  <a:pt x="35" y="468"/>
                  <a:pt x="0" y="433"/>
                  <a:pt x="0" y="391"/>
                </a:cubicBezTo>
                <a:close/>
                <a:moveTo>
                  <a:pt x="339" y="391"/>
                </a:moveTo>
                <a:cubicBezTo>
                  <a:pt x="339" y="348"/>
                  <a:pt x="374" y="313"/>
                  <a:pt x="417" y="313"/>
                </a:cubicBezTo>
                <a:cubicBezTo>
                  <a:pt x="459" y="313"/>
                  <a:pt x="494" y="348"/>
                  <a:pt x="494" y="391"/>
                </a:cubicBezTo>
                <a:cubicBezTo>
                  <a:pt x="494" y="433"/>
                  <a:pt x="459" y="468"/>
                  <a:pt x="417" y="468"/>
                </a:cubicBezTo>
                <a:cubicBezTo>
                  <a:pt x="374" y="468"/>
                  <a:pt x="339" y="433"/>
                  <a:pt x="339" y="391"/>
                </a:cubicBezTo>
                <a:close/>
                <a:moveTo>
                  <a:pt x="678" y="391"/>
                </a:moveTo>
                <a:cubicBezTo>
                  <a:pt x="678" y="348"/>
                  <a:pt x="713" y="313"/>
                  <a:pt x="756" y="313"/>
                </a:cubicBezTo>
                <a:cubicBezTo>
                  <a:pt x="798" y="313"/>
                  <a:pt x="833" y="348"/>
                  <a:pt x="833" y="391"/>
                </a:cubicBezTo>
                <a:cubicBezTo>
                  <a:pt x="833" y="433"/>
                  <a:pt x="798" y="468"/>
                  <a:pt x="756" y="468"/>
                </a:cubicBezTo>
                <a:cubicBezTo>
                  <a:pt x="713" y="468"/>
                  <a:pt x="678" y="433"/>
                  <a:pt x="678" y="391"/>
                </a:cubicBezTo>
                <a:close/>
                <a:moveTo>
                  <a:pt x="1018" y="391"/>
                </a:moveTo>
                <a:cubicBezTo>
                  <a:pt x="1018" y="348"/>
                  <a:pt x="1053" y="313"/>
                  <a:pt x="1096" y="313"/>
                </a:cubicBezTo>
                <a:cubicBezTo>
                  <a:pt x="1138" y="313"/>
                  <a:pt x="1173" y="348"/>
                  <a:pt x="1173" y="391"/>
                </a:cubicBezTo>
                <a:cubicBezTo>
                  <a:pt x="1173" y="433"/>
                  <a:pt x="1138" y="468"/>
                  <a:pt x="1096" y="468"/>
                </a:cubicBezTo>
                <a:cubicBezTo>
                  <a:pt x="1053" y="468"/>
                  <a:pt x="1018" y="433"/>
                  <a:pt x="1018" y="391"/>
                </a:cubicBezTo>
                <a:close/>
                <a:moveTo>
                  <a:pt x="1357" y="391"/>
                </a:moveTo>
                <a:cubicBezTo>
                  <a:pt x="1357" y="348"/>
                  <a:pt x="1392" y="313"/>
                  <a:pt x="1435" y="313"/>
                </a:cubicBezTo>
                <a:cubicBezTo>
                  <a:pt x="1477" y="313"/>
                  <a:pt x="1512" y="348"/>
                  <a:pt x="1512" y="391"/>
                </a:cubicBezTo>
                <a:cubicBezTo>
                  <a:pt x="1512" y="433"/>
                  <a:pt x="1477" y="468"/>
                  <a:pt x="1435" y="468"/>
                </a:cubicBezTo>
                <a:cubicBezTo>
                  <a:pt x="1392" y="468"/>
                  <a:pt x="1357" y="433"/>
                  <a:pt x="1357" y="391"/>
                </a:cubicBezTo>
                <a:close/>
                <a:moveTo>
                  <a:pt x="1696" y="391"/>
                </a:moveTo>
                <a:cubicBezTo>
                  <a:pt x="1696" y="348"/>
                  <a:pt x="1731" y="313"/>
                  <a:pt x="1774" y="313"/>
                </a:cubicBezTo>
                <a:cubicBezTo>
                  <a:pt x="1816" y="313"/>
                  <a:pt x="1851" y="348"/>
                  <a:pt x="1851" y="391"/>
                </a:cubicBezTo>
                <a:cubicBezTo>
                  <a:pt x="1851" y="433"/>
                  <a:pt x="1816" y="468"/>
                  <a:pt x="1774" y="468"/>
                </a:cubicBezTo>
                <a:cubicBezTo>
                  <a:pt x="1731" y="468"/>
                  <a:pt x="1696" y="433"/>
                  <a:pt x="1696" y="391"/>
                </a:cubicBezTo>
                <a:close/>
                <a:moveTo>
                  <a:pt x="0" y="704"/>
                </a:moveTo>
                <a:cubicBezTo>
                  <a:pt x="0" y="661"/>
                  <a:pt x="35" y="626"/>
                  <a:pt x="78" y="626"/>
                </a:cubicBezTo>
                <a:cubicBezTo>
                  <a:pt x="120" y="626"/>
                  <a:pt x="155" y="661"/>
                  <a:pt x="155" y="704"/>
                </a:cubicBezTo>
                <a:cubicBezTo>
                  <a:pt x="155" y="746"/>
                  <a:pt x="120" y="781"/>
                  <a:pt x="78" y="781"/>
                </a:cubicBezTo>
                <a:cubicBezTo>
                  <a:pt x="35" y="781"/>
                  <a:pt x="0" y="746"/>
                  <a:pt x="0" y="704"/>
                </a:cubicBezTo>
                <a:close/>
                <a:moveTo>
                  <a:pt x="339" y="704"/>
                </a:moveTo>
                <a:cubicBezTo>
                  <a:pt x="339" y="661"/>
                  <a:pt x="374" y="626"/>
                  <a:pt x="417" y="626"/>
                </a:cubicBezTo>
                <a:cubicBezTo>
                  <a:pt x="459" y="626"/>
                  <a:pt x="494" y="661"/>
                  <a:pt x="494" y="704"/>
                </a:cubicBezTo>
                <a:cubicBezTo>
                  <a:pt x="494" y="746"/>
                  <a:pt x="459" y="781"/>
                  <a:pt x="417" y="781"/>
                </a:cubicBezTo>
                <a:cubicBezTo>
                  <a:pt x="374" y="781"/>
                  <a:pt x="339" y="746"/>
                  <a:pt x="339" y="704"/>
                </a:cubicBezTo>
                <a:close/>
                <a:moveTo>
                  <a:pt x="678" y="704"/>
                </a:moveTo>
                <a:cubicBezTo>
                  <a:pt x="678" y="661"/>
                  <a:pt x="713" y="626"/>
                  <a:pt x="756" y="626"/>
                </a:cubicBezTo>
                <a:cubicBezTo>
                  <a:pt x="798" y="626"/>
                  <a:pt x="833" y="661"/>
                  <a:pt x="833" y="704"/>
                </a:cubicBezTo>
                <a:cubicBezTo>
                  <a:pt x="833" y="746"/>
                  <a:pt x="798" y="781"/>
                  <a:pt x="756" y="781"/>
                </a:cubicBezTo>
                <a:cubicBezTo>
                  <a:pt x="713" y="781"/>
                  <a:pt x="678" y="746"/>
                  <a:pt x="678" y="704"/>
                </a:cubicBezTo>
                <a:close/>
                <a:moveTo>
                  <a:pt x="1018" y="704"/>
                </a:moveTo>
                <a:cubicBezTo>
                  <a:pt x="1018" y="661"/>
                  <a:pt x="1053" y="626"/>
                  <a:pt x="1096" y="626"/>
                </a:cubicBezTo>
                <a:cubicBezTo>
                  <a:pt x="1138" y="626"/>
                  <a:pt x="1173" y="661"/>
                  <a:pt x="1173" y="704"/>
                </a:cubicBezTo>
                <a:cubicBezTo>
                  <a:pt x="1173" y="746"/>
                  <a:pt x="1138" y="781"/>
                  <a:pt x="1096" y="781"/>
                </a:cubicBezTo>
                <a:cubicBezTo>
                  <a:pt x="1053" y="781"/>
                  <a:pt x="1018" y="746"/>
                  <a:pt x="1018" y="704"/>
                </a:cubicBezTo>
                <a:close/>
                <a:moveTo>
                  <a:pt x="1357" y="704"/>
                </a:moveTo>
                <a:cubicBezTo>
                  <a:pt x="1357" y="661"/>
                  <a:pt x="1392" y="626"/>
                  <a:pt x="1435" y="626"/>
                </a:cubicBezTo>
                <a:cubicBezTo>
                  <a:pt x="1477" y="626"/>
                  <a:pt x="1512" y="661"/>
                  <a:pt x="1512" y="704"/>
                </a:cubicBezTo>
                <a:cubicBezTo>
                  <a:pt x="1512" y="746"/>
                  <a:pt x="1477" y="781"/>
                  <a:pt x="1435" y="781"/>
                </a:cubicBezTo>
                <a:cubicBezTo>
                  <a:pt x="1392" y="781"/>
                  <a:pt x="1357" y="746"/>
                  <a:pt x="1357" y="704"/>
                </a:cubicBezTo>
                <a:close/>
                <a:moveTo>
                  <a:pt x="1696" y="704"/>
                </a:moveTo>
                <a:cubicBezTo>
                  <a:pt x="1696" y="661"/>
                  <a:pt x="1731" y="626"/>
                  <a:pt x="1774" y="626"/>
                </a:cubicBezTo>
                <a:cubicBezTo>
                  <a:pt x="1816" y="626"/>
                  <a:pt x="1851" y="661"/>
                  <a:pt x="1851" y="704"/>
                </a:cubicBezTo>
                <a:cubicBezTo>
                  <a:pt x="1851" y="746"/>
                  <a:pt x="1816" y="781"/>
                  <a:pt x="1774" y="781"/>
                </a:cubicBezTo>
                <a:cubicBezTo>
                  <a:pt x="1731" y="781"/>
                  <a:pt x="1696" y="746"/>
                  <a:pt x="1696" y="704"/>
                </a:cubicBezTo>
                <a:close/>
                <a:moveTo>
                  <a:pt x="0" y="1017"/>
                </a:moveTo>
                <a:cubicBezTo>
                  <a:pt x="0" y="974"/>
                  <a:pt x="35" y="939"/>
                  <a:pt x="78" y="939"/>
                </a:cubicBezTo>
                <a:cubicBezTo>
                  <a:pt x="120" y="939"/>
                  <a:pt x="155" y="974"/>
                  <a:pt x="155" y="1017"/>
                </a:cubicBezTo>
                <a:cubicBezTo>
                  <a:pt x="155" y="1059"/>
                  <a:pt x="120" y="1094"/>
                  <a:pt x="78" y="1094"/>
                </a:cubicBezTo>
                <a:cubicBezTo>
                  <a:pt x="35" y="1094"/>
                  <a:pt x="0" y="1059"/>
                  <a:pt x="0" y="1017"/>
                </a:cubicBezTo>
                <a:close/>
                <a:moveTo>
                  <a:pt x="339" y="1017"/>
                </a:moveTo>
                <a:cubicBezTo>
                  <a:pt x="339" y="974"/>
                  <a:pt x="374" y="939"/>
                  <a:pt x="417" y="939"/>
                </a:cubicBezTo>
                <a:cubicBezTo>
                  <a:pt x="459" y="939"/>
                  <a:pt x="494" y="974"/>
                  <a:pt x="494" y="1017"/>
                </a:cubicBezTo>
                <a:cubicBezTo>
                  <a:pt x="494" y="1059"/>
                  <a:pt x="459" y="1094"/>
                  <a:pt x="417" y="1094"/>
                </a:cubicBezTo>
                <a:cubicBezTo>
                  <a:pt x="374" y="1094"/>
                  <a:pt x="339" y="1059"/>
                  <a:pt x="339" y="1017"/>
                </a:cubicBezTo>
                <a:close/>
                <a:moveTo>
                  <a:pt x="678" y="1017"/>
                </a:moveTo>
                <a:cubicBezTo>
                  <a:pt x="678" y="974"/>
                  <a:pt x="713" y="939"/>
                  <a:pt x="756" y="939"/>
                </a:cubicBezTo>
                <a:cubicBezTo>
                  <a:pt x="798" y="939"/>
                  <a:pt x="833" y="974"/>
                  <a:pt x="833" y="1017"/>
                </a:cubicBezTo>
                <a:cubicBezTo>
                  <a:pt x="833" y="1059"/>
                  <a:pt x="798" y="1094"/>
                  <a:pt x="756" y="1094"/>
                </a:cubicBezTo>
                <a:cubicBezTo>
                  <a:pt x="713" y="1094"/>
                  <a:pt x="678" y="1059"/>
                  <a:pt x="678" y="1017"/>
                </a:cubicBezTo>
                <a:close/>
                <a:moveTo>
                  <a:pt x="1018" y="1017"/>
                </a:moveTo>
                <a:cubicBezTo>
                  <a:pt x="1018" y="974"/>
                  <a:pt x="1053" y="939"/>
                  <a:pt x="1096" y="939"/>
                </a:cubicBezTo>
                <a:cubicBezTo>
                  <a:pt x="1138" y="939"/>
                  <a:pt x="1173" y="974"/>
                  <a:pt x="1173" y="1017"/>
                </a:cubicBezTo>
                <a:cubicBezTo>
                  <a:pt x="1173" y="1059"/>
                  <a:pt x="1138" y="1094"/>
                  <a:pt x="1096" y="1094"/>
                </a:cubicBezTo>
                <a:cubicBezTo>
                  <a:pt x="1053" y="1094"/>
                  <a:pt x="1018" y="1059"/>
                  <a:pt x="1018" y="1017"/>
                </a:cubicBezTo>
                <a:close/>
                <a:moveTo>
                  <a:pt x="1357" y="1017"/>
                </a:moveTo>
                <a:cubicBezTo>
                  <a:pt x="1357" y="974"/>
                  <a:pt x="1392" y="939"/>
                  <a:pt x="1435" y="939"/>
                </a:cubicBezTo>
                <a:cubicBezTo>
                  <a:pt x="1477" y="939"/>
                  <a:pt x="1512" y="974"/>
                  <a:pt x="1512" y="1017"/>
                </a:cubicBezTo>
                <a:cubicBezTo>
                  <a:pt x="1512" y="1059"/>
                  <a:pt x="1477" y="1094"/>
                  <a:pt x="1435" y="1094"/>
                </a:cubicBezTo>
                <a:cubicBezTo>
                  <a:pt x="1392" y="1094"/>
                  <a:pt x="1357" y="1059"/>
                  <a:pt x="1357" y="1017"/>
                </a:cubicBezTo>
                <a:close/>
                <a:moveTo>
                  <a:pt x="1696" y="1017"/>
                </a:moveTo>
                <a:cubicBezTo>
                  <a:pt x="1696" y="974"/>
                  <a:pt x="1731" y="939"/>
                  <a:pt x="1774" y="939"/>
                </a:cubicBezTo>
                <a:cubicBezTo>
                  <a:pt x="1816" y="939"/>
                  <a:pt x="1851" y="974"/>
                  <a:pt x="1851" y="1017"/>
                </a:cubicBezTo>
                <a:cubicBezTo>
                  <a:pt x="1851" y="1059"/>
                  <a:pt x="1816" y="1094"/>
                  <a:pt x="1774" y="1094"/>
                </a:cubicBezTo>
                <a:cubicBezTo>
                  <a:pt x="1731" y="1094"/>
                  <a:pt x="1696" y="1059"/>
                  <a:pt x="1696" y="1017"/>
                </a:cubicBezTo>
                <a:close/>
                <a:moveTo>
                  <a:pt x="0" y="1330"/>
                </a:moveTo>
                <a:cubicBezTo>
                  <a:pt x="0" y="1287"/>
                  <a:pt x="35" y="1252"/>
                  <a:pt x="78" y="1252"/>
                </a:cubicBezTo>
                <a:cubicBezTo>
                  <a:pt x="120" y="1252"/>
                  <a:pt x="155" y="1287"/>
                  <a:pt x="155" y="1330"/>
                </a:cubicBezTo>
                <a:cubicBezTo>
                  <a:pt x="155" y="1372"/>
                  <a:pt x="120" y="1407"/>
                  <a:pt x="78" y="1407"/>
                </a:cubicBezTo>
                <a:cubicBezTo>
                  <a:pt x="35" y="1407"/>
                  <a:pt x="0" y="1372"/>
                  <a:pt x="0" y="1330"/>
                </a:cubicBezTo>
                <a:close/>
                <a:moveTo>
                  <a:pt x="339" y="1330"/>
                </a:moveTo>
                <a:cubicBezTo>
                  <a:pt x="339" y="1287"/>
                  <a:pt x="374" y="1252"/>
                  <a:pt x="417" y="1252"/>
                </a:cubicBezTo>
                <a:cubicBezTo>
                  <a:pt x="459" y="1252"/>
                  <a:pt x="494" y="1287"/>
                  <a:pt x="494" y="1330"/>
                </a:cubicBezTo>
                <a:cubicBezTo>
                  <a:pt x="494" y="1372"/>
                  <a:pt x="459" y="1407"/>
                  <a:pt x="417" y="1407"/>
                </a:cubicBezTo>
                <a:cubicBezTo>
                  <a:pt x="374" y="1407"/>
                  <a:pt x="339" y="1372"/>
                  <a:pt x="339" y="1330"/>
                </a:cubicBezTo>
                <a:close/>
                <a:moveTo>
                  <a:pt x="678" y="1330"/>
                </a:moveTo>
                <a:cubicBezTo>
                  <a:pt x="678" y="1287"/>
                  <a:pt x="713" y="1252"/>
                  <a:pt x="756" y="1252"/>
                </a:cubicBezTo>
                <a:cubicBezTo>
                  <a:pt x="798" y="1252"/>
                  <a:pt x="833" y="1287"/>
                  <a:pt x="833" y="1330"/>
                </a:cubicBezTo>
                <a:cubicBezTo>
                  <a:pt x="833" y="1372"/>
                  <a:pt x="798" y="1407"/>
                  <a:pt x="756" y="1407"/>
                </a:cubicBezTo>
                <a:cubicBezTo>
                  <a:pt x="713" y="1407"/>
                  <a:pt x="678" y="1372"/>
                  <a:pt x="678" y="1330"/>
                </a:cubicBezTo>
                <a:close/>
                <a:moveTo>
                  <a:pt x="1018" y="1330"/>
                </a:moveTo>
                <a:cubicBezTo>
                  <a:pt x="1018" y="1287"/>
                  <a:pt x="1053" y="1252"/>
                  <a:pt x="1096" y="1252"/>
                </a:cubicBezTo>
                <a:cubicBezTo>
                  <a:pt x="1138" y="1252"/>
                  <a:pt x="1173" y="1287"/>
                  <a:pt x="1173" y="1330"/>
                </a:cubicBezTo>
                <a:cubicBezTo>
                  <a:pt x="1173" y="1372"/>
                  <a:pt x="1138" y="1407"/>
                  <a:pt x="1096" y="1407"/>
                </a:cubicBezTo>
                <a:cubicBezTo>
                  <a:pt x="1053" y="1407"/>
                  <a:pt x="1018" y="1372"/>
                  <a:pt x="1018" y="1330"/>
                </a:cubicBezTo>
                <a:close/>
                <a:moveTo>
                  <a:pt x="1357" y="1330"/>
                </a:moveTo>
                <a:cubicBezTo>
                  <a:pt x="1357" y="1287"/>
                  <a:pt x="1392" y="1252"/>
                  <a:pt x="1435" y="1252"/>
                </a:cubicBezTo>
                <a:cubicBezTo>
                  <a:pt x="1477" y="1252"/>
                  <a:pt x="1512" y="1287"/>
                  <a:pt x="1512" y="1330"/>
                </a:cubicBezTo>
                <a:cubicBezTo>
                  <a:pt x="1512" y="1372"/>
                  <a:pt x="1477" y="1407"/>
                  <a:pt x="1435" y="1407"/>
                </a:cubicBezTo>
                <a:cubicBezTo>
                  <a:pt x="1392" y="1407"/>
                  <a:pt x="1357" y="1372"/>
                  <a:pt x="1357" y="1330"/>
                </a:cubicBezTo>
                <a:close/>
                <a:moveTo>
                  <a:pt x="1696" y="1330"/>
                </a:moveTo>
                <a:cubicBezTo>
                  <a:pt x="1696" y="1287"/>
                  <a:pt x="1731" y="1252"/>
                  <a:pt x="1774" y="1252"/>
                </a:cubicBezTo>
                <a:cubicBezTo>
                  <a:pt x="1816" y="1252"/>
                  <a:pt x="1851" y="1287"/>
                  <a:pt x="1851" y="1330"/>
                </a:cubicBezTo>
                <a:cubicBezTo>
                  <a:pt x="1851" y="1372"/>
                  <a:pt x="1816" y="1407"/>
                  <a:pt x="1774" y="1407"/>
                </a:cubicBezTo>
                <a:cubicBezTo>
                  <a:pt x="1731" y="1407"/>
                  <a:pt x="1696" y="1372"/>
                  <a:pt x="1696" y="1330"/>
                </a:cubicBezTo>
                <a:close/>
              </a:path>
            </a:pathLst>
          </a:custGeom>
          <a:solidFill>
            <a:srgbClr val="F3AD1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微软雅黑" panose="020B0503020204020204" pitchFamily="34" charset="-122"/>
              <a:ea typeface="微软雅黑" panose="020B0503020204020204" pitchFamily="34" charset="-122"/>
              <a:cs typeface="Arial" panose="020B0604020202020204" pitchFamily="34" charset="0"/>
            </a:endParaRPr>
          </a:p>
        </p:txBody>
      </p:sp>
      <p:pic>
        <p:nvPicPr>
          <p:cNvPr id="44" name="图片 43" descr="C:\Users\zhuangyuxia.ECNUP\Desktop\图片1.png图片1"/>
          <p:cNvPicPr>
            <a:picLocks noChangeAspect="1"/>
          </p:cNvPicPr>
          <p:nvPr/>
        </p:nvPicPr>
        <p:blipFill>
          <a:blip r:embed="rId6"/>
          <a:srcRect/>
          <a:stretch>
            <a:fillRect/>
          </a:stretch>
        </p:blipFill>
        <p:spPr>
          <a:xfrm>
            <a:off x="0" y="1707515"/>
            <a:ext cx="4175760" cy="5149215"/>
          </a:xfrm>
          <a:prstGeom prst="rect">
            <a:avLst/>
          </a:prstGeom>
        </p:spPr>
      </p:pic>
      <p:sp>
        <p:nvSpPr>
          <p:cNvPr id="52" name="文本框 51"/>
          <p:cNvSpPr txBox="1"/>
          <p:nvPr/>
        </p:nvSpPr>
        <p:spPr>
          <a:xfrm>
            <a:off x="3547745" y="2770823"/>
            <a:ext cx="7649845" cy="1143635"/>
          </a:xfrm>
          <a:prstGeom prst="rect">
            <a:avLst/>
          </a:prstGeom>
          <a:noFill/>
        </p:spPr>
        <p:txBody>
          <a:bodyPr wrap="square">
            <a:spAutoFit/>
          </a:bodyPr>
          <a:lstStyle/>
          <a:p>
            <a:pPr algn="ctr">
              <a:lnSpc>
                <a:spcPct val="90000"/>
              </a:lnSpc>
            </a:pPr>
            <a:r>
              <a:rPr lang="zh-CN" altLang="en-US" sz="7600" dirty="0">
                <a:ln w="228600">
                  <a:solidFill>
                    <a:schemeClr val="bg1"/>
                  </a:solidFill>
                </a:ln>
                <a:noFill/>
                <a:effectLst>
                  <a:outerShdw blurRad="50800" dist="38100" dir="5400000" algn="t" rotWithShape="0">
                    <a:prstClr val="black">
                      <a:alpha val="40000"/>
                    </a:prstClr>
                  </a:outerShdw>
                </a:effectLst>
                <a:latin typeface="庞门正道标题体" panose="02010600030101010101" charset="-122"/>
                <a:ea typeface="庞门正道标题体" panose="02010600030101010101" charset="-122"/>
                <a:cs typeface="微软雅黑" panose="020B0503020204020204" pitchFamily="34" charset="-122"/>
              </a:rPr>
              <a:t>感谢观看</a:t>
            </a:r>
          </a:p>
        </p:txBody>
      </p:sp>
      <p:sp>
        <p:nvSpPr>
          <p:cNvPr id="53" name="文本框 52"/>
          <p:cNvSpPr txBox="1"/>
          <p:nvPr/>
        </p:nvSpPr>
        <p:spPr>
          <a:xfrm>
            <a:off x="3547745" y="2770823"/>
            <a:ext cx="7649845" cy="1143635"/>
          </a:xfrm>
          <a:prstGeom prst="rect">
            <a:avLst/>
          </a:prstGeom>
          <a:noFill/>
        </p:spPr>
        <p:txBody>
          <a:bodyPr wrap="square">
            <a:spAutoFit/>
          </a:bodyPr>
          <a:lstStyle/>
          <a:p>
            <a:pPr algn="ctr">
              <a:lnSpc>
                <a:spcPct val="90000"/>
              </a:lnSpc>
            </a:pPr>
            <a:r>
              <a:rPr lang="zh-CN" altLang="en-US" sz="7600" dirty="0">
                <a:ln w="127000">
                  <a:solidFill>
                    <a:srgbClr val="5D3317"/>
                  </a:solidFill>
                </a:ln>
                <a:solidFill>
                  <a:srgbClr val="F3AD1F"/>
                </a:solidFill>
                <a:effectLst>
                  <a:outerShdw blurRad="50800" dist="38100" dir="5400000" algn="t" rotWithShape="0">
                    <a:prstClr val="black">
                      <a:alpha val="40000"/>
                    </a:prstClr>
                  </a:outerShdw>
                </a:effectLst>
                <a:latin typeface="庞门正道标题体" panose="02010600030101010101" charset="-122"/>
                <a:ea typeface="庞门正道标题体" panose="02010600030101010101" charset="-122"/>
                <a:cs typeface="微软雅黑" panose="020B0503020204020204" pitchFamily="34" charset="-122"/>
              </a:rPr>
              <a:t>感谢观看</a:t>
            </a:r>
          </a:p>
        </p:txBody>
      </p:sp>
      <p:sp>
        <p:nvSpPr>
          <p:cNvPr id="54" name="文本框 53"/>
          <p:cNvSpPr txBox="1"/>
          <p:nvPr/>
        </p:nvSpPr>
        <p:spPr>
          <a:xfrm>
            <a:off x="3547745" y="2770823"/>
            <a:ext cx="7649845" cy="1143635"/>
          </a:xfrm>
          <a:prstGeom prst="rect">
            <a:avLst/>
          </a:prstGeom>
          <a:noFill/>
        </p:spPr>
        <p:txBody>
          <a:bodyPr wrap="square">
            <a:spAutoFit/>
          </a:bodyPr>
          <a:lstStyle/>
          <a:p>
            <a:pPr algn="ctr">
              <a:lnSpc>
                <a:spcPct val="90000"/>
              </a:lnSpc>
            </a:pPr>
            <a:r>
              <a:rPr lang="zh-CN" altLang="en-US" sz="7600" dirty="0">
                <a:ln w="12700">
                  <a:noFill/>
                </a:ln>
                <a:solidFill>
                  <a:srgbClr val="F3AD1F"/>
                </a:solidFill>
                <a:effectLst/>
                <a:latin typeface="庞门正道标题体" panose="02010600030101010101" charset="-122"/>
                <a:ea typeface="庞门正道标题体" panose="02010600030101010101" charset="-122"/>
                <a:cs typeface="微软雅黑" panose="020B0503020204020204" pitchFamily="34" charset="-122"/>
              </a:rPr>
              <a:t>感谢观看</a:t>
            </a:r>
          </a:p>
        </p:txBody>
      </p:sp>
      <p:pic>
        <p:nvPicPr>
          <p:cNvPr id="9" name="图片 8" descr="C:/Users/ZHUANG~1.ECN/AppData/Local/Temp/picturecompress_20201225163102/output_1.pngoutput_1"/>
          <p:cNvPicPr>
            <a:picLocks noChangeAspect="1"/>
          </p:cNvPicPr>
          <p:nvPr/>
        </p:nvPicPr>
        <p:blipFill>
          <a:blip r:embed="rId7"/>
          <a:stretch>
            <a:fillRect/>
          </a:stretch>
        </p:blipFill>
        <p:spPr>
          <a:xfrm>
            <a:off x="6053773" y="5053330"/>
            <a:ext cx="2555875" cy="39751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fill="hold"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圆角 13"/>
          <p:cNvSpPr/>
          <p:nvPr/>
        </p:nvSpPr>
        <p:spPr>
          <a:xfrm flipH="1">
            <a:off x="1359535" y="1165225"/>
            <a:ext cx="9433560" cy="4662805"/>
          </a:xfrm>
          <a:prstGeom prst="roundRect">
            <a:avLst>
              <a:gd name="adj" fmla="val 5976"/>
            </a:avLst>
          </a:prstGeom>
          <a:solidFill>
            <a:srgbClr val="F3AD1F"/>
          </a:solidFill>
          <a:ln w="15875" cmpd="sng">
            <a:solidFill>
              <a:srgbClr val="F3AD1F"/>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Arial" panose="020B0604020202020204" pitchFamily="34" charset="0"/>
            </a:endParaRPr>
          </a:p>
        </p:txBody>
      </p:sp>
      <p:sp>
        <p:nvSpPr>
          <p:cNvPr id="16" name="圆角矩形 15"/>
          <p:cNvSpPr/>
          <p:nvPr/>
        </p:nvSpPr>
        <p:spPr>
          <a:xfrm>
            <a:off x="1435100" y="1073150"/>
            <a:ext cx="9357995" cy="4675505"/>
          </a:xfrm>
          <a:prstGeom prst="roundRect">
            <a:avLst>
              <a:gd name="adj" fmla="val 4935"/>
            </a:avLst>
          </a:prstGeom>
          <a:solidFill>
            <a:srgbClr val="FFFAF3"/>
          </a:solidFill>
          <a:ln w="15875" cmpd="sng">
            <a:solidFill>
              <a:srgbClr val="F3AD1F"/>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endParaRPr>
          </a:p>
        </p:txBody>
      </p:sp>
      <p:sp>
        <p:nvSpPr>
          <p:cNvPr id="17" name="文本框 16"/>
          <p:cNvSpPr txBox="1"/>
          <p:nvPr/>
        </p:nvSpPr>
        <p:spPr>
          <a:xfrm>
            <a:off x="1709420" y="1377315"/>
            <a:ext cx="1854200" cy="607865"/>
          </a:xfrm>
          <a:prstGeom prst="roundRect">
            <a:avLst>
              <a:gd name="adj" fmla="val 50000"/>
            </a:avLst>
          </a:prstGeom>
          <a:solidFill>
            <a:srgbClr val="F3AD1F"/>
          </a:solidFill>
        </p:spPr>
        <p:txBody>
          <a:bodyPr wrap="square" rtlCol="0">
            <a:spAutoFit/>
          </a:bodyPr>
          <a:lstStyle/>
          <a:p>
            <a:pPr algn="ctr"/>
            <a:r>
              <a:rPr lang="zh-CN" altLang="en-US" sz="2200" b="1" dirty="0">
                <a:solidFill>
                  <a:srgbClr val="5D3317"/>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rPr>
              <a:t>学习目标</a:t>
            </a:r>
          </a:p>
        </p:txBody>
      </p:sp>
      <p:sp>
        <p:nvSpPr>
          <p:cNvPr id="100" name="文本框 99"/>
          <p:cNvSpPr txBox="1"/>
          <p:nvPr/>
        </p:nvSpPr>
        <p:spPr>
          <a:xfrm>
            <a:off x="1757045" y="2257425"/>
            <a:ext cx="8670290" cy="2999740"/>
          </a:xfrm>
          <a:prstGeom prst="rect">
            <a:avLst/>
          </a:prstGeom>
          <a:noFill/>
          <a:ln w="9525">
            <a:noFill/>
          </a:ln>
        </p:spPr>
        <p:txBody>
          <a:bodyPr wrap="square">
            <a:spAutoFit/>
          </a:bodyPr>
          <a:lstStyle/>
          <a:p>
            <a:pPr indent="457200" algn="just" fontAlgn="auto">
              <a:lnSpc>
                <a:spcPct val="150000"/>
              </a:lnSpc>
              <a:buClrTx/>
              <a:buSzTx/>
              <a:buFontTx/>
            </a:pPr>
            <a:r>
              <a:rPr lang="zh-CN" altLang="en-US" b="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1. 知道家庭劳动的价值；提高自立自强、自我管理的生活能力，培养良好的生活习惯。</a:t>
            </a:r>
          </a:p>
          <a:p>
            <a:pPr indent="457200" algn="just" fontAlgn="auto">
              <a:lnSpc>
                <a:spcPct val="150000"/>
              </a:lnSpc>
              <a:buClrTx/>
              <a:buSzTx/>
              <a:buFontTx/>
            </a:pPr>
            <a:r>
              <a:rPr lang="zh-CN" altLang="en-US" b="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2. 掌握家庭劳动的相关基础技能；体会家庭劳动的价值与意义。</a:t>
            </a:r>
          </a:p>
          <a:p>
            <a:pPr indent="457200" algn="just" fontAlgn="auto">
              <a:lnSpc>
                <a:spcPct val="150000"/>
              </a:lnSpc>
              <a:buClrTx/>
              <a:buSzTx/>
              <a:buFontTx/>
            </a:pPr>
            <a:r>
              <a:rPr lang="zh-CN" altLang="en-US" b="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3. 在家庭生活中成为家务劳动的践行者，积极为家人分担劳动，利用自身的专业知识提高家庭劳动的品质。</a:t>
            </a:r>
          </a:p>
          <a:p>
            <a:pPr indent="457200" algn="just" fontAlgn="auto">
              <a:lnSpc>
                <a:spcPct val="150000"/>
              </a:lnSpc>
              <a:buClrTx/>
              <a:buSzTx/>
              <a:buFontTx/>
            </a:pPr>
            <a:r>
              <a:rPr lang="zh-CN" altLang="en-US" b="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4. 树立正确的劳动价值观；将劳动内化为自己的行为习惯，自觉践行劳动。</a:t>
            </a:r>
          </a:p>
          <a:p>
            <a:pPr indent="457200" algn="just" fontAlgn="auto">
              <a:lnSpc>
                <a:spcPct val="150000"/>
              </a:lnSpc>
              <a:buClrTx/>
              <a:buSzTx/>
              <a:buFontTx/>
            </a:pPr>
            <a:r>
              <a:rPr lang="zh-CN" altLang="en-US" b="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5. 体悟幸福人生需要奋斗，体会劳动创造美好生活。</a:t>
            </a:r>
          </a:p>
        </p:txBody>
      </p:sp>
      <p:grpSp>
        <p:nvGrpSpPr>
          <p:cNvPr id="43" name="组合 42"/>
          <p:cNvGrpSpPr/>
          <p:nvPr/>
        </p:nvGrpSpPr>
        <p:grpSpPr>
          <a:xfrm>
            <a:off x="-11430" y="4400550"/>
            <a:ext cx="2532380" cy="2482215"/>
            <a:chOff x="0" y="5469"/>
            <a:chExt cx="5903" cy="5370"/>
          </a:xfrm>
        </p:grpSpPr>
        <p:pic>
          <p:nvPicPr>
            <p:cNvPr id="44" name="图片 43" descr="9"/>
            <p:cNvPicPr>
              <a:picLocks noChangeAspect="1"/>
            </p:cNvPicPr>
            <p:nvPr>
              <p:custDataLst>
                <p:tags r:id="rId1"/>
              </p:custDataLst>
            </p:nvPr>
          </p:nvPicPr>
          <p:blipFill>
            <a:blip r:embed="rId4"/>
            <a:stretch>
              <a:fillRect/>
            </a:stretch>
          </p:blipFill>
          <p:spPr>
            <a:xfrm flipH="1">
              <a:off x="1590" y="8842"/>
              <a:ext cx="4313" cy="1980"/>
            </a:xfrm>
            <a:prstGeom prst="rect">
              <a:avLst/>
            </a:prstGeom>
          </p:spPr>
        </p:pic>
        <p:pic>
          <p:nvPicPr>
            <p:cNvPr id="45" name="图片 44" descr="8"/>
            <p:cNvPicPr>
              <a:picLocks noChangeAspect="1"/>
            </p:cNvPicPr>
            <p:nvPr>
              <p:custDataLst>
                <p:tags r:id="rId2"/>
              </p:custDataLst>
            </p:nvPr>
          </p:nvPicPr>
          <p:blipFill>
            <a:blip r:embed="rId5"/>
            <a:stretch>
              <a:fillRect/>
            </a:stretch>
          </p:blipFill>
          <p:spPr>
            <a:xfrm>
              <a:off x="0" y="5469"/>
              <a:ext cx="2895" cy="5370"/>
            </a:xfrm>
            <a:prstGeom prst="rect">
              <a:avLst/>
            </a:prstGeom>
          </p:spPr>
        </p:pic>
      </p:grpSp>
      <p:pic>
        <p:nvPicPr>
          <p:cNvPr id="9" name="图片 8" descr="12"/>
          <p:cNvPicPr>
            <a:picLocks noChangeAspect="1"/>
          </p:cNvPicPr>
          <p:nvPr/>
        </p:nvPicPr>
        <p:blipFill>
          <a:blip r:embed="rId6"/>
          <a:stretch>
            <a:fillRect/>
          </a:stretch>
        </p:blipFill>
        <p:spPr>
          <a:xfrm>
            <a:off x="11268075" y="1321435"/>
            <a:ext cx="923925" cy="1809750"/>
          </a:xfrm>
          <a:prstGeom prst="rect">
            <a:avLst/>
          </a:prstGeom>
        </p:spPr>
      </p:pic>
      <p:pic>
        <p:nvPicPr>
          <p:cNvPr id="10" name="图片 9" descr="13"/>
          <p:cNvPicPr>
            <a:picLocks noChangeAspect="1"/>
          </p:cNvPicPr>
          <p:nvPr/>
        </p:nvPicPr>
        <p:blipFill>
          <a:blip r:embed="rId7"/>
          <a:stretch>
            <a:fillRect/>
          </a:stretch>
        </p:blipFill>
        <p:spPr>
          <a:xfrm>
            <a:off x="10151745" y="233045"/>
            <a:ext cx="1409700" cy="981075"/>
          </a:xfrm>
          <a:prstGeom prst="rect">
            <a:avLst/>
          </a:prstGeom>
        </p:spPr>
      </p:pic>
      <p:pic>
        <p:nvPicPr>
          <p:cNvPr id="46" name="图片 45" descr="19"/>
          <p:cNvPicPr>
            <a:picLocks noChangeAspect="1"/>
          </p:cNvPicPr>
          <p:nvPr/>
        </p:nvPicPr>
        <p:blipFill>
          <a:blip r:embed="rId8"/>
          <a:stretch>
            <a:fillRect/>
          </a:stretch>
        </p:blipFill>
        <p:spPr>
          <a:xfrm>
            <a:off x="5954395" y="259080"/>
            <a:ext cx="4003040" cy="831215"/>
          </a:xfrm>
          <a:prstGeom prst="rect">
            <a:avLst/>
          </a:prstGeom>
        </p:spPr>
      </p:pic>
      <p:pic>
        <p:nvPicPr>
          <p:cNvPr id="8" name="图片 7" descr="11"/>
          <p:cNvPicPr>
            <a:picLocks noChangeAspect="1"/>
          </p:cNvPicPr>
          <p:nvPr/>
        </p:nvPicPr>
        <p:blipFill>
          <a:blip r:embed="rId9"/>
          <a:stretch>
            <a:fillRect/>
          </a:stretch>
        </p:blipFill>
        <p:spPr>
          <a:xfrm>
            <a:off x="10700385" y="5647055"/>
            <a:ext cx="1405890" cy="105092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fill="hold"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直接连接符 15"/>
          <p:cNvCxnSpPr/>
          <p:nvPr>
            <p:custDataLst>
              <p:tags r:id="rId1"/>
            </p:custDataLst>
          </p:nvPr>
        </p:nvCxnSpPr>
        <p:spPr>
          <a:xfrm>
            <a:off x="965205" y="1197270"/>
            <a:ext cx="4254500" cy="0"/>
          </a:xfrm>
          <a:prstGeom prst="line">
            <a:avLst/>
          </a:prstGeom>
          <a:ln w="38100">
            <a:solidFill>
              <a:srgbClr val="F3AD1F"/>
            </a:solidFill>
          </a:ln>
        </p:spPr>
        <p:style>
          <a:lnRef idx="1">
            <a:schemeClr val="accent1"/>
          </a:lnRef>
          <a:fillRef idx="0">
            <a:schemeClr val="accent1"/>
          </a:fillRef>
          <a:effectRef idx="0">
            <a:schemeClr val="accent1"/>
          </a:effectRef>
          <a:fontRef idx="minor">
            <a:schemeClr val="tx1"/>
          </a:fontRef>
        </p:style>
      </p:cxnSp>
      <p:sp>
        <p:nvSpPr>
          <p:cNvPr id="4" name="文本框22"/>
          <p:cNvSpPr/>
          <p:nvPr>
            <p:custDataLst>
              <p:tags r:id="rId2"/>
            </p:custDataLst>
          </p:nvPr>
        </p:nvSpPr>
        <p:spPr>
          <a:xfrm>
            <a:off x="898525" y="586740"/>
            <a:ext cx="7181215" cy="497957"/>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buClr>
                <a:srgbClr val="FFC94C"/>
              </a:buClr>
            </a:pPr>
            <a:r>
              <a:rPr lang="zh-CN" altLang="en-US" sz="2400" b="1" dirty="0">
                <a:solidFill>
                  <a:srgbClr val="5D3317"/>
                </a:solidFill>
                <a:latin typeface="微软雅黑" panose="020B0503020204020204" pitchFamily="34" charset="-122"/>
                <a:ea typeface="微软雅黑" panose="020B0503020204020204" pitchFamily="34" charset="-122"/>
                <a:cs typeface="+mn-ea"/>
                <a:sym typeface="+mn-lt"/>
              </a:rPr>
              <a:t>一、为什么我们需要家庭劳动？</a:t>
            </a:r>
          </a:p>
        </p:txBody>
      </p:sp>
      <p:sp>
        <p:nvSpPr>
          <p:cNvPr id="100" name="文本框 99"/>
          <p:cNvSpPr txBox="1"/>
          <p:nvPr/>
        </p:nvSpPr>
        <p:spPr>
          <a:xfrm>
            <a:off x="1141730" y="1707515"/>
            <a:ext cx="9907270" cy="2703195"/>
          </a:xfrm>
          <a:prstGeom prst="rect">
            <a:avLst/>
          </a:prstGeom>
          <a:noFill/>
          <a:ln w="9525">
            <a:noFill/>
          </a:ln>
        </p:spPr>
        <p:txBody>
          <a:bodyPr wrap="square">
            <a:spAutoFit/>
          </a:bodyPr>
          <a:lstStyle/>
          <a:p>
            <a:pPr indent="457200" algn="just" fontAlgn="auto">
              <a:lnSpc>
                <a:spcPct val="175000"/>
              </a:lnSpc>
              <a:buClrTx/>
              <a:buSzTx/>
              <a:buFontTx/>
            </a:pPr>
            <a:r>
              <a:rPr lang="zh-CN" altLang="en-US" sz="19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家庭劳动，顾名思义，就是在家庭环境中进行的劳动。</a:t>
            </a:r>
          </a:p>
          <a:p>
            <a:pPr indent="457200" algn="just" fontAlgn="auto">
              <a:lnSpc>
                <a:spcPct val="175000"/>
              </a:lnSpc>
              <a:buClrTx/>
              <a:buSzTx/>
              <a:buFontTx/>
            </a:pPr>
            <a:r>
              <a:rPr lang="zh-CN" altLang="en-US" sz="2100" b="1" dirty="0">
                <a:solidFill>
                  <a:srgbClr val="5A8BC1"/>
                </a:solidFill>
                <a:latin typeface="微软雅黑" panose="020B0503020204020204" pitchFamily="34" charset="-122"/>
                <a:ea typeface="微软雅黑" panose="020B0503020204020204" pitchFamily="34" charset="-122"/>
                <a:cs typeface="Arial" panose="020B0604020202020204" pitchFamily="34" charset="0"/>
              </a:rPr>
              <a:t>（一） 家庭劳动创造幸福家庭</a:t>
            </a:r>
          </a:p>
          <a:p>
            <a:pPr indent="457200" algn="just" fontAlgn="auto">
              <a:lnSpc>
                <a:spcPct val="175000"/>
              </a:lnSpc>
              <a:buClrTx/>
              <a:buSzTx/>
              <a:buFontTx/>
            </a:pPr>
            <a:r>
              <a:rPr lang="zh-CN" altLang="en-US" sz="1900" b="1"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1. 劳动是家庭的必需品</a:t>
            </a:r>
          </a:p>
          <a:p>
            <a:pPr indent="457200" algn="just" fontAlgn="auto">
              <a:lnSpc>
                <a:spcPct val="175000"/>
              </a:lnSpc>
              <a:buClrTx/>
              <a:buSzTx/>
              <a:buFontTx/>
            </a:pPr>
            <a:r>
              <a:rPr lang="zh-CN" altLang="en-US" sz="19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家庭劳动是维持家庭基本运转的必需品。</a:t>
            </a:r>
          </a:p>
          <a:p>
            <a:pPr indent="457200" algn="just" fontAlgn="auto">
              <a:lnSpc>
                <a:spcPct val="175000"/>
              </a:lnSpc>
              <a:buClrTx/>
              <a:buSzTx/>
              <a:buFontTx/>
            </a:pPr>
            <a:r>
              <a:rPr lang="zh-CN" altLang="en-US" sz="19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做饭也是很重要的家庭劳动。</a:t>
            </a:r>
          </a:p>
        </p:txBody>
      </p:sp>
      <p:pic>
        <p:nvPicPr>
          <p:cNvPr id="3" name="图片 2" descr="家庭劳动+"/>
          <p:cNvPicPr>
            <a:picLocks noChangeAspect="1"/>
          </p:cNvPicPr>
          <p:nvPr/>
        </p:nvPicPr>
        <p:blipFill>
          <a:blip r:embed="rId4"/>
          <a:stretch>
            <a:fillRect/>
          </a:stretch>
        </p:blipFill>
        <p:spPr>
          <a:xfrm>
            <a:off x="8174990" y="3364865"/>
            <a:ext cx="2888615" cy="325501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1141730" y="1221740"/>
            <a:ext cx="9907270" cy="3161030"/>
          </a:xfrm>
          <a:prstGeom prst="rect">
            <a:avLst/>
          </a:prstGeom>
          <a:noFill/>
          <a:ln w="9525">
            <a:noFill/>
          </a:ln>
        </p:spPr>
        <p:txBody>
          <a:bodyPr wrap="square">
            <a:spAutoFit/>
          </a:bodyPr>
          <a:lstStyle/>
          <a:p>
            <a:pPr indent="457200" algn="just" fontAlgn="auto">
              <a:lnSpc>
                <a:spcPct val="175000"/>
              </a:lnSpc>
              <a:buClrTx/>
              <a:buSzTx/>
              <a:buFontTx/>
            </a:pPr>
            <a:r>
              <a:rPr lang="zh-CN" altLang="en-US" sz="1900" b="1"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2. 家庭劳动是家庭成员社会活动的保障</a:t>
            </a:r>
          </a:p>
          <a:p>
            <a:pPr indent="457200" algn="just" fontAlgn="auto">
              <a:lnSpc>
                <a:spcPct val="175000"/>
              </a:lnSpc>
              <a:buClrTx/>
              <a:buSzTx/>
              <a:buFontTx/>
            </a:pPr>
            <a:r>
              <a:rPr lang="zh-CN" altLang="en-US" sz="19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家庭劳动保障了每一个家庭成员的社会活动。有了家庭的保障，家庭成员才能有更多精力投入到学业、事业当中。</a:t>
            </a:r>
          </a:p>
          <a:p>
            <a:pPr indent="457200" algn="just" fontAlgn="auto">
              <a:lnSpc>
                <a:spcPct val="175000"/>
              </a:lnSpc>
              <a:buClrTx/>
              <a:buSzTx/>
              <a:buFontTx/>
            </a:pPr>
            <a:r>
              <a:rPr lang="zh-CN" altLang="en-US" sz="1900" b="1"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3. 家庭劳动提升家庭幸福感</a:t>
            </a:r>
          </a:p>
          <a:p>
            <a:pPr indent="457200" algn="just" fontAlgn="auto">
              <a:lnSpc>
                <a:spcPct val="175000"/>
              </a:lnSpc>
              <a:buClrTx/>
              <a:buSzTx/>
              <a:buFontTx/>
            </a:pPr>
            <a:r>
              <a:rPr lang="zh-CN" altLang="en-US" sz="19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家庭劳动也是提升家庭幸福感的一种方式。在做家务的过程中，家庭成员更容易体会到与家人的互动，更容易感受到家庭责任，并在这个过程中体悟生活中的幸福。</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0">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custDataLst>
              <p:tags r:id="rId1"/>
            </p:custDataLst>
          </p:nvPr>
        </p:nvSpPr>
        <p:spPr>
          <a:xfrm>
            <a:off x="1141730" y="1221740"/>
            <a:ext cx="9907270" cy="2192020"/>
          </a:xfrm>
          <a:prstGeom prst="rect">
            <a:avLst/>
          </a:prstGeom>
          <a:noFill/>
          <a:ln w="9525">
            <a:noFill/>
          </a:ln>
        </p:spPr>
        <p:txBody>
          <a:bodyPr wrap="square">
            <a:spAutoFit/>
          </a:bodyPr>
          <a:lstStyle/>
          <a:p>
            <a:pPr indent="457200" algn="just" fontAlgn="auto">
              <a:lnSpc>
                <a:spcPct val="175000"/>
              </a:lnSpc>
              <a:buClrTx/>
              <a:buSzTx/>
              <a:buFontTx/>
            </a:pPr>
            <a:r>
              <a:rPr lang="zh-CN" altLang="en-US" sz="2100" b="1" dirty="0">
                <a:solidFill>
                  <a:srgbClr val="5A8BC1"/>
                </a:solidFill>
                <a:latin typeface="微软雅黑" panose="020B0503020204020204" pitchFamily="34" charset="-122"/>
                <a:ea typeface="微软雅黑" panose="020B0503020204020204" pitchFamily="34" charset="-122"/>
                <a:cs typeface="Arial" panose="020B0604020202020204" pitchFamily="34" charset="0"/>
              </a:rPr>
              <a:t>（二） 家庭劳动促进个人发展</a:t>
            </a:r>
          </a:p>
          <a:p>
            <a:pPr indent="457200" algn="just" fontAlgn="auto">
              <a:lnSpc>
                <a:spcPct val="175000"/>
              </a:lnSpc>
              <a:buClrTx/>
              <a:buSzTx/>
              <a:buFontTx/>
            </a:pPr>
            <a:r>
              <a:rPr lang="zh-CN" altLang="en-US" sz="1900" b="1"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1. 家庭劳动培养独立性</a:t>
            </a:r>
          </a:p>
          <a:p>
            <a:pPr indent="457200" algn="just" fontAlgn="auto">
              <a:lnSpc>
                <a:spcPct val="175000"/>
              </a:lnSpc>
              <a:buClrTx/>
              <a:buSzTx/>
              <a:buFontTx/>
            </a:pPr>
            <a:r>
              <a:rPr lang="zh-CN" altLang="en-US" sz="19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在家庭中，进行劳动锻炼，可以减少依赖的心理，将会促进“自己能做的事自己做，不依赖别人帮助”的独立意识的形成，这对培养个体的独立性、创造性会有极大的促进作用。</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PP_MARK_KEY" val="a43bbf5b-ab86-4c42-a066-82eb3012a4a5"/>
  <p:tag name="COMMONDATA" val="eyJoZGlkIjoiNGY0MDgyY2U2NDUxNjliMTA0YzZjN2UwYjAxZWNmMGYifQ=="/>
</p:tagLst>
</file>

<file path=ppt/tags/tag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xml><?xml version="1.0" encoding="utf-8"?>
<p:tagLst xmlns:a="http://schemas.openxmlformats.org/drawingml/2006/main" xmlns:r="http://schemas.openxmlformats.org/officeDocument/2006/relationships" xmlns:p="http://schemas.openxmlformats.org/presentationml/2006/main">
  <p:tag name="AS_UNIQUEID" val="90"/>
  <p:tag name="KSO_WM_BEAUTIFY_FLAG" val=""/>
</p:tagLst>
</file>

<file path=ppt/tags/tag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xml><?xml version="1.0" encoding="utf-8"?>
<p:tagLst xmlns:a="http://schemas.openxmlformats.org/drawingml/2006/main" xmlns:r="http://schemas.openxmlformats.org/officeDocument/2006/relationships" xmlns:p="http://schemas.openxmlformats.org/presentationml/2006/main">
  <p:tag name="AS_UNIQUEID" val="90"/>
  <p:tag name="KSO_WM_BEAUTIFY_FLAG" val=""/>
</p:tagLst>
</file>

<file path=ppt/tags/tag1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xml><?xml version="1.0" encoding="utf-8"?>
<p:tagLst xmlns:a="http://schemas.openxmlformats.org/drawingml/2006/main" xmlns:r="http://schemas.openxmlformats.org/officeDocument/2006/relationships" xmlns:p="http://schemas.openxmlformats.org/presentationml/2006/main">
  <p:tag name="AS_UNIQUEID" val="90"/>
</p:tagLst>
</file>

<file path=ppt/tags/tag2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9.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微软雅黑"/>
        <a:ea typeface="微软雅黑"/>
        <a:cs typeface="微软雅黑"/>
        <a:font script="Jpan" typeface="游ゴシック Light"/>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微软雅黑"/>
        <a:ea typeface="微软雅黑"/>
        <a:cs typeface="微软雅黑"/>
        <a:font script="Jpan" typeface="游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微软雅黑"/>
        <a:ea typeface="微软雅黑"/>
        <a:cs typeface="微软雅黑"/>
        <a:font script="Jpan" typeface="游ゴシック Light"/>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微软雅黑"/>
        <a:ea typeface="微软雅黑"/>
        <a:cs typeface="微软雅黑"/>
        <a:font script="Jpan" typeface="游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微软雅黑"/>
        <a:ea typeface="微软雅黑"/>
        <a:cs typeface="微软雅黑"/>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微软雅黑"/>
        <a:ea typeface="微软雅黑"/>
        <a:cs typeface="微软雅黑"/>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5000</Words>
  <Application>Microsoft Office PowerPoint</Application>
  <PresentationFormat>宽屏</PresentationFormat>
  <Paragraphs>190</Paragraphs>
  <Slides>54</Slides>
  <Notes>6</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54</vt:i4>
      </vt:variant>
    </vt:vector>
  </HeadingPairs>
  <TitlesOfParts>
    <vt:vector size="60" baseType="lpstr">
      <vt:lpstr>微软雅黑</vt:lpstr>
      <vt:lpstr>思源黑体 CN Light</vt:lpstr>
      <vt:lpstr>庞门正道标题体</vt:lpstr>
      <vt:lpstr>仿宋</vt:lpstr>
      <vt:lpstr>Arial</vt:lpstr>
      <vt:lpstr>office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庄玉侠</cp:lastModifiedBy>
  <cp:revision>113</cp:revision>
  <dcterms:created xsi:type="dcterms:W3CDTF">2018-04-11T12:05:00Z</dcterms:created>
  <dcterms:modified xsi:type="dcterms:W3CDTF">2023-06-06T01:51:38Z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2052-11.1.0.14309</vt:lpwstr>
  </property>
  <property fmtid="{D5CDD505-2E9C-101B-9397-08002B2CF9AE}" pid="3" name="ICV">
    <vt:lpwstr>1D73F7607B1047FBA89F9838FEC3817C_13</vt:lpwstr>
  </property>
</Properties>
</file>