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notesSlides/notesSlide1.xml" ContentType="application/vnd.openxmlformats-officedocument.presentationml.notesSlide+xml"/>
  <Override PartName="/ppt/tags/tag11.xml" ContentType="application/vnd.openxmlformats-officedocument.presentationml.tags+xml"/>
  <Override PartName="/ppt/tags/tag12.xml" ContentType="application/vnd.openxmlformats-officedocument.presentationml.tags+xml"/>
  <Override PartName="/ppt/notesSlides/notesSlide2.xml" ContentType="application/vnd.openxmlformats-officedocument.presentationml.notesSlide+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notesSlides/notesSlide3.xml" ContentType="application/vnd.openxmlformats-officedocument.presentationml.notesSlide+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notesSlides/notesSlide4.xml" ContentType="application/vnd.openxmlformats-officedocument.presentationml.notesSlide+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notesSlides/notesSlide5.xml" ContentType="application/vnd.openxmlformats-officedocument.presentationml.notesSlide+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46"/>
  </p:notesMasterIdLst>
  <p:handoutMasterIdLst>
    <p:handoutMasterId r:id="rId47"/>
  </p:handoutMasterIdLst>
  <p:sldIdLst>
    <p:sldId id="427" r:id="rId2"/>
    <p:sldId id="457" r:id="rId3"/>
    <p:sldId id="428" r:id="rId4"/>
    <p:sldId id="429" r:id="rId5"/>
    <p:sldId id="466" r:id="rId6"/>
    <p:sldId id="467" r:id="rId7"/>
    <p:sldId id="462" r:id="rId8"/>
    <p:sldId id="518" r:id="rId9"/>
    <p:sldId id="519" r:id="rId10"/>
    <p:sldId id="552" r:id="rId11"/>
    <p:sldId id="520" r:id="rId12"/>
    <p:sldId id="521" r:id="rId13"/>
    <p:sldId id="522" r:id="rId14"/>
    <p:sldId id="523" r:id="rId15"/>
    <p:sldId id="524" r:id="rId16"/>
    <p:sldId id="525" r:id="rId17"/>
    <p:sldId id="526" r:id="rId18"/>
    <p:sldId id="538" r:id="rId19"/>
    <p:sldId id="553" r:id="rId20"/>
    <p:sldId id="557" r:id="rId21"/>
    <p:sldId id="527" r:id="rId22"/>
    <p:sldId id="528" r:id="rId23"/>
    <p:sldId id="529" r:id="rId24"/>
    <p:sldId id="530" r:id="rId25"/>
    <p:sldId id="531" r:id="rId26"/>
    <p:sldId id="532" r:id="rId27"/>
    <p:sldId id="533" r:id="rId28"/>
    <p:sldId id="534" r:id="rId29"/>
    <p:sldId id="535" r:id="rId30"/>
    <p:sldId id="536" r:id="rId31"/>
    <p:sldId id="537" r:id="rId32"/>
    <p:sldId id="558" r:id="rId33"/>
    <p:sldId id="559" r:id="rId34"/>
    <p:sldId id="560" r:id="rId35"/>
    <p:sldId id="563" r:id="rId36"/>
    <p:sldId id="564" r:id="rId37"/>
    <p:sldId id="565" r:id="rId38"/>
    <p:sldId id="566" r:id="rId39"/>
    <p:sldId id="567" r:id="rId40"/>
    <p:sldId id="568" r:id="rId41"/>
    <p:sldId id="569" r:id="rId42"/>
    <p:sldId id="570" r:id="rId43"/>
    <p:sldId id="571" r:id="rId44"/>
    <p:sldId id="491" r:id="rId45"/>
  </p:sldIdLst>
  <p:sldSz cx="12192000" cy="6858000"/>
  <p:notesSz cx="6858000" cy="9144000"/>
  <p:embeddedFontLst>
    <p:embeddedFont>
      <p:font typeface="微软雅黑" panose="020B0503020204020204" pitchFamily="34" charset="-122"/>
      <p:regular r:id="rId48"/>
      <p:bold r:id="rId49"/>
    </p:embeddedFont>
    <p:embeddedFont>
      <p:font typeface="庞门正道标题体" panose="02010600030101010101" pitchFamily="2" charset="-122"/>
      <p:regular r:id="rId50"/>
    </p:embeddedFont>
    <p:embeddedFont>
      <p:font typeface="仿宋" panose="02010609060101010101" pitchFamily="49" charset="-122"/>
      <p:regular r:id="rId51"/>
    </p:embeddedFont>
  </p:embeddedFontLst>
  <p:custDataLst>
    <p:tags r:id="rId5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438" userDrawn="1">
          <p15:clr>
            <a:srgbClr val="A4A3A4"/>
          </p15:clr>
        </p15:guide>
        <p15:guide id="2" pos="3843" userDrawn="1">
          <p15:clr>
            <a:srgbClr val="A4A3A4"/>
          </p15:clr>
        </p15:guide>
      </p15:sldGuideLst>
    </p:ext>
    <p:ext uri="{2D200454-40CA-4A62-9FC3-DE9A4176ACB9}">
      <p15:notesGuideLst xmlns:p15="http://schemas.microsoft.com/office/powerpoint/2012/main">
        <p15:guide id="1" orient="horz" pos="3029">
          <p15:clr>
            <a:srgbClr val="A4A3A4"/>
          </p15:clr>
        </p15:guide>
        <p15:guide id="2" pos="2162">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49574"/>
    <a:srgbClr val="F3AD1F"/>
    <a:srgbClr val="FFF6E9"/>
    <a:srgbClr val="FFF2E1"/>
    <a:srgbClr val="5A8BC1"/>
    <a:srgbClr val="5D3317"/>
    <a:srgbClr val="EC6F2C"/>
    <a:srgbClr val="FFFAF3"/>
    <a:srgbClr val="FFF8E5"/>
    <a:srgbClr val="A4948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howGuides="1">
      <p:cViewPr varScale="1">
        <p:scale>
          <a:sx n="106" d="100"/>
          <a:sy n="106" d="100"/>
        </p:scale>
        <p:origin x="150" y="102"/>
      </p:cViewPr>
      <p:guideLst>
        <p:guide orient="horz" pos="2438"/>
        <p:guide pos="3843"/>
      </p:guideLst>
    </p:cSldViewPr>
  </p:slideViewPr>
  <p:notesTextViewPr>
    <p:cViewPr>
      <p:scale>
        <a:sx n="1" d="1"/>
        <a:sy n="1" d="1"/>
      </p:scale>
      <p:origin x="0" y="0"/>
    </p:cViewPr>
  </p:notesTextViewPr>
  <p:notesViewPr>
    <p:cSldViewPr snapToGrid="0">
      <p:cViewPr varScale="1">
        <p:scale>
          <a:sx n="96" d="100"/>
          <a:sy n="96" d="100"/>
        </p:scale>
        <p:origin x="-762" y="-96"/>
      </p:cViewPr>
      <p:guideLst>
        <p:guide orient="horz" pos="3029"/>
        <p:guide pos="2162"/>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handoutMaster" Target="handoutMasters/handoutMaster1.xml"/><Relationship Id="rId50" Type="http://schemas.openxmlformats.org/officeDocument/2006/relationships/font" Target="fonts/font3.fntdata"/><Relationship Id="rId55"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ags" Target="tags/tag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font" Target="fonts/font1.fntdata"/><Relationship Id="rId56"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font" Target="fonts/font4.fnt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notesMaster" Target="notesMasters/notesMaster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font" Target="fonts/font2.fntdata"/></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latin typeface="微软雅黑" panose="020B0503020204020204" charset="-122"/>
              <a:ea typeface="微软雅黑" panose="020B0503020204020204" charset="-122"/>
              <a:cs typeface="微软雅黑" panose="020B0503020204020204" charset="-122"/>
            </a:endParaRPr>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F26973FD-0EAC-4BFF-8FA8-7D70F24ACD71}" type="datetimeFigureOut">
              <a:rPr lang="zh-CN" altLang="en-US" smtClean="0">
                <a:latin typeface="微软雅黑" panose="020B0503020204020204" charset="-122"/>
                <a:ea typeface="微软雅黑" panose="020B0503020204020204" charset="-122"/>
                <a:cs typeface="微软雅黑" panose="020B0503020204020204" charset="-122"/>
              </a:rPr>
              <a:t>2023/6/6</a:t>
            </a:fld>
            <a:endParaRPr lang="zh-CN" altLang="en-US">
              <a:latin typeface="微软雅黑" panose="020B0503020204020204" charset="-122"/>
              <a:ea typeface="微软雅黑" panose="020B0503020204020204" charset="-122"/>
              <a:cs typeface="微软雅黑" panose="020B0503020204020204" charset="-122"/>
            </a:endParaRPr>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latin typeface="微软雅黑" panose="020B0503020204020204" charset="-122"/>
              <a:ea typeface="微软雅黑" panose="020B0503020204020204" charset="-122"/>
              <a:cs typeface="微软雅黑" panose="020B0503020204020204" charset="-122"/>
            </a:endParaRPr>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E00536F2-43F3-4435-AFF7-9668D953CEAC}" type="slidenum">
              <a:rPr lang="zh-CN" altLang="en-US" smtClean="0">
                <a:latin typeface="微软雅黑" panose="020B0503020204020204" charset="-122"/>
                <a:ea typeface="微软雅黑" panose="020B0503020204020204" charset="-122"/>
                <a:cs typeface="微软雅黑" panose="020B0503020204020204" charset="-122"/>
              </a:rPr>
              <a:t>‹#›</a:t>
            </a:fld>
            <a:endParaRPr lang="zh-CN" altLang="en-US">
              <a:latin typeface="微软雅黑" panose="020B0503020204020204" charset="-122"/>
              <a:ea typeface="微软雅黑" panose="020B0503020204020204" charset="-122"/>
              <a:cs typeface="微软雅黑" panose="020B0503020204020204" charset="-122"/>
            </a:endParaRPr>
          </a:p>
        </p:txBody>
      </p:sp>
    </p:spTree>
    <p:extLst>
      <p:ext uri="{BB962C8B-B14F-4D97-AF65-F5344CB8AC3E}">
        <p14:creationId xmlns:p14="http://schemas.microsoft.com/office/powerpoint/2010/main" val="400616307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微软雅黑" panose="020B0503020204020204" charset="-122"/>
                <a:ea typeface="微软雅黑" panose="020B0503020204020204" charset="-122"/>
                <a:cs typeface="微软雅黑" panose="020B0503020204020204"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微软雅黑" panose="020B0503020204020204" charset="-122"/>
                <a:ea typeface="微软雅黑" panose="020B0503020204020204" charset="-122"/>
                <a:cs typeface="微软雅黑" panose="020B0503020204020204" charset="-122"/>
              </a:defRPr>
            </a:lvl1pPr>
          </a:lstStyle>
          <a:p>
            <a:fld id="{9B970087-D8BB-43D7-874E-9FC35BAB8585}" type="datetimeFigureOut">
              <a:rPr lang="zh-CN" altLang="en-US" smtClean="0"/>
              <a:t>2023/6/6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微软雅黑" panose="020B0503020204020204" charset="-122"/>
                <a:ea typeface="微软雅黑" panose="020B0503020204020204" charset="-122"/>
                <a:cs typeface="微软雅黑" panose="020B0503020204020204"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微软雅黑" panose="020B0503020204020204" charset="-122"/>
                <a:ea typeface="微软雅黑" panose="020B0503020204020204" charset="-122"/>
                <a:cs typeface="微软雅黑" panose="020B0503020204020204" charset="-122"/>
              </a:defRPr>
            </a:lvl1pPr>
          </a:lstStyle>
          <a:p>
            <a:fld id="{7E671E18-EA03-48B2-A677-5298BE54383A}" type="slidenum">
              <a:rPr lang="zh-CN" altLang="en-US" smtClean="0"/>
              <a:t>‹#›</a:t>
            </a:fld>
            <a:endParaRPr lang="zh-CN" altLang="en-US"/>
          </a:p>
        </p:txBody>
      </p:sp>
    </p:spTree>
    <p:extLst>
      <p:ext uri="{BB962C8B-B14F-4D97-AF65-F5344CB8AC3E}">
        <p14:creationId xmlns:p14="http://schemas.microsoft.com/office/powerpoint/2010/main" val="283544846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微软雅黑" panose="020B0503020204020204" charset="-122"/>
        <a:ea typeface="微软雅黑" panose="020B0503020204020204" charset="-122"/>
        <a:cs typeface="微软雅黑" panose="020B0503020204020204" charset="-122"/>
      </a:defRPr>
    </a:lvl1pPr>
    <a:lvl2pPr marL="457200" algn="l" defTabSz="914400" rtl="0" eaLnBrk="1" latinLnBrk="0" hangingPunct="1">
      <a:defRPr sz="1200" kern="1200">
        <a:solidFill>
          <a:schemeClr val="tx1"/>
        </a:solidFill>
        <a:latin typeface="微软雅黑" panose="020B0503020204020204" charset="-122"/>
        <a:ea typeface="微软雅黑" panose="020B0503020204020204" charset="-122"/>
        <a:cs typeface="微软雅黑" panose="020B0503020204020204" charset="-122"/>
      </a:defRPr>
    </a:lvl2pPr>
    <a:lvl3pPr marL="914400" algn="l" defTabSz="914400" rtl="0" eaLnBrk="1" latinLnBrk="0" hangingPunct="1">
      <a:defRPr sz="1200" kern="1200">
        <a:solidFill>
          <a:schemeClr val="tx1"/>
        </a:solidFill>
        <a:latin typeface="微软雅黑" panose="020B0503020204020204" charset="-122"/>
        <a:ea typeface="微软雅黑" panose="020B0503020204020204" charset="-122"/>
        <a:cs typeface="微软雅黑" panose="020B0503020204020204" charset="-122"/>
      </a:defRPr>
    </a:lvl3pPr>
    <a:lvl4pPr marL="1371600" algn="l" defTabSz="914400" rtl="0" eaLnBrk="1" latinLnBrk="0" hangingPunct="1">
      <a:defRPr sz="1200" kern="1200">
        <a:solidFill>
          <a:schemeClr val="tx1"/>
        </a:solidFill>
        <a:latin typeface="微软雅黑" panose="020B0503020204020204" charset="-122"/>
        <a:ea typeface="微软雅黑" panose="020B0503020204020204" charset="-122"/>
        <a:cs typeface="微软雅黑" panose="020B0503020204020204" charset="-122"/>
      </a:defRPr>
    </a:lvl4pPr>
    <a:lvl5pPr marL="1828800" algn="l" defTabSz="914400" rtl="0" eaLnBrk="1" latinLnBrk="0" hangingPunct="1">
      <a:defRPr sz="1200" kern="1200">
        <a:solidFill>
          <a:schemeClr val="tx1"/>
        </a:solidFill>
        <a:latin typeface="微软雅黑" panose="020B0503020204020204" charset="-122"/>
        <a:ea typeface="微软雅黑" panose="020B0503020204020204" charset="-122"/>
        <a:cs typeface="微软雅黑" panose="020B0503020204020204" charset="-122"/>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E671E18-EA03-48B2-A677-5298BE54383A}" type="slidenum">
              <a:rPr lang="zh-CN" altLang="en-US" smtClean="0"/>
              <a:t>1</a:t>
            </a:fld>
            <a:endParaRPr lang="zh-CN" altLang="en-US"/>
          </a:p>
        </p:txBody>
      </p:sp>
    </p:spTree>
    <p:extLst>
      <p:ext uri="{BB962C8B-B14F-4D97-AF65-F5344CB8AC3E}">
        <p14:creationId xmlns:p14="http://schemas.microsoft.com/office/powerpoint/2010/main" val="386947958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E671E18-EA03-48B2-A677-5298BE54383A}" type="slidenum">
              <a:rPr lang="zh-CN" altLang="en-US" smtClean="0"/>
              <a:t>2</a:t>
            </a:fld>
            <a:endParaRPr lang="zh-CN" altLang="en-US"/>
          </a:p>
        </p:txBody>
      </p:sp>
    </p:spTree>
    <p:extLst>
      <p:ext uri="{BB962C8B-B14F-4D97-AF65-F5344CB8AC3E}">
        <p14:creationId xmlns:p14="http://schemas.microsoft.com/office/powerpoint/2010/main" val="118686253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E671E18-EA03-48B2-A677-5298BE54383A}" type="slidenum">
              <a:rPr lang="zh-CN" altLang="en-US" smtClean="0"/>
              <a:t>3</a:t>
            </a:fld>
            <a:endParaRPr lang="zh-CN" altLang="en-US"/>
          </a:p>
        </p:txBody>
      </p:sp>
    </p:spTree>
    <p:extLst>
      <p:ext uri="{BB962C8B-B14F-4D97-AF65-F5344CB8AC3E}">
        <p14:creationId xmlns:p14="http://schemas.microsoft.com/office/powerpoint/2010/main" val="322239547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E671E18-EA03-48B2-A677-5298BE54383A}" type="slidenum">
              <a:rPr lang="zh-CN" altLang="en-US" smtClean="0"/>
              <a:t>4</a:t>
            </a:fld>
            <a:endParaRPr lang="zh-CN" altLang="en-US"/>
          </a:p>
        </p:txBody>
      </p:sp>
    </p:spTree>
    <p:extLst>
      <p:ext uri="{BB962C8B-B14F-4D97-AF65-F5344CB8AC3E}">
        <p14:creationId xmlns:p14="http://schemas.microsoft.com/office/powerpoint/2010/main" val="413484599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E671E18-EA03-48B2-A677-5298BE54383A}" type="slidenum">
              <a:rPr lang="zh-CN" altLang="en-US" smtClean="0"/>
              <a:t>21</a:t>
            </a:fld>
            <a:endParaRPr lang="zh-CN" altLang="en-US"/>
          </a:p>
        </p:txBody>
      </p:sp>
    </p:spTree>
    <p:extLst>
      <p:ext uri="{BB962C8B-B14F-4D97-AF65-F5344CB8AC3E}">
        <p14:creationId xmlns:p14="http://schemas.microsoft.com/office/powerpoint/2010/main" val="400321258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E671E18-EA03-48B2-A677-5298BE54383A}" type="slidenum">
              <a:rPr lang="zh-CN" altLang="en-US" smtClean="0"/>
              <a:t>44</a:t>
            </a:fld>
            <a:endParaRPr lang="zh-CN" altLang="en-US"/>
          </a:p>
        </p:txBody>
      </p:sp>
    </p:spTree>
    <p:extLst>
      <p:ext uri="{BB962C8B-B14F-4D97-AF65-F5344CB8AC3E}">
        <p14:creationId xmlns:p14="http://schemas.microsoft.com/office/powerpoint/2010/main" val="64555198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atin typeface="微软雅黑" panose="020B0503020204020204" charset="-122"/>
                <a:ea typeface="微软雅黑" panose="020B0503020204020204" charset="-122"/>
              </a:defRPr>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atin typeface="微软雅黑" panose="020B0503020204020204" charset="-122"/>
                <a:ea typeface="微软雅黑" panose="020B0503020204020204"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a:xfrm>
            <a:off x="838200" y="6356350"/>
            <a:ext cx="2743200" cy="365125"/>
          </a:xfrm>
        </p:spPr>
        <p:txBody>
          <a:bodyPr/>
          <a:lstStyle/>
          <a:p>
            <a:fld id="{0862E236-BEA6-4FE1-BEAD-0FB051EDEDBA}" type="datetimeFigureOut">
              <a:rPr lang="zh-CN" altLang="en-US" smtClean="0"/>
              <a:t>2023/6/6</a:t>
            </a:fld>
            <a:endParaRPr lang="zh-CN" altLang="en-US"/>
          </a:p>
        </p:txBody>
      </p:sp>
      <p:sp>
        <p:nvSpPr>
          <p:cNvPr id="5" name="页脚占位符 4"/>
          <p:cNvSpPr>
            <a:spLocks noGrp="1"/>
          </p:cNvSpPr>
          <p:nvPr>
            <p:ph type="ftr" sz="quarter" idx="11"/>
          </p:nvPr>
        </p:nvSpPr>
        <p:spPr>
          <a:xfrm>
            <a:off x="4038600" y="6356350"/>
            <a:ext cx="4114800" cy="365125"/>
          </a:xfr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p:spPr>
        <p:txBody>
          <a:bodyPr/>
          <a:lstStyle/>
          <a:p>
            <a:fld id="{546D69DF-C0CD-4945-8BEE-B9C57E7827E6}"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lvl1pPr>
              <a:defRPr>
                <a:latin typeface="微软雅黑" panose="020B0503020204020204" charset="-122"/>
                <a:ea typeface="微软雅黑" panose="020B0503020204020204" charset="-122"/>
              </a:defRPr>
            </a:lvl1pPr>
          </a:lstStyle>
          <a:p>
            <a:r>
              <a:rPr lang="zh-CN" altLang="en-US"/>
              <a:t>单击此处编辑母版标题样式</a:t>
            </a:r>
          </a:p>
        </p:txBody>
      </p:sp>
      <p:sp>
        <p:nvSpPr>
          <p:cNvPr id="3" name="竖排文字占位符 2"/>
          <p:cNvSpPr>
            <a:spLocks noGrp="1"/>
          </p:cNvSpPr>
          <p:nvPr>
            <p:ph type="body" orient="vert" idx="1" hasCustomPrompt="1"/>
          </p:nvPr>
        </p:nvSpPr>
        <p:spPr>
          <a:xfrm>
            <a:off x="838200" y="1825625"/>
            <a:ext cx="10515600" cy="4351338"/>
          </a:xfrm>
        </p:spPr>
        <p:txBody>
          <a:bodyPr vert="eaVert"/>
          <a:lstStyle>
            <a:lvl1pPr>
              <a:defRPr>
                <a:latin typeface="微软雅黑" panose="020B0503020204020204" charset="-122"/>
                <a:ea typeface="微软雅黑" panose="020B0503020204020204" charset="-122"/>
              </a:defRPr>
            </a:lvl1pPr>
            <a:lvl2pPr>
              <a:defRPr>
                <a:latin typeface="微软雅黑" panose="020B0503020204020204" charset="-122"/>
                <a:ea typeface="微软雅黑" panose="020B0503020204020204" charset="-122"/>
              </a:defRPr>
            </a:lvl2pPr>
            <a:lvl3pPr>
              <a:defRPr>
                <a:latin typeface="微软雅黑" panose="020B0503020204020204" charset="-122"/>
                <a:ea typeface="微软雅黑" panose="020B0503020204020204" charset="-122"/>
              </a:defRPr>
            </a:lvl3pPr>
            <a:lvl4pPr>
              <a:defRPr>
                <a:latin typeface="微软雅黑" panose="020B0503020204020204" charset="-122"/>
                <a:ea typeface="微软雅黑" panose="020B0503020204020204" charset="-122"/>
              </a:defRPr>
            </a:lvl4pPr>
            <a:lvl5pPr>
              <a:defRPr>
                <a:latin typeface="微软雅黑" panose="020B0503020204020204" charset="-122"/>
                <a:ea typeface="微软雅黑" panose="020B0503020204020204" charset="-122"/>
              </a:defRPr>
            </a:lvl5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200" y="6356350"/>
            <a:ext cx="2743200" cy="365125"/>
          </a:xfrm>
        </p:spPr>
        <p:txBody>
          <a:bodyPr/>
          <a:lstStyle/>
          <a:p>
            <a:fld id="{0862E236-BEA6-4FE1-BEAD-0FB051EDEDBA}" type="datetimeFigureOut">
              <a:rPr lang="zh-CN" altLang="en-US" smtClean="0"/>
              <a:t>2023/6/6</a:t>
            </a:fld>
            <a:endParaRPr lang="zh-CN" altLang="en-US"/>
          </a:p>
        </p:txBody>
      </p:sp>
      <p:sp>
        <p:nvSpPr>
          <p:cNvPr id="5" name="页脚占位符 4"/>
          <p:cNvSpPr>
            <a:spLocks noGrp="1"/>
          </p:cNvSpPr>
          <p:nvPr>
            <p:ph type="ftr" sz="quarter" idx="11"/>
          </p:nvPr>
        </p:nvSpPr>
        <p:spPr>
          <a:xfrm>
            <a:off x="4038600" y="6356350"/>
            <a:ext cx="4114800" cy="365125"/>
          </a:xfr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p:spPr>
        <p:txBody>
          <a:bodyPr/>
          <a:lstStyle/>
          <a:p>
            <a:fld id="{546D69DF-C0CD-4945-8BEE-B9C57E7827E6}"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lvl1pPr>
              <a:defRPr>
                <a:latin typeface="微软雅黑" panose="020B0503020204020204" charset="-122"/>
                <a:ea typeface="微软雅黑" panose="020B0503020204020204" charset="-122"/>
              </a:defRPr>
            </a:lvl1pPr>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lvl1pPr>
              <a:defRPr>
                <a:latin typeface="微软雅黑" panose="020B0503020204020204" charset="-122"/>
                <a:ea typeface="微软雅黑" panose="020B0503020204020204" charset="-122"/>
              </a:defRPr>
            </a:lvl1pPr>
            <a:lvl2pPr>
              <a:defRPr>
                <a:latin typeface="微软雅黑" panose="020B0503020204020204" charset="-122"/>
                <a:ea typeface="微软雅黑" panose="020B0503020204020204" charset="-122"/>
              </a:defRPr>
            </a:lvl2pPr>
            <a:lvl3pPr>
              <a:defRPr>
                <a:latin typeface="微软雅黑" panose="020B0503020204020204" charset="-122"/>
                <a:ea typeface="微软雅黑" panose="020B0503020204020204" charset="-122"/>
              </a:defRPr>
            </a:lvl3pPr>
            <a:lvl4pPr>
              <a:defRPr>
                <a:latin typeface="微软雅黑" panose="020B0503020204020204" charset="-122"/>
                <a:ea typeface="微软雅黑" panose="020B0503020204020204" charset="-122"/>
              </a:defRPr>
            </a:lvl4pPr>
            <a:lvl5pPr>
              <a:defRPr>
                <a:latin typeface="微软雅黑" panose="020B0503020204020204" charset="-122"/>
                <a:ea typeface="微软雅黑" panose="020B0503020204020204" charset="-122"/>
              </a:defRPr>
            </a:lvl5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200" y="6356350"/>
            <a:ext cx="2743200" cy="365125"/>
          </a:xfrm>
        </p:spPr>
        <p:txBody>
          <a:bodyPr/>
          <a:lstStyle/>
          <a:p>
            <a:fld id="{0862E236-BEA6-4FE1-BEAD-0FB051EDEDBA}" type="datetimeFigureOut">
              <a:rPr lang="zh-CN" altLang="en-US" smtClean="0"/>
              <a:t>2023/6/6</a:t>
            </a:fld>
            <a:endParaRPr lang="zh-CN" altLang="en-US"/>
          </a:p>
        </p:txBody>
      </p:sp>
      <p:sp>
        <p:nvSpPr>
          <p:cNvPr id="5" name="页脚占位符 4"/>
          <p:cNvSpPr>
            <a:spLocks noGrp="1"/>
          </p:cNvSpPr>
          <p:nvPr>
            <p:ph type="ftr" sz="quarter" idx="11"/>
          </p:nvPr>
        </p:nvSpPr>
        <p:spPr>
          <a:xfrm>
            <a:off x="4038600" y="6356350"/>
            <a:ext cx="4114800" cy="365125"/>
          </a:xfr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p:spPr>
        <p:txBody>
          <a:bodyPr/>
          <a:lstStyle/>
          <a:p>
            <a:fld id="{546D69DF-C0CD-4945-8BEE-B9C57E7827E6}"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lvl1pPr>
              <a:defRPr>
                <a:latin typeface="微软雅黑" panose="020B0503020204020204" charset="-122"/>
                <a:ea typeface="微软雅黑" panose="020B0503020204020204" charset="-122"/>
              </a:defRPr>
            </a:lvl1p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t>2023/6/6</a:t>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atin typeface="微软雅黑" panose="020B0503020204020204" charset="-122"/>
                <a:ea typeface="微软雅黑" panose="020B0503020204020204" charset="-122"/>
              </a:defRPr>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latin typeface="微软雅黑" panose="020B0503020204020204" charset="-122"/>
                <a:ea typeface="微软雅黑" panose="020B0503020204020204" charset="-122"/>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a:xfrm>
            <a:off x="838200" y="6356350"/>
            <a:ext cx="2743200" cy="365125"/>
          </a:xfrm>
        </p:spPr>
        <p:txBody>
          <a:bodyPr/>
          <a:lstStyle/>
          <a:p>
            <a:fld id="{0862E236-BEA6-4FE1-BEAD-0FB051EDEDBA}" type="datetimeFigureOut">
              <a:rPr lang="zh-CN" altLang="en-US" smtClean="0"/>
              <a:t>2023/6/6</a:t>
            </a:fld>
            <a:endParaRPr lang="zh-CN" altLang="en-US"/>
          </a:p>
        </p:txBody>
      </p:sp>
      <p:sp>
        <p:nvSpPr>
          <p:cNvPr id="5" name="页脚占位符 4"/>
          <p:cNvSpPr>
            <a:spLocks noGrp="1"/>
          </p:cNvSpPr>
          <p:nvPr>
            <p:ph type="ftr" sz="quarter" idx="11"/>
          </p:nvPr>
        </p:nvSpPr>
        <p:spPr>
          <a:xfrm>
            <a:off x="4038600" y="6356350"/>
            <a:ext cx="4114800" cy="365125"/>
          </a:xfr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p:spPr>
        <p:txBody>
          <a:bodyPr/>
          <a:lstStyle/>
          <a:p>
            <a:fld id="{546D69DF-C0CD-4945-8BEE-B9C57E7827E6}"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lvl1pPr>
              <a:defRPr>
                <a:latin typeface="微软雅黑" panose="020B0503020204020204" charset="-122"/>
                <a:ea typeface="微软雅黑" panose="020B0503020204020204" charset="-122"/>
              </a:defRPr>
            </a:lvl1p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lvl1pPr>
              <a:defRPr>
                <a:latin typeface="微软雅黑" panose="020B0503020204020204" charset="-122"/>
                <a:ea typeface="微软雅黑" panose="020B0503020204020204" charset="-122"/>
              </a:defRPr>
            </a:lvl1pPr>
            <a:lvl2pPr>
              <a:defRPr>
                <a:latin typeface="微软雅黑" panose="020B0503020204020204" charset="-122"/>
                <a:ea typeface="微软雅黑" panose="020B0503020204020204" charset="-122"/>
              </a:defRPr>
            </a:lvl2pPr>
            <a:lvl3pPr>
              <a:defRPr>
                <a:latin typeface="微软雅黑" panose="020B0503020204020204" charset="-122"/>
                <a:ea typeface="微软雅黑" panose="020B0503020204020204" charset="-122"/>
              </a:defRPr>
            </a:lvl3pPr>
            <a:lvl4pPr>
              <a:defRPr>
                <a:latin typeface="微软雅黑" panose="020B0503020204020204" charset="-122"/>
                <a:ea typeface="微软雅黑" panose="020B0503020204020204" charset="-122"/>
              </a:defRPr>
            </a:lvl4pPr>
            <a:lvl5pPr>
              <a:defRPr>
                <a:latin typeface="微软雅黑" panose="020B0503020204020204" charset="-122"/>
                <a:ea typeface="微软雅黑" panose="020B0503020204020204" charset="-122"/>
              </a:defRPr>
            </a:lvl5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lvl1pPr>
              <a:defRPr>
                <a:latin typeface="微软雅黑" panose="020B0503020204020204" charset="-122"/>
                <a:ea typeface="微软雅黑" panose="020B0503020204020204" charset="-122"/>
              </a:defRPr>
            </a:lvl1pPr>
            <a:lvl2pPr>
              <a:defRPr>
                <a:latin typeface="微软雅黑" panose="020B0503020204020204" charset="-122"/>
                <a:ea typeface="微软雅黑" panose="020B0503020204020204" charset="-122"/>
              </a:defRPr>
            </a:lvl2pPr>
            <a:lvl3pPr>
              <a:defRPr>
                <a:latin typeface="微软雅黑" panose="020B0503020204020204" charset="-122"/>
                <a:ea typeface="微软雅黑" panose="020B0503020204020204" charset="-122"/>
              </a:defRPr>
            </a:lvl3pPr>
            <a:lvl4pPr>
              <a:defRPr>
                <a:latin typeface="微软雅黑" panose="020B0503020204020204" charset="-122"/>
                <a:ea typeface="微软雅黑" panose="020B0503020204020204" charset="-122"/>
              </a:defRPr>
            </a:lvl4pPr>
            <a:lvl5pPr>
              <a:defRPr>
                <a:latin typeface="微软雅黑" panose="020B0503020204020204" charset="-122"/>
                <a:ea typeface="微软雅黑" panose="020B0503020204020204" charset="-122"/>
              </a:defRPr>
            </a:lvl5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a:xfrm>
            <a:off x="838200" y="6356350"/>
            <a:ext cx="2743200" cy="365125"/>
          </a:xfrm>
        </p:spPr>
        <p:txBody>
          <a:bodyPr/>
          <a:lstStyle/>
          <a:p>
            <a:fld id="{0862E236-BEA6-4FE1-BEAD-0FB051EDEDBA}" type="datetimeFigureOut">
              <a:rPr lang="zh-CN" altLang="en-US" smtClean="0"/>
              <a:t>2023/6/6</a:t>
            </a:fld>
            <a:endParaRPr lang="zh-CN" altLang="en-US"/>
          </a:p>
        </p:txBody>
      </p:sp>
      <p:sp>
        <p:nvSpPr>
          <p:cNvPr id="6" name="页脚占位符 5"/>
          <p:cNvSpPr>
            <a:spLocks noGrp="1"/>
          </p:cNvSpPr>
          <p:nvPr>
            <p:ph type="ftr" sz="quarter" idx="11"/>
          </p:nvPr>
        </p:nvSpPr>
        <p:spPr>
          <a:xfrm>
            <a:off x="4038600" y="6356350"/>
            <a:ext cx="4114800" cy="365125"/>
          </a:xfr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p:spPr>
        <p:txBody>
          <a:bodyPr/>
          <a:lstStyle/>
          <a:p>
            <a:fld id="{546D69DF-C0CD-4945-8BEE-B9C57E7827E6}"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lvl1pPr>
              <a:defRPr>
                <a:latin typeface="微软雅黑" panose="020B0503020204020204" charset="-122"/>
                <a:ea typeface="微软雅黑" panose="020B0503020204020204" charset="-122"/>
              </a:defRPr>
            </a:lvl1p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atin typeface="微软雅黑" panose="020B0503020204020204" charset="-122"/>
                <a:ea typeface="微软雅黑" panose="020B050302020402020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lvl1pPr>
              <a:defRPr>
                <a:latin typeface="微软雅黑" panose="020B0503020204020204" charset="-122"/>
                <a:ea typeface="微软雅黑" panose="020B0503020204020204" charset="-122"/>
              </a:defRPr>
            </a:lvl1pPr>
            <a:lvl2pPr>
              <a:defRPr>
                <a:latin typeface="微软雅黑" panose="020B0503020204020204" charset="-122"/>
                <a:ea typeface="微软雅黑" panose="020B0503020204020204" charset="-122"/>
              </a:defRPr>
            </a:lvl2pPr>
            <a:lvl3pPr>
              <a:defRPr>
                <a:latin typeface="微软雅黑" panose="020B0503020204020204" charset="-122"/>
                <a:ea typeface="微软雅黑" panose="020B0503020204020204" charset="-122"/>
              </a:defRPr>
            </a:lvl3pPr>
            <a:lvl4pPr>
              <a:defRPr>
                <a:latin typeface="微软雅黑" panose="020B0503020204020204" charset="-122"/>
                <a:ea typeface="微软雅黑" panose="020B0503020204020204" charset="-122"/>
              </a:defRPr>
            </a:lvl4pPr>
            <a:lvl5pPr>
              <a:defRPr>
                <a:latin typeface="微软雅黑" panose="020B0503020204020204" charset="-122"/>
                <a:ea typeface="微软雅黑" panose="020B0503020204020204" charset="-122"/>
              </a:defRPr>
            </a:lvl5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atin typeface="微软雅黑" panose="020B0503020204020204" charset="-122"/>
                <a:ea typeface="微软雅黑" panose="020B050302020402020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lvl1pPr>
              <a:defRPr>
                <a:latin typeface="微软雅黑" panose="020B0503020204020204" charset="-122"/>
                <a:ea typeface="微软雅黑" panose="020B0503020204020204" charset="-122"/>
              </a:defRPr>
            </a:lvl1pPr>
            <a:lvl2pPr>
              <a:defRPr>
                <a:latin typeface="微软雅黑" panose="020B0503020204020204" charset="-122"/>
                <a:ea typeface="微软雅黑" panose="020B0503020204020204" charset="-122"/>
              </a:defRPr>
            </a:lvl2pPr>
            <a:lvl3pPr>
              <a:defRPr>
                <a:latin typeface="微软雅黑" panose="020B0503020204020204" charset="-122"/>
                <a:ea typeface="微软雅黑" panose="020B0503020204020204" charset="-122"/>
              </a:defRPr>
            </a:lvl3pPr>
            <a:lvl4pPr>
              <a:defRPr>
                <a:latin typeface="微软雅黑" panose="020B0503020204020204" charset="-122"/>
                <a:ea typeface="微软雅黑" panose="020B0503020204020204" charset="-122"/>
              </a:defRPr>
            </a:lvl4pPr>
            <a:lvl5pPr>
              <a:defRPr>
                <a:latin typeface="微软雅黑" panose="020B0503020204020204" charset="-122"/>
                <a:ea typeface="微软雅黑" panose="020B0503020204020204" charset="-122"/>
              </a:defRPr>
            </a:lvl5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a:xfrm>
            <a:off x="838200" y="6356350"/>
            <a:ext cx="2743200" cy="365125"/>
          </a:xfrm>
        </p:spPr>
        <p:txBody>
          <a:bodyPr/>
          <a:lstStyle/>
          <a:p>
            <a:fld id="{0862E236-BEA6-4FE1-BEAD-0FB051EDEDBA}" type="datetimeFigureOut">
              <a:rPr lang="zh-CN" altLang="en-US" smtClean="0"/>
              <a:t>2023/6/6</a:t>
            </a:fld>
            <a:endParaRPr lang="zh-CN" altLang="en-US"/>
          </a:p>
        </p:txBody>
      </p:sp>
      <p:sp>
        <p:nvSpPr>
          <p:cNvPr id="8" name="页脚占位符 7"/>
          <p:cNvSpPr>
            <a:spLocks noGrp="1"/>
          </p:cNvSpPr>
          <p:nvPr>
            <p:ph type="ftr" sz="quarter" idx="11"/>
          </p:nvPr>
        </p:nvSpPr>
        <p:spPr>
          <a:xfrm>
            <a:off x="4038600" y="6356350"/>
            <a:ext cx="4114800" cy="365125"/>
          </a:xfrm>
        </p:spPr>
        <p:txBody>
          <a:bodyPr/>
          <a:lstStyle/>
          <a:p>
            <a:endParaRPr lang="zh-CN" altLang="en-US"/>
          </a:p>
        </p:txBody>
      </p:sp>
      <p:sp>
        <p:nvSpPr>
          <p:cNvPr id="9" name="灯片编号占位符 8"/>
          <p:cNvSpPr>
            <a:spLocks noGrp="1"/>
          </p:cNvSpPr>
          <p:nvPr>
            <p:ph type="sldNum" sz="quarter" idx="12"/>
          </p:nvPr>
        </p:nvSpPr>
        <p:spPr>
          <a:xfrm>
            <a:off x="8610600" y="6356350"/>
            <a:ext cx="2743200" cy="365125"/>
          </a:xfrm>
        </p:spPr>
        <p:txBody>
          <a:bodyPr/>
          <a:lstStyle/>
          <a:p>
            <a:fld id="{546D69DF-C0CD-4945-8BEE-B9C57E7827E6}" type="slidenum">
              <a:rPr lang="zh-CN" altLang="en-US" smtClean="0"/>
              <a:t>‹#›</a:t>
            </a:fld>
            <a:endParaRPr lang="zh-CN" altLang="en-US"/>
          </a:p>
        </p:txBody>
      </p:sp>
      <p:sp>
        <p:nvSpPr>
          <p:cNvPr id="11" name="矩形 10"/>
          <p:cNvSpPr/>
          <p:nvPr userDrawn="1"/>
        </p:nvSpPr>
        <p:spPr>
          <a:xfrm>
            <a:off x="8819928" y="6447451"/>
            <a:ext cx="966254" cy="230832"/>
          </a:xfrm>
          <a:prstGeom prst="rect">
            <a:avLst/>
          </a:prstGeom>
        </p:spPr>
        <p:txBody>
          <a:bodyPr wrap="square">
            <a:spAutoFit/>
          </a:bodyPr>
          <a:lstStyle/>
          <a:p>
            <a:r>
              <a:rPr lang="en-US" altLang="zh-CN" sz="100" dirty="0">
                <a:solidFill>
                  <a:prstClr val="white"/>
                </a:solidFill>
                <a:latin typeface="微软雅黑" panose="020B0503020204020204" charset="-122"/>
                <a:ea typeface="微软雅黑" panose="020B0503020204020204" charset="-122"/>
              </a:rPr>
              <a:t>PPT</a:t>
            </a:r>
            <a:r>
              <a:rPr lang="zh-CN" altLang="en-US" sz="100" dirty="0">
                <a:solidFill>
                  <a:prstClr val="white"/>
                </a:solidFill>
                <a:latin typeface="微软雅黑" panose="020B0503020204020204" charset="-122"/>
                <a:ea typeface="微软雅黑" panose="020B0503020204020204" charset="-122"/>
              </a:rPr>
              <a:t>模板下载：</a:t>
            </a:r>
            <a:r>
              <a:rPr lang="en-US" altLang="zh-CN" sz="100" dirty="0">
                <a:solidFill>
                  <a:prstClr val="white"/>
                </a:solidFill>
                <a:latin typeface="微软雅黑" panose="020B0503020204020204" charset="-122"/>
                <a:ea typeface="微软雅黑" panose="020B0503020204020204" charset="-122"/>
              </a:rPr>
              <a:t>www.1ppt.com/moban/          </a:t>
            </a:r>
            <a:r>
              <a:rPr lang="zh-CN" altLang="en-US" sz="100" dirty="0">
                <a:solidFill>
                  <a:prstClr val="white"/>
                </a:solidFill>
                <a:latin typeface="微软雅黑" panose="020B0503020204020204" charset="-122"/>
                <a:ea typeface="微软雅黑" panose="020B0503020204020204" charset="-122"/>
              </a:rPr>
              <a:t>行业</a:t>
            </a:r>
            <a:r>
              <a:rPr lang="en-US" altLang="zh-CN" sz="100" dirty="0">
                <a:solidFill>
                  <a:prstClr val="white"/>
                </a:solidFill>
                <a:latin typeface="微软雅黑" panose="020B0503020204020204" charset="-122"/>
                <a:ea typeface="微软雅黑" panose="020B0503020204020204" charset="-122"/>
              </a:rPr>
              <a:t>PPT</a:t>
            </a:r>
            <a:r>
              <a:rPr lang="zh-CN" altLang="en-US" sz="100" dirty="0">
                <a:solidFill>
                  <a:prstClr val="white"/>
                </a:solidFill>
                <a:latin typeface="微软雅黑" panose="020B0503020204020204" charset="-122"/>
                <a:ea typeface="微软雅黑" panose="020B0503020204020204" charset="-122"/>
              </a:rPr>
              <a:t>模板：</a:t>
            </a:r>
            <a:r>
              <a:rPr lang="en-US" altLang="zh-CN" sz="100" dirty="0">
                <a:solidFill>
                  <a:prstClr val="white"/>
                </a:solidFill>
                <a:latin typeface="微软雅黑" panose="020B0503020204020204" charset="-122"/>
                <a:ea typeface="微软雅黑" panose="020B0503020204020204" charset="-122"/>
              </a:rPr>
              <a:t>www.1ppt.com/hangye/ </a:t>
            </a:r>
          </a:p>
          <a:p>
            <a:r>
              <a:rPr lang="zh-CN" altLang="en-US" sz="100" dirty="0">
                <a:solidFill>
                  <a:prstClr val="white"/>
                </a:solidFill>
                <a:latin typeface="微软雅黑" panose="020B0503020204020204" charset="-122"/>
                <a:ea typeface="微软雅黑" panose="020B0503020204020204" charset="-122"/>
              </a:rPr>
              <a:t>节日</a:t>
            </a:r>
            <a:r>
              <a:rPr lang="en-US" altLang="zh-CN" sz="100" dirty="0">
                <a:solidFill>
                  <a:prstClr val="white"/>
                </a:solidFill>
                <a:latin typeface="微软雅黑" panose="020B0503020204020204" charset="-122"/>
                <a:ea typeface="微软雅黑" panose="020B0503020204020204" charset="-122"/>
              </a:rPr>
              <a:t>PPT</a:t>
            </a:r>
            <a:r>
              <a:rPr lang="zh-CN" altLang="en-US" sz="100" dirty="0">
                <a:solidFill>
                  <a:prstClr val="white"/>
                </a:solidFill>
                <a:latin typeface="微软雅黑" panose="020B0503020204020204" charset="-122"/>
                <a:ea typeface="微软雅黑" panose="020B0503020204020204" charset="-122"/>
              </a:rPr>
              <a:t>模板：</a:t>
            </a:r>
            <a:r>
              <a:rPr lang="en-US" altLang="zh-CN" sz="100" dirty="0">
                <a:solidFill>
                  <a:prstClr val="white"/>
                </a:solidFill>
                <a:latin typeface="微软雅黑" panose="020B0503020204020204" charset="-122"/>
                <a:ea typeface="微软雅黑" panose="020B0503020204020204" charset="-122"/>
              </a:rPr>
              <a:t>www.1ppt.com/jieri/          PPT</a:t>
            </a:r>
            <a:r>
              <a:rPr lang="zh-CN" altLang="en-US" sz="100" dirty="0">
                <a:solidFill>
                  <a:prstClr val="white"/>
                </a:solidFill>
                <a:latin typeface="微软雅黑" panose="020B0503020204020204" charset="-122"/>
                <a:ea typeface="微软雅黑" panose="020B0503020204020204" charset="-122"/>
              </a:rPr>
              <a:t>素材：</a:t>
            </a:r>
            <a:r>
              <a:rPr lang="en-US" altLang="zh-CN" sz="100" dirty="0">
                <a:solidFill>
                  <a:prstClr val="white"/>
                </a:solidFill>
                <a:latin typeface="微软雅黑" panose="020B0503020204020204" charset="-122"/>
                <a:ea typeface="微软雅黑" panose="020B0503020204020204" charset="-122"/>
              </a:rPr>
              <a:t>www.1ppt.com/sucai/</a:t>
            </a:r>
          </a:p>
          <a:p>
            <a:r>
              <a:rPr lang="en-US" altLang="zh-CN" sz="100" dirty="0">
                <a:solidFill>
                  <a:prstClr val="white"/>
                </a:solidFill>
                <a:latin typeface="微软雅黑" panose="020B0503020204020204" charset="-122"/>
                <a:ea typeface="微软雅黑" panose="020B0503020204020204" charset="-122"/>
              </a:rPr>
              <a:t>PPT</a:t>
            </a:r>
            <a:r>
              <a:rPr lang="zh-CN" altLang="en-US" sz="100" dirty="0">
                <a:solidFill>
                  <a:prstClr val="white"/>
                </a:solidFill>
                <a:latin typeface="微软雅黑" panose="020B0503020204020204" charset="-122"/>
                <a:ea typeface="微软雅黑" panose="020B0503020204020204" charset="-122"/>
              </a:rPr>
              <a:t>背景图片：</a:t>
            </a:r>
            <a:r>
              <a:rPr lang="en-US" altLang="zh-CN" sz="100" dirty="0">
                <a:solidFill>
                  <a:prstClr val="white"/>
                </a:solidFill>
                <a:latin typeface="微软雅黑" panose="020B0503020204020204" charset="-122"/>
                <a:ea typeface="微软雅黑" panose="020B0503020204020204" charset="-122"/>
              </a:rPr>
              <a:t>www.1ppt.com/beijing/        PPT</a:t>
            </a:r>
            <a:r>
              <a:rPr lang="zh-CN" altLang="en-US" sz="100" dirty="0">
                <a:solidFill>
                  <a:prstClr val="white"/>
                </a:solidFill>
                <a:latin typeface="微软雅黑" panose="020B0503020204020204" charset="-122"/>
                <a:ea typeface="微软雅黑" panose="020B0503020204020204" charset="-122"/>
              </a:rPr>
              <a:t>图表：</a:t>
            </a:r>
            <a:r>
              <a:rPr lang="en-US" altLang="zh-CN" sz="100" dirty="0">
                <a:solidFill>
                  <a:prstClr val="white"/>
                </a:solidFill>
                <a:latin typeface="微软雅黑" panose="020B0503020204020204" charset="-122"/>
                <a:ea typeface="微软雅黑" panose="020B0503020204020204" charset="-122"/>
              </a:rPr>
              <a:t>www.1ppt.com/tubiao/      </a:t>
            </a:r>
          </a:p>
          <a:p>
            <a:r>
              <a:rPr lang="zh-CN" altLang="en-US" sz="100" dirty="0">
                <a:solidFill>
                  <a:prstClr val="white"/>
                </a:solidFill>
                <a:latin typeface="微软雅黑" panose="020B0503020204020204" charset="-122"/>
                <a:ea typeface="微软雅黑" panose="020B0503020204020204" charset="-122"/>
              </a:rPr>
              <a:t>精美</a:t>
            </a:r>
            <a:r>
              <a:rPr lang="en-US" altLang="zh-CN" sz="100" dirty="0">
                <a:solidFill>
                  <a:prstClr val="white"/>
                </a:solidFill>
                <a:latin typeface="微软雅黑" panose="020B0503020204020204" charset="-122"/>
                <a:ea typeface="微软雅黑" panose="020B0503020204020204" charset="-122"/>
              </a:rPr>
              <a:t>PPT</a:t>
            </a:r>
            <a:r>
              <a:rPr lang="zh-CN" altLang="en-US" sz="100" dirty="0">
                <a:solidFill>
                  <a:prstClr val="white"/>
                </a:solidFill>
                <a:latin typeface="微软雅黑" panose="020B0503020204020204" charset="-122"/>
                <a:ea typeface="微软雅黑" panose="020B0503020204020204" charset="-122"/>
              </a:rPr>
              <a:t>下载：</a:t>
            </a:r>
            <a:r>
              <a:rPr lang="en-US" altLang="zh-CN" sz="100" dirty="0">
                <a:solidFill>
                  <a:prstClr val="white"/>
                </a:solidFill>
                <a:latin typeface="微软雅黑" panose="020B0503020204020204" charset="-122"/>
                <a:ea typeface="微软雅黑" panose="020B0503020204020204" charset="-122"/>
              </a:rPr>
              <a:t>www.1ppt.com/xiazai/         PPT</a:t>
            </a:r>
            <a:r>
              <a:rPr lang="zh-CN" altLang="en-US" sz="100" dirty="0">
                <a:solidFill>
                  <a:prstClr val="white"/>
                </a:solidFill>
                <a:latin typeface="微软雅黑" panose="020B0503020204020204" charset="-122"/>
                <a:ea typeface="微软雅黑" panose="020B0503020204020204" charset="-122"/>
              </a:rPr>
              <a:t>教程： </a:t>
            </a:r>
            <a:r>
              <a:rPr lang="en-US" altLang="zh-CN" sz="100" dirty="0">
                <a:solidFill>
                  <a:prstClr val="white"/>
                </a:solidFill>
                <a:latin typeface="微软雅黑" panose="020B0503020204020204" charset="-122"/>
                <a:ea typeface="微软雅黑" panose="020B0503020204020204" charset="-122"/>
              </a:rPr>
              <a:t>www.1ppt.com/powerpoint/      </a:t>
            </a:r>
          </a:p>
          <a:p>
            <a:r>
              <a:rPr lang="en-US" altLang="zh-CN" sz="100" dirty="0">
                <a:solidFill>
                  <a:prstClr val="white"/>
                </a:solidFill>
                <a:latin typeface="微软雅黑" panose="020B0503020204020204" charset="-122"/>
                <a:ea typeface="微软雅黑" panose="020B0503020204020204" charset="-122"/>
              </a:rPr>
              <a:t>PPT</a:t>
            </a:r>
            <a:r>
              <a:rPr lang="zh-CN" altLang="en-US" sz="100" dirty="0">
                <a:solidFill>
                  <a:prstClr val="white"/>
                </a:solidFill>
                <a:latin typeface="微软雅黑" panose="020B0503020204020204" charset="-122"/>
                <a:ea typeface="微软雅黑" panose="020B0503020204020204" charset="-122"/>
              </a:rPr>
              <a:t>课件：</a:t>
            </a:r>
            <a:r>
              <a:rPr lang="en-US" altLang="zh-CN" sz="100" dirty="0">
                <a:solidFill>
                  <a:prstClr val="white"/>
                </a:solidFill>
                <a:latin typeface="微软雅黑" panose="020B0503020204020204" charset="-122"/>
                <a:ea typeface="微软雅黑" panose="020B0503020204020204" charset="-122"/>
              </a:rPr>
              <a:t>www.1ppt.com/kejian/             </a:t>
            </a:r>
            <a:r>
              <a:rPr lang="zh-CN" altLang="en-US" sz="100" dirty="0">
                <a:solidFill>
                  <a:prstClr val="white"/>
                </a:solidFill>
                <a:latin typeface="微软雅黑" panose="020B0503020204020204" charset="-122"/>
                <a:ea typeface="微软雅黑" panose="020B0503020204020204" charset="-122"/>
              </a:rPr>
              <a:t>字体下载：</a:t>
            </a:r>
            <a:r>
              <a:rPr lang="en-US" altLang="zh-CN" sz="100" dirty="0">
                <a:solidFill>
                  <a:prstClr val="white"/>
                </a:solidFill>
                <a:latin typeface="微软雅黑" panose="020B0503020204020204" charset="-122"/>
                <a:ea typeface="微软雅黑" panose="020B0503020204020204" charset="-122"/>
              </a:rPr>
              <a:t>www.1ppt.com/ziti/</a:t>
            </a:r>
          </a:p>
          <a:p>
            <a:r>
              <a:rPr lang="zh-CN" altLang="en-US" sz="100" dirty="0">
                <a:solidFill>
                  <a:prstClr val="white"/>
                </a:solidFill>
                <a:latin typeface="微软雅黑" panose="020B0503020204020204" charset="-122"/>
                <a:ea typeface="微软雅黑" panose="020B0503020204020204" charset="-122"/>
              </a:rPr>
              <a:t>工作总结</a:t>
            </a:r>
            <a:r>
              <a:rPr lang="en-US" altLang="zh-CN" sz="100" dirty="0">
                <a:solidFill>
                  <a:prstClr val="white"/>
                </a:solidFill>
                <a:latin typeface="微软雅黑" panose="020B0503020204020204" charset="-122"/>
                <a:ea typeface="微软雅黑" panose="020B0503020204020204" charset="-122"/>
              </a:rPr>
              <a:t>PPT</a:t>
            </a:r>
            <a:r>
              <a:rPr lang="zh-CN" altLang="en-US" sz="100" dirty="0">
                <a:solidFill>
                  <a:prstClr val="white"/>
                </a:solidFill>
                <a:latin typeface="微软雅黑" panose="020B0503020204020204" charset="-122"/>
                <a:ea typeface="微软雅黑" panose="020B0503020204020204" charset="-122"/>
              </a:rPr>
              <a:t>：</a:t>
            </a:r>
            <a:r>
              <a:rPr lang="en-US" altLang="zh-CN" sz="100" dirty="0">
                <a:solidFill>
                  <a:prstClr val="white"/>
                </a:solidFill>
                <a:latin typeface="微软雅黑" panose="020B0503020204020204" charset="-122"/>
                <a:ea typeface="微软雅黑" panose="020B0503020204020204" charset="-122"/>
              </a:rPr>
              <a:t>www.1ppt.com/xiazai/zongjie/ </a:t>
            </a:r>
            <a:r>
              <a:rPr lang="zh-CN" altLang="en-US" sz="100" dirty="0">
                <a:solidFill>
                  <a:prstClr val="white"/>
                </a:solidFill>
                <a:latin typeface="微软雅黑" panose="020B0503020204020204" charset="-122"/>
                <a:ea typeface="微软雅黑" panose="020B0503020204020204" charset="-122"/>
              </a:rPr>
              <a:t>工作计划：</a:t>
            </a:r>
            <a:r>
              <a:rPr lang="en-US" altLang="zh-CN" sz="100" dirty="0">
                <a:solidFill>
                  <a:prstClr val="white"/>
                </a:solidFill>
                <a:latin typeface="微软雅黑" panose="020B0503020204020204" charset="-122"/>
                <a:ea typeface="微软雅黑" panose="020B0503020204020204" charset="-122"/>
              </a:rPr>
              <a:t>www.1ppt.com/xiazai/jihua/</a:t>
            </a:r>
          </a:p>
          <a:p>
            <a:r>
              <a:rPr lang="zh-CN" altLang="en-US" sz="100" dirty="0">
                <a:solidFill>
                  <a:prstClr val="white"/>
                </a:solidFill>
                <a:latin typeface="微软雅黑" panose="020B0503020204020204" charset="-122"/>
                <a:ea typeface="微软雅黑" panose="020B0503020204020204" charset="-122"/>
              </a:rPr>
              <a:t>商务</a:t>
            </a:r>
            <a:r>
              <a:rPr lang="en-US" altLang="zh-CN" sz="100" dirty="0">
                <a:solidFill>
                  <a:prstClr val="white"/>
                </a:solidFill>
                <a:latin typeface="微软雅黑" panose="020B0503020204020204" charset="-122"/>
                <a:ea typeface="微软雅黑" panose="020B0503020204020204" charset="-122"/>
              </a:rPr>
              <a:t>PPT</a:t>
            </a:r>
            <a:r>
              <a:rPr lang="zh-CN" altLang="en-US" sz="100" dirty="0">
                <a:solidFill>
                  <a:prstClr val="white"/>
                </a:solidFill>
                <a:latin typeface="微软雅黑" panose="020B0503020204020204" charset="-122"/>
                <a:ea typeface="微软雅黑" panose="020B0503020204020204" charset="-122"/>
              </a:rPr>
              <a:t>模板：</a:t>
            </a:r>
            <a:r>
              <a:rPr lang="en-US" altLang="zh-CN" sz="100" dirty="0">
                <a:solidFill>
                  <a:prstClr val="white"/>
                </a:solidFill>
                <a:latin typeface="微软雅黑" panose="020B0503020204020204" charset="-122"/>
                <a:ea typeface="微软雅黑" panose="020B0503020204020204" charset="-122"/>
              </a:rPr>
              <a:t>www.1ppt.com/moban/shangwu/  </a:t>
            </a:r>
            <a:r>
              <a:rPr lang="zh-CN" altLang="en-US" sz="100" dirty="0">
                <a:solidFill>
                  <a:prstClr val="white"/>
                </a:solidFill>
                <a:latin typeface="微软雅黑" panose="020B0503020204020204" charset="-122"/>
                <a:ea typeface="微软雅黑" panose="020B0503020204020204" charset="-122"/>
              </a:rPr>
              <a:t>个人简历</a:t>
            </a:r>
            <a:r>
              <a:rPr lang="en-US" altLang="zh-CN" sz="100" dirty="0">
                <a:solidFill>
                  <a:prstClr val="white"/>
                </a:solidFill>
                <a:latin typeface="微软雅黑" panose="020B0503020204020204" charset="-122"/>
                <a:ea typeface="微软雅黑" panose="020B0503020204020204" charset="-122"/>
              </a:rPr>
              <a:t>PPT</a:t>
            </a:r>
            <a:r>
              <a:rPr lang="zh-CN" altLang="en-US" sz="100" dirty="0">
                <a:solidFill>
                  <a:prstClr val="white"/>
                </a:solidFill>
                <a:latin typeface="微软雅黑" panose="020B0503020204020204" charset="-122"/>
                <a:ea typeface="微软雅黑" panose="020B0503020204020204" charset="-122"/>
              </a:rPr>
              <a:t>：</a:t>
            </a:r>
            <a:r>
              <a:rPr lang="en-US" altLang="zh-CN" sz="100" dirty="0">
                <a:solidFill>
                  <a:prstClr val="white"/>
                </a:solidFill>
                <a:latin typeface="微软雅黑" panose="020B0503020204020204" charset="-122"/>
                <a:ea typeface="微软雅黑" panose="020B0503020204020204" charset="-122"/>
              </a:rPr>
              <a:t>www.1ppt.com/xiazai/jianli/  </a:t>
            </a:r>
          </a:p>
          <a:p>
            <a:r>
              <a:rPr lang="zh-CN" altLang="en-US" sz="100" dirty="0">
                <a:solidFill>
                  <a:prstClr val="white"/>
                </a:solidFill>
                <a:latin typeface="微软雅黑" panose="020B0503020204020204" charset="-122"/>
                <a:ea typeface="微软雅黑" panose="020B0503020204020204" charset="-122"/>
              </a:rPr>
              <a:t>毕业答辩</a:t>
            </a:r>
            <a:r>
              <a:rPr lang="en-US" altLang="zh-CN" sz="100" dirty="0">
                <a:solidFill>
                  <a:prstClr val="white"/>
                </a:solidFill>
                <a:latin typeface="微软雅黑" panose="020B0503020204020204" charset="-122"/>
                <a:ea typeface="微软雅黑" panose="020B0503020204020204" charset="-122"/>
              </a:rPr>
              <a:t>PPT</a:t>
            </a:r>
            <a:r>
              <a:rPr lang="zh-CN" altLang="en-US" sz="100" dirty="0">
                <a:solidFill>
                  <a:prstClr val="white"/>
                </a:solidFill>
                <a:latin typeface="微软雅黑" panose="020B0503020204020204" charset="-122"/>
                <a:ea typeface="微软雅黑" panose="020B0503020204020204" charset="-122"/>
              </a:rPr>
              <a:t>：</a:t>
            </a:r>
            <a:r>
              <a:rPr lang="en-US" altLang="zh-CN" sz="100" dirty="0">
                <a:solidFill>
                  <a:prstClr val="white"/>
                </a:solidFill>
                <a:latin typeface="微软雅黑" panose="020B0503020204020204" charset="-122"/>
                <a:ea typeface="微软雅黑" panose="020B0503020204020204" charset="-122"/>
              </a:rPr>
              <a:t>www.1ppt.com/xiazai/dabian/  </a:t>
            </a:r>
            <a:r>
              <a:rPr lang="zh-CN" altLang="en-US" sz="100" dirty="0">
                <a:solidFill>
                  <a:prstClr val="white"/>
                </a:solidFill>
                <a:latin typeface="微软雅黑" panose="020B0503020204020204" charset="-122"/>
                <a:ea typeface="微软雅黑" panose="020B0503020204020204" charset="-122"/>
              </a:rPr>
              <a:t>工作汇报</a:t>
            </a:r>
            <a:r>
              <a:rPr lang="en-US" altLang="zh-CN" sz="100" dirty="0">
                <a:solidFill>
                  <a:prstClr val="white"/>
                </a:solidFill>
                <a:latin typeface="微软雅黑" panose="020B0503020204020204" charset="-122"/>
                <a:ea typeface="微软雅黑" panose="020B0503020204020204" charset="-122"/>
              </a:rPr>
              <a:t>PPT</a:t>
            </a:r>
            <a:r>
              <a:rPr lang="zh-CN" altLang="en-US" sz="100" dirty="0">
                <a:solidFill>
                  <a:prstClr val="white"/>
                </a:solidFill>
                <a:latin typeface="微软雅黑" panose="020B0503020204020204" charset="-122"/>
                <a:ea typeface="微软雅黑" panose="020B0503020204020204" charset="-122"/>
              </a:rPr>
              <a:t>：</a:t>
            </a:r>
            <a:r>
              <a:rPr lang="en-US" altLang="zh-CN" sz="100" dirty="0">
                <a:solidFill>
                  <a:prstClr val="white"/>
                </a:solidFill>
                <a:latin typeface="微软雅黑" panose="020B0503020204020204" charset="-122"/>
                <a:ea typeface="微软雅黑" panose="020B0503020204020204" charset="-122"/>
              </a:rPr>
              <a:t>www.1ppt.com/xiazai/huibao/    </a:t>
            </a:r>
          </a:p>
          <a:p>
            <a:r>
              <a:rPr lang="en-US" altLang="zh-CN" sz="100" dirty="0">
                <a:solidFill>
                  <a:prstClr val="white"/>
                </a:solidFill>
                <a:latin typeface="微软雅黑" panose="020B0503020204020204" charset="-122"/>
                <a:ea typeface="微软雅黑" panose="020B0503020204020204" charset="-122"/>
              </a:rPr>
              <a:t> </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lvl1pPr>
              <a:defRPr>
                <a:latin typeface="微软雅黑" panose="020B0503020204020204" charset="-122"/>
                <a:ea typeface="微软雅黑" panose="020B0503020204020204" charset="-122"/>
              </a:defRPr>
            </a:lvl1pPr>
          </a:lstStyle>
          <a:p>
            <a:r>
              <a:rPr lang="zh-CN" altLang="en-US"/>
              <a:t>单击此处编辑母版标题样式</a:t>
            </a:r>
          </a:p>
        </p:txBody>
      </p:sp>
      <p:sp>
        <p:nvSpPr>
          <p:cNvPr id="3" name="日期占位符 2"/>
          <p:cNvSpPr>
            <a:spLocks noGrp="1"/>
          </p:cNvSpPr>
          <p:nvPr>
            <p:ph type="dt" sz="half" idx="10"/>
          </p:nvPr>
        </p:nvSpPr>
        <p:spPr>
          <a:xfrm>
            <a:off x="838200" y="6356350"/>
            <a:ext cx="2743200" cy="365125"/>
          </a:xfrm>
        </p:spPr>
        <p:txBody>
          <a:bodyPr/>
          <a:lstStyle/>
          <a:p>
            <a:fld id="{0862E236-BEA6-4FE1-BEAD-0FB051EDEDBA}" type="datetimeFigureOut">
              <a:rPr lang="zh-CN" altLang="en-US" smtClean="0"/>
              <a:t>2023/6/6</a:t>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546D69DF-C0CD-4945-8BEE-B9C57E7827E6}"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p:spPr>
        <p:txBody>
          <a:bodyPr/>
          <a:lstStyle/>
          <a:p>
            <a:fld id="{0862E236-BEA6-4FE1-BEAD-0FB051EDEDBA}" type="datetimeFigureOut">
              <a:rPr lang="zh-CN" altLang="en-US" smtClean="0"/>
              <a:t>2023/6/6</a:t>
            </a:fld>
            <a:endParaRPr lang="zh-CN" altLang="en-US"/>
          </a:p>
        </p:txBody>
      </p:sp>
      <p:sp>
        <p:nvSpPr>
          <p:cNvPr id="3" name="页脚占位符 2"/>
          <p:cNvSpPr>
            <a:spLocks noGrp="1"/>
          </p:cNvSpPr>
          <p:nvPr>
            <p:ph type="ftr" sz="quarter" idx="11"/>
          </p:nvPr>
        </p:nvSpPr>
        <p:spPr>
          <a:xfrm>
            <a:off x="4038600" y="6356350"/>
            <a:ext cx="4114800" cy="365125"/>
          </a:xfr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p:spPr>
        <p:txBody>
          <a:bodyPr/>
          <a:lstStyle/>
          <a:p>
            <a:fld id="{546D69DF-C0CD-4945-8BEE-B9C57E7827E6}"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atin typeface="微软雅黑" panose="020B0503020204020204" charset="-122"/>
                <a:ea typeface="微软雅黑" panose="020B0503020204020204" charset="-122"/>
              </a:defRPr>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atin typeface="微软雅黑" panose="020B0503020204020204" charset="-122"/>
                <a:ea typeface="微软雅黑" panose="020B0503020204020204" charset="-122"/>
              </a:defRPr>
            </a:lvl1pPr>
            <a:lvl2pPr>
              <a:defRPr sz="2800">
                <a:latin typeface="微软雅黑" panose="020B0503020204020204" charset="-122"/>
                <a:ea typeface="微软雅黑" panose="020B0503020204020204" charset="-122"/>
              </a:defRPr>
            </a:lvl2pPr>
            <a:lvl3pPr>
              <a:defRPr sz="2400">
                <a:latin typeface="微软雅黑" panose="020B0503020204020204" charset="-122"/>
                <a:ea typeface="微软雅黑" panose="020B0503020204020204" charset="-122"/>
              </a:defRPr>
            </a:lvl3pPr>
            <a:lvl4pPr>
              <a:defRPr sz="2000">
                <a:latin typeface="微软雅黑" panose="020B0503020204020204" charset="-122"/>
                <a:ea typeface="微软雅黑" panose="020B0503020204020204" charset="-122"/>
              </a:defRPr>
            </a:lvl4pPr>
            <a:lvl5pPr>
              <a:defRPr sz="2000">
                <a:latin typeface="微软雅黑" panose="020B0503020204020204" charset="-122"/>
                <a:ea typeface="微软雅黑" panose="020B0503020204020204" charset="-122"/>
              </a:defRPr>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atin typeface="微软雅黑" panose="020B0503020204020204" charset="-122"/>
                <a:ea typeface="微软雅黑" panose="020B050302020402020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a:xfrm>
            <a:off x="838200" y="6356350"/>
            <a:ext cx="2743200" cy="365125"/>
          </a:xfrm>
        </p:spPr>
        <p:txBody>
          <a:bodyPr/>
          <a:lstStyle/>
          <a:p>
            <a:fld id="{0862E236-BEA6-4FE1-BEAD-0FB051EDEDBA}" type="datetimeFigureOut">
              <a:rPr lang="zh-CN" altLang="en-US" smtClean="0"/>
              <a:t>2023/6/6</a:t>
            </a:fld>
            <a:endParaRPr lang="zh-CN" altLang="en-US"/>
          </a:p>
        </p:txBody>
      </p:sp>
      <p:sp>
        <p:nvSpPr>
          <p:cNvPr id="6" name="页脚占位符 5"/>
          <p:cNvSpPr>
            <a:spLocks noGrp="1"/>
          </p:cNvSpPr>
          <p:nvPr>
            <p:ph type="ftr" sz="quarter" idx="11"/>
          </p:nvPr>
        </p:nvSpPr>
        <p:spPr>
          <a:xfrm>
            <a:off x="4038600" y="6356350"/>
            <a:ext cx="4114800" cy="365125"/>
          </a:xfr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p:spPr>
        <p:txBody>
          <a:bodyPr/>
          <a:lstStyle/>
          <a:p>
            <a:fld id="{546D69DF-C0CD-4945-8BEE-B9C57E7827E6}"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atin typeface="微软雅黑" panose="020B0503020204020204" charset="-122"/>
                <a:ea typeface="微软雅黑" panose="020B0503020204020204" charset="-122"/>
              </a:defRPr>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atin typeface="微软雅黑" panose="020B0503020204020204" charset="-122"/>
                <a:ea typeface="微软雅黑" panose="020B050302020402020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a:xfrm>
            <a:off x="838200" y="6356350"/>
            <a:ext cx="2743200" cy="365125"/>
          </a:xfrm>
        </p:spPr>
        <p:txBody>
          <a:bodyPr/>
          <a:lstStyle/>
          <a:p>
            <a:fld id="{0862E236-BEA6-4FE1-BEAD-0FB051EDEDBA}" type="datetimeFigureOut">
              <a:rPr lang="zh-CN" altLang="en-US" smtClean="0"/>
              <a:t>2023/6/6</a:t>
            </a:fld>
            <a:endParaRPr lang="zh-CN" altLang="en-US"/>
          </a:p>
        </p:txBody>
      </p:sp>
      <p:sp>
        <p:nvSpPr>
          <p:cNvPr id="6" name="页脚占位符 5"/>
          <p:cNvSpPr>
            <a:spLocks noGrp="1"/>
          </p:cNvSpPr>
          <p:nvPr>
            <p:ph type="ftr" sz="quarter" idx="11"/>
          </p:nvPr>
        </p:nvSpPr>
        <p:spPr>
          <a:xfrm>
            <a:off x="4038600" y="6356350"/>
            <a:ext cx="4114800" cy="365125"/>
          </a:xfr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p:spPr>
        <p:txBody>
          <a:bodyPr/>
          <a:lstStyle/>
          <a:p>
            <a:fld id="{546D69DF-C0CD-4945-8BEE-B9C57E7827E6}"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50" name="图片 49" descr="图片4"/>
          <p:cNvPicPr>
            <a:picLocks noChangeAspect="1"/>
          </p:cNvPicPr>
          <p:nvPr userDrawn="1"/>
        </p:nvPicPr>
        <p:blipFill>
          <a:blip r:embed="rId14"/>
          <a:srcRect b="32843"/>
          <a:stretch>
            <a:fillRect/>
          </a:stretch>
        </p:blipFill>
        <p:spPr>
          <a:xfrm>
            <a:off x="2540" y="0"/>
            <a:ext cx="12186920" cy="6858635"/>
          </a:xfrm>
          <a:prstGeom prst="rect">
            <a:avLst/>
          </a:prstGeom>
        </p:spPr>
      </p:pic>
      <p:sp>
        <p:nvSpPr>
          <p:cNvPr id="4" name="圆角矩形 3"/>
          <p:cNvSpPr/>
          <p:nvPr userDrawn="1"/>
        </p:nvSpPr>
        <p:spPr>
          <a:xfrm>
            <a:off x="399733" y="305753"/>
            <a:ext cx="11392535" cy="6246495"/>
          </a:xfrm>
          <a:prstGeom prst="roundRect">
            <a:avLst>
              <a:gd name="adj" fmla="val 3329"/>
            </a:avLst>
          </a:prstGeom>
          <a:gradFill>
            <a:gsLst>
              <a:gs pos="0">
                <a:schemeClr val="bg1"/>
              </a:gs>
              <a:gs pos="100000">
                <a:srgbClr val="FFF8E5"/>
              </a:gs>
            </a:gsLst>
            <a:lin ang="5400000" scaled="0"/>
          </a:gradFill>
          <a:ln w="50800">
            <a:solidFill>
              <a:srgbClr val="F3AD1F"/>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cs typeface="微软雅黑" panose="020B0503020204020204" charset="-122"/>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思源黑体 CN Light" panose="020B0300000000000000" charset="-122"/>
          <a:ea typeface="思源黑体 CN Light" panose="020B0300000000000000"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思源黑体 CN Light" panose="020B0300000000000000" charset="-122"/>
          <a:ea typeface="思源黑体 CN Light" panose="020B0300000000000000"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思源黑体 CN Light" panose="020B0300000000000000" charset="-122"/>
          <a:ea typeface="思源黑体 CN Light" panose="020B0300000000000000"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思源黑体 CN Light" panose="020B0300000000000000" charset="-122"/>
          <a:ea typeface="思源黑体 CN Light" panose="020B0300000000000000"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Light" panose="020B0300000000000000" charset="-122"/>
          <a:ea typeface="思源黑体 CN Light" panose="020B0300000000000000"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Light" panose="020B0300000000000000" charset="-122"/>
          <a:ea typeface="思源黑体 CN Light" panose="020B0300000000000000"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tags" Target="../tags/tag9.xml"/><Relationship Id="rId13" Type="http://schemas.openxmlformats.org/officeDocument/2006/relationships/image" Target="../media/image2.png"/><Relationship Id="rId3" Type="http://schemas.openxmlformats.org/officeDocument/2006/relationships/tags" Target="../tags/tag4.xml"/><Relationship Id="rId7" Type="http://schemas.openxmlformats.org/officeDocument/2006/relationships/tags" Target="../tags/tag8.xml"/><Relationship Id="rId12" Type="http://schemas.openxmlformats.org/officeDocument/2006/relationships/image" Target="../media/image1.png"/><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notesSlide" Target="../notesSlides/notesSlide1.xml"/><Relationship Id="rId5" Type="http://schemas.openxmlformats.org/officeDocument/2006/relationships/tags" Target="../tags/tag6.xml"/><Relationship Id="rId10" Type="http://schemas.openxmlformats.org/officeDocument/2006/relationships/slideLayout" Target="../slideLayouts/slideLayout1.xml"/><Relationship Id="rId4" Type="http://schemas.openxmlformats.org/officeDocument/2006/relationships/tags" Target="../tags/tag5.xml"/><Relationship Id="rId9" Type="http://schemas.openxmlformats.org/officeDocument/2006/relationships/tags" Target="../tags/tag10.xml"/><Relationship Id="rId1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tags" Target="../tags/tag39.xml"/><Relationship Id="rId2" Type="http://schemas.openxmlformats.org/officeDocument/2006/relationships/tags" Target="../tags/tag38.xml"/><Relationship Id="rId1" Type="http://schemas.openxmlformats.org/officeDocument/2006/relationships/tags" Target="../tags/tag37.xml"/><Relationship Id="rId5" Type="http://schemas.openxmlformats.org/officeDocument/2006/relationships/image" Target="../media/image13.png"/><Relationship Id="rId4"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tags" Target="../tags/tag42.xml"/><Relationship Id="rId2" Type="http://schemas.openxmlformats.org/officeDocument/2006/relationships/tags" Target="../tags/tag41.xml"/><Relationship Id="rId1" Type="http://schemas.openxmlformats.org/officeDocument/2006/relationships/tags" Target="../tags/tag40.xml"/><Relationship Id="rId5" Type="http://schemas.openxmlformats.org/officeDocument/2006/relationships/image" Target="../media/image14.png"/><Relationship Id="rId4"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slideLayout" Target="../slideLayouts/slideLayout2.xml"/><Relationship Id="rId1" Type="http://schemas.openxmlformats.org/officeDocument/2006/relationships/tags" Target="../tags/tag43.xml"/></Relationships>
</file>

<file path=ppt/slides/_rels/slide1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slideLayout" Target="../slideLayouts/slideLayout2.xml"/><Relationship Id="rId1" Type="http://schemas.openxmlformats.org/officeDocument/2006/relationships/tags" Target="../tags/tag44.xml"/></Relationships>
</file>

<file path=ppt/slides/_rels/slide1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slideLayout" Target="../slideLayouts/slideLayout2.xml"/><Relationship Id="rId1" Type="http://schemas.openxmlformats.org/officeDocument/2006/relationships/tags" Target="../tags/tag45.xml"/></Relationships>
</file>

<file path=ppt/slides/_rels/slide1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slideLayout" Target="../slideLayouts/slideLayout2.xml"/><Relationship Id="rId1" Type="http://schemas.openxmlformats.org/officeDocument/2006/relationships/tags" Target="../tags/tag46.xml"/></Relationships>
</file>

<file path=ppt/slides/_rels/slide18.xml.rels><?xml version="1.0" encoding="UTF-8" standalone="yes"?>
<Relationships xmlns="http://schemas.openxmlformats.org/package/2006/relationships"><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tags" Target="../tags/tag47.xml"/><Relationship Id="rId5" Type="http://schemas.openxmlformats.org/officeDocument/2006/relationships/image" Target="../media/image20.png"/><Relationship Id="rId4"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slideLayout" Target="../slideLayouts/slideLayout2.xml"/><Relationship Id="rId1" Type="http://schemas.openxmlformats.org/officeDocument/2006/relationships/tags" Target="../tags/tag50.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2.xml"/><Relationship Id="rId1" Type="http://schemas.openxmlformats.org/officeDocument/2006/relationships/tags" Target="../tags/tag11.xml"/><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52.xml"/><Relationship Id="rId1" Type="http://schemas.openxmlformats.org/officeDocument/2006/relationships/tags" Target="../tags/tag51.xml"/><Relationship Id="rId4" Type="http://schemas.openxmlformats.org/officeDocument/2006/relationships/image" Target="../media/image22.png"/></Relationships>
</file>

<file path=ppt/slides/_rels/slide21.xml.rels><?xml version="1.0" encoding="UTF-8" standalone="yes"?>
<Relationships xmlns="http://schemas.openxmlformats.org/package/2006/relationships"><Relationship Id="rId8" Type="http://schemas.openxmlformats.org/officeDocument/2006/relationships/slideLayout" Target="../slideLayouts/slideLayout1.xml"/><Relationship Id="rId3" Type="http://schemas.openxmlformats.org/officeDocument/2006/relationships/tags" Target="../tags/tag55.xml"/><Relationship Id="rId7" Type="http://schemas.openxmlformats.org/officeDocument/2006/relationships/tags" Target="../tags/tag59.xml"/><Relationship Id="rId2" Type="http://schemas.openxmlformats.org/officeDocument/2006/relationships/tags" Target="../tags/tag54.xml"/><Relationship Id="rId1" Type="http://schemas.openxmlformats.org/officeDocument/2006/relationships/tags" Target="../tags/tag53.xml"/><Relationship Id="rId6" Type="http://schemas.openxmlformats.org/officeDocument/2006/relationships/tags" Target="../tags/tag58.xml"/><Relationship Id="rId11" Type="http://schemas.openxmlformats.org/officeDocument/2006/relationships/image" Target="../media/image6.png"/><Relationship Id="rId5" Type="http://schemas.openxmlformats.org/officeDocument/2006/relationships/tags" Target="../tags/tag57.xml"/><Relationship Id="rId10" Type="http://schemas.openxmlformats.org/officeDocument/2006/relationships/image" Target="../media/image1.png"/><Relationship Id="rId4" Type="http://schemas.openxmlformats.org/officeDocument/2006/relationships/tags" Target="../tags/tag56.xml"/><Relationship Id="rId9" Type="http://schemas.openxmlformats.org/officeDocument/2006/relationships/notesSlide" Target="../notesSlides/notesSlide5.xml"/></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1.xml"/><Relationship Id="rId1" Type="http://schemas.openxmlformats.org/officeDocument/2006/relationships/tags" Target="../tags/tag60.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3.xml"/><Relationship Id="rId1" Type="http://schemas.openxmlformats.org/officeDocument/2006/relationships/tags" Target="../tags/tag62.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4.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5.xml"/></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7.xml"/><Relationship Id="rId1" Type="http://schemas.openxmlformats.org/officeDocument/2006/relationships/tags" Target="../tags/tag66.xml"/><Relationship Id="rId4" Type="http://schemas.openxmlformats.org/officeDocument/2006/relationships/image" Target="../media/image23.png"/></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8.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9.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0.xml"/></Relationships>
</file>

<file path=ppt/slides/_rels/slide3.xml.rels><?xml version="1.0" encoding="UTF-8" standalone="yes"?>
<Relationships xmlns="http://schemas.openxmlformats.org/package/2006/relationships"><Relationship Id="rId8" Type="http://schemas.openxmlformats.org/officeDocument/2006/relationships/tags" Target="../tags/tag20.xml"/><Relationship Id="rId13" Type="http://schemas.openxmlformats.org/officeDocument/2006/relationships/slideLayout" Target="../slideLayouts/slideLayout1.xml"/><Relationship Id="rId3" Type="http://schemas.openxmlformats.org/officeDocument/2006/relationships/tags" Target="../tags/tag15.xml"/><Relationship Id="rId7" Type="http://schemas.openxmlformats.org/officeDocument/2006/relationships/tags" Target="../tags/tag19.xml"/><Relationship Id="rId12" Type="http://schemas.openxmlformats.org/officeDocument/2006/relationships/tags" Target="../tags/tag24.xml"/><Relationship Id="rId17" Type="http://schemas.openxmlformats.org/officeDocument/2006/relationships/image" Target="../media/image5.png"/><Relationship Id="rId2" Type="http://schemas.openxmlformats.org/officeDocument/2006/relationships/tags" Target="../tags/tag14.xml"/><Relationship Id="rId16" Type="http://schemas.openxmlformats.org/officeDocument/2006/relationships/image" Target="../media/image4.png"/><Relationship Id="rId1" Type="http://schemas.openxmlformats.org/officeDocument/2006/relationships/tags" Target="../tags/tag13.xml"/><Relationship Id="rId6" Type="http://schemas.openxmlformats.org/officeDocument/2006/relationships/tags" Target="../tags/tag18.xml"/><Relationship Id="rId11" Type="http://schemas.openxmlformats.org/officeDocument/2006/relationships/tags" Target="../tags/tag23.xml"/><Relationship Id="rId5" Type="http://schemas.openxmlformats.org/officeDocument/2006/relationships/tags" Target="../tags/tag17.xml"/><Relationship Id="rId15" Type="http://schemas.openxmlformats.org/officeDocument/2006/relationships/image" Target="../media/image1.png"/><Relationship Id="rId10" Type="http://schemas.openxmlformats.org/officeDocument/2006/relationships/tags" Target="../tags/tag22.xml"/><Relationship Id="rId4" Type="http://schemas.openxmlformats.org/officeDocument/2006/relationships/tags" Target="../tags/tag16.xml"/><Relationship Id="rId9" Type="http://schemas.openxmlformats.org/officeDocument/2006/relationships/tags" Target="../tags/tag21.xml"/><Relationship Id="rId14"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slideLayout" Target="../slideLayouts/slideLayout2.xml"/><Relationship Id="rId1" Type="http://schemas.openxmlformats.org/officeDocument/2006/relationships/tags" Target="../tags/tag71.xml"/></Relationships>
</file>

<file path=ppt/slides/_rels/slide31.xml.rels><?xml version="1.0" encoding="UTF-8" standalone="yes"?>
<Relationships xmlns="http://schemas.openxmlformats.org/package/2006/relationships"><Relationship Id="rId3" Type="http://schemas.openxmlformats.org/officeDocument/2006/relationships/tags" Target="../tags/tag74.xml"/><Relationship Id="rId2" Type="http://schemas.openxmlformats.org/officeDocument/2006/relationships/tags" Target="../tags/tag73.xml"/><Relationship Id="rId1" Type="http://schemas.openxmlformats.org/officeDocument/2006/relationships/tags" Target="../tags/tag72.xml"/><Relationship Id="rId5" Type="http://schemas.openxmlformats.org/officeDocument/2006/relationships/image" Target="../media/image20.png"/><Relationship Id="rId4"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76.xml"/><Relationship Id="rId1" Type="http://schemas.openxmlformats.org/officeDocument/2006/relationships/tags" Target="../tags/tag75.xml"/></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7.xml"/></Relationships>
</file>

<file path=ppt/slides/_rels/slide3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slideLayout" Target="../slideLayouts/slideLayout2.xml"/><Relationship Id="rId1" Type="http://schemas.openxmlformats.org/officeDocument/2006/relationships/tags" Target="../tags/tag78.xml"/></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9.xml"/></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80.xml"/></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81.xml"/></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82.xml"/></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83.xml"/></Relationships>
</file>

<file path=ppt/slides/_rels/slide4.xml.rels><?xml version="1.0" encoding="UTF-8" standalone="yes"?>
<Relationships xmlns="http://schemas.openxmlformats.org/package/2006/relationships"><Relationship Id="rId8" Type="http://schemas.openxmlformats.org/officeDocument/2006/relationships/notesSlide" Target="../notesSlides/notesSlide4.xml"/><Relationship Id="rId3" Type="http://schemas.openxmlformats.org/officeDocument/2006/relationships/tags" Target="../tags/tag27.xml"/><Relationship Id="rId7" Type="http://schemas.openxmlformats.org/officeDocument/2006/relationships/slideLayout" Target="../slideLayouts/slideLayout1.xml"/><Relationship Id="rId2" Type="http://schemas.openxmlformats.org/officeDocument/2006/relationships/tags" Target="../tags/tag26.xml"/><Relationship Id="rId1" Type="http://schemas.openxmlformats.org/officeDocument/2006/relationships/tags" Target="../tags/tag25.xml"/><Relationship Id="rId6" Type="http://schemas.openxmlformats.org/officeDocument/2006/relationships/tags" Target="../tags/tag30.xml"/><Relationship Id="rId5" Type="http://schemas.openxmlformats.org/officeDocument/2006/relationships/tags" Target="../tags/tag29.xml"/><Relationship Id="rId10" Type="http://schemas.openxmlformats.org/officeDocument/2006/relationships/image" Target="../media/image6.png"/><Relationship Id="rId4" Type="http://schemas.openxmlformats.org/officeDocument/2006/relationships/tags" Target="../tags/tag28.xml"/><Relationship Id="rId9" Type="http://schemas.openxmlformats.org/officeDocument/2006/relationships/image" Target="../media/image1.png"/></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84.xml"/></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85.xml"/></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86.xml"/></Relationships>
</file>

<file path=ppt/slides/_rels/slide43.xml.rels><?xml version="1.0" encoding="UTF-8" standalone="yes"?>
<Relationships xmlns="http://schemas.openxmlformats.org/package/2006/relationships"><Relationship Id="rId3" Type="http://schemas.openxmlformats.org/officeDocument/2006/relationships/tags" Target="../tags/tag89.xml"/><Relationship Id="rId2" Type="http://schemas.openxmlformats.org/officeDocument/2006/relationships/tags" Target="../tags/tag88.xml"/><Relationship Id="rId1" Type="http://schemas.openxmlformats.org/officeDocument/2006/relationships/tags" Target="../tags/tag87.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3.png"/><Relationship Id="rId2" Type="http://schemas.openxmlformats.org/officeDocument/2006/relationships/tags" Target="../tags/tag91.xml"/><Relationship Id="rId1" Type="http://schemas.openxmlformats.org/officeDocument/2006/relationships/tags" Target="../tags/tag90.xml"/><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notesSlide" Target="../notesSlides/notesSlide6.xml"/></Relationships>
</file>

<file path=ppt/slides/_rels/slide5.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slideLayout" Target="../slideLayouts/slideLayout2.xml"/><Relationship Id="rId7" Type="http://schemas.openxmlformats.org/officeDocument/2006/relationships/image" Target="../media/image10.png"/><Relationship Id="rId2" Type="http://schemas.openxmlformats.org/officeDocument/2006/relationships/tags" Target="../tags/tag32.xml"/><Relationship Id="rId1" Type="http://schemas.openxmlformats.org/officeDocument/2006/relationships/tags" Target="../tags/tag31.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 Id="rId9" Type="http://schemas.openxmlformats.org/officeDocument/2006/relationships/image" Target="../media/image12.png"/></Relationships>
</file>

<file path=ppt/slides/_rels/slide6.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slideLayout" Target="../slideLayouts/slideLayout2.xml"/><Relationship Id="rId7" Type="http://schemas.openxmlformats.org/officeDocument/2006/relationships/image" Target="../media/image10.png"/><Relationship Id="rId2" Type="http://schemas.openxmlformats.org/officeDocument/2006/relationships/tags" Target="../tags/tag34.xml"/><Relationship Id="rId1" Type="http://schemas.openxmlformats.org/officeDocument/2006/relationships/tags" Target="../tags/tag33.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 Id="rId9" Type="http://schemas.openxmlformats.org/officeDocument/2006/relationships/image" Target="../media/image12.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36.xml"/><Relationship Id="rId1" Type="http://schemas.openxmlformats.org/officeDocument/2006/relationships/tags" Target="../tags/tag3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solidFill>
          <a:srgbClr val="F7C42F"/>
        </a:solidFill>
        <a:effectLst/>
      </p:bgPr>
    </p:bg>
    <p:spTree>
      <p:nvGrpSpPr>
        <p:cNvPr id="1" name=""/>
        <p:cNvGrpSpPr/>
        <p:nvPr/>
      </p:nvGrpSpPr>
      <p:grpSpPr>
        <a:xfrm>
          <a:off x="0" y="0"/>
          <a:ext cx="0" cy="0"/>
          <a:chOff x="0" y="0"/>
          <a:chExt cx="0" cy="0"/>
        </a:xfrm>
      </p:grpSpPr>
      <p:pic>
        <p:nvPicPr>
          <p:cNvPr id="50" name="图片 49" descr="图片4"/>
          <p:cNvPicPr>
            <a:picLocks noChangeAspect="1"/>
          </p:cNvPicPr>
          <p:nvPr/>
        </p:nvPicPr>
        <p:blipFill>
          <a:blip r:embed="rId12"/>
          <a:stretch>
            <a:fillRect/>
          </a:stretch>
        </p:blipFill>
        <p:spPr>
          <a:xfrm>
            <a:off x="2540" y="0"/>
            <a:ext cx="12186920" cy="6858000"/>
          </a:xfrm>
          <a:prstGeom prst="rect">
            <a:avLst/>
          </a:prstGeom>
        </p:spPr>
      </p:pic>
      <p:sp>
        <p:nvSpPr>
          <p:cNvPr id="4" name="圆角矩形 3"/>
          <p:cNvSpPr/>
          <p:nvPr/>
        </p:nvSpPr>
        <p:spPr>
          <a:xfrm>
            <a:off x="997585" y="1049020"/>
            <a:ext cx="10196830" cy="4657725"/>
          </a:xfrm>
          <a:prstGeom prst="roundRect">
            <a:avLst>
              <a:gd name="adj" fmla="val 6612"/>
            </a:avLst>
          </a:prstGeom>
          <a:gradFill>
            <a:gsLst>
              <a:gs pos="0">
                <a:schemeClr val="bg1"/>
              </a:gs>
              <a:gs pos="100000">
                <a:srgbClr val="FFF8E5"/>
              </a:gs>
            </a:gsLst>
            <a:lin ang="5400000" scaled="0"/>
          </a:gradFill>
          <a:ln w="50800">
            <a:solidFill>
              <a:srgbClr val="F3AD1F"/>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微软雅黑" panose="020B0503020204020204" charset="-122"/>
            </a:endParaRPr>
          </a:p>
        </p:txBody>
      </p:sp>
      <p:grpSp>
        <p:nvGrpSpPr>
          <p:cNvPr id="41" name="组合 40"/>
          <p:cNvGrpSpPr/>
          <p:nvPr/>
        </p:nvGrpSpPr>
        <p:grpSpPr>
          <a:xfrm>
            <a:off x="10435590" y="668655"/>
            <a:ext cx="1038225" cy="1038225"/>
            <a:chOff x="12010" y="1633"/>
            <a:chExt cx="1140" cy="1140"/>
          </a:xfrm>
        </p:grpSpPr>
        <p:sp>
          <p:nvSpPr>
            <p:cNvPr id="42" name="三十二角星 41"/>
            <p:cNvSpPr/>
            <p:nvPr>
              <p:custDataLst>
                <p:tags r:id="rId8"/>
              </p:custDataLst>
            </p:nvPr>
          </p:nvSpPr>
          <p:spPr>
            <a:xfrm>
              <a:off x="12010" y="1633"/>
              <a:ext cx="1140" cy="1140"/>
            </a:xfrm>
            <a:prstGeom prst="star32">
              <a:avLst/>
            </a:prstGeom>
            <a:solidFill>
              <a:srgbClr val="FDE0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custDataLst>
                <p:tags r:id="rId9"/>
              </p:custDataLst>
            </p:nvPr>
          </p:nvSpPr>
          <p:spPr>
            <a:xfrm>
              <a:off x="12190" y="1813"/>
              <a:ext cx="780" cy="780"/>
            </a:xfrm>
            <a:prstGeom prst="ellipse">
              <a:avLst/>
            </a:prstGeom>
            <a:solidFill>
              <a:srgbClr val="FE75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7" name="任意多边形 46"/>
          <p:cNvSpPr/>
          <p:nvPr/>
        </p:nvSpPr>
        <p:spPr>
          <a:xfrm>
            <a:off x="4071620" y="1305560"/>
            <a:ext cx="785495" cy="520065"/>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1851" h="1407">
                <a:moveTo>
                  <a:pt x="0" y="78"/>
                </a:moveTo>
                <a:cubicBezTo>
                  <a:pt x="0" y="35"/>
                  <a:pt x="35" y="0"/>
                  <a:pt x="77" y="0"/>
                </a:cubicBezTo>
                <a:cubicBezTo>
                  <a:pt x="120" y="0"/>
                  <a:pt x="155" y="35"/>
                  <a:pt x="155" y="78"/>
                </a:cubicBezTo>
                <a:cubicBezTo>
                  <a:pt x="155" y="120"/>
                  <a:pt x="120" y="155"/>
                  <a:pt x="77" y="155"/>
                </a:cubicBezTo>
                <a:cubicBezTo>
                  <a:pt x="35" y="155"/>
                  <a:pt x="0" y="120"/>
                  <a:pt x="0" y="78"/>
                </a:cubicBezTo>
                <a:close/>
                <a:moveTo>
                  <a:pt x="339" y="78"/>
                </a:moveTo>
                <a:cubicBezTo>
                  <a:pt x="339" y="35"/>
                  <a:pt x="374" y="0"/>
                  <a:pt x="417" y="0"/>
                </a:cubicBezTo>
                <a:cubicBezTo>
                  <a:pt x="459" y="0"/>
                  <a:pt x="494" y="35"/>
                  <a:pt x="494" y="78"/>
                </a:cubicBezTo>
                <a:cubicBezTo>
                  <a:pt x="494" y="120"/>
                  <a:pt x="459" y="155"/>
                  <a:pt x="417" y="155"/>
                </a:cubicBezTo>
                <a:cubicBezTo>
                  <a:pt x="374" y="155"/>
                  <a:pt x="339" y="120"/>
                  <a:pt x="339" y="78"/>
                </a:cubicBezTo>
                <a:close/>
                <a:moveTo>
                  <a:pt x="678" y="78"/>
                </a:moveTo>
                <a:cubicBezTo>
                  <a:pt x="678" y="35"/>
                  <a:pt x="713" y="0"/>
                  <a:pt x="756" y="0"/>
                </a:cubicBezTo>
                <a:cubicBezTo>
                  <a:pt x="799" y="0"/>
                  <a:pt x="833" y="35"/>
                  <a:pt x="833" y="78"/>
                </a:cubicBezTo>
                <a:cubicBezTo>
                  <a:pt x="833" y="120"/>
                  <a:pt x="799" y="155"/>
                  <a:pt x="756" y="155"/>
                </a:cubicBezTo>
                <a:cubicBezTo>
                  <a:pt x="713" y="155"/>
                  <a:pt x="678" y="120"/>
                  <a:pt x="678" y="78"/>
                </a:cubicBezTo>
                <a:close/>
                <a:moveTo>
                  <a:pt x="1018" y="78"/>
                </a:moveTo>
                <a:cubicBezTo>
                  <a:pt x="1018" y="35"/>
                  <a:pt x="1052" y="0"/>
                  <a:pt x="1095" y="0"/>
                </a:cubicBezTo>
                <a:cubicBezTo>
                  <a:pt x="1138" y="0"/>
                  <a:pt x="1173" y="35"/>
                  <a:pt x="1173" y="78"/>
                </a:cubicBezTo>
                <a:cubicBezTo>
                  <a:pt x="1173" y="120"/>
                  <a:pt x="1138" y="155"/>
                  <a:pt x="1095" y="155"/>
                </a:cubicBezTo>
                <a:cubicBezTo>
                  <a:pt x="1052" y="155"/>
                  <a:pt x="1018" y="120"/>
                  <a:pt x="1018" y="78"/>
                </a:cubicBezTo>
                <a:close/>
                <a:moveTo>
                  <a:pt x="1357" y="78"/>
                </a:moveTo>
                <a:cubicBezTo>
                  <a:pt x="1357" y="35"/>
                  <a:pt x="1392" y="0"/>
                  <a:pt x="1434" y="0"/>
                </a:cubicBezTo>
                <a:cubicBezTo>
                  <a:pt x="1477" y="0"/>
                  <a:pt x="1512" y="35"/>
                  <a:pt x="1512" y="78"/>
                </a:cubicBezTo>
                <a:cubicBezTo>
                  <a:pt x="1512" y="120"/>
                  <a:pt x="1477" y="155"/>
                  <a:pt x="1434" y="155"/>
                </a:cubicBezTo>
                <a:cubicBezTo>
                  <a:pt x="1392" y="155"/>
                  <a:pt x="1357" y="120"/>
                  <a:pt x="1357" y="78"/>
                </a:cubicBezTo>
                <a:close/>
                <a:moveTo>
                  <a:pt x="1696" y="78"/>
                </a:moveTo>
                <a:cubicBezTo>
                  <a:pt x="1696" y="35"/>
                  <a:pt x="1731" y="0"/>
                  <a:pt x="1774" y="0"/>
                </a:cubicBezTo>
                <a:cubicBezTo>
                  <a:pt x="1816" y="0"/>
                  <a:pt x="1851" y="35"/>
                  <a:pt x="1851" y="78"/>
                </a:cubicBezTo>
                <a:cubicBezTo>
                  <a:pt x="1851" y="120"/>
                  <a:pt x="1816" y="155"/>
                  <a:pt x="1774" y="155"/>
                </a:cubicBezTo>
                <a:cubicBezTo>
                  <a:pt x="1731" y="155"/>
                  <a:pt x="1696" y="120"/>
                  <a:pt x="1696" y="78"/>
                </a:cubicBezTo>
                <a:close/>
                <a:moveTo>
                  <a:pt x="0" y="391"/>
                </a:moveTo>
                <a:cubicBezTo>
                  <a:pt x="0" y="348"/>
                  <a:pt x="35" y="313"/>
                  <a:pt x="78" y="313"/>
                </a:cubicBezTo>
                <a:cubicBezTo>
                  <a:pt x="120" y="313"/>
                  <a:pt x="155" y="348"/>
                  <a:pt x="155" y="391"/>
                </a:cubicBezTo>
                <a:cubicBezTo>
                  <a:pt x="155" y="433"/>
                  <a:pt x="120" y="468"/>
                  <a:pt x="78" y="468"/>
                </a:cubicBezTo>
                <a:cubicBezTo>
                  <a:pt x="35" y="468"/>
                  <a:pt x="0" y="433"/>
                  <a:pt x="0" y="391"/>
                </a:cubicBezTo>
                <a:close/>
                <a:moveTo>
                  <a:pt x="339" y="391"/>
                </a:moveTo>
                <a:cubicBezTo>
                  <a:pt x="339" y="348"/>
                  <a:pt x="374" y="313"/>
                  <a:pt x="417" y="313"/>
                </a:cubicBezTo>
                <a:cubicBezTo>
                  <a:pt x="459" y="313"/>
                  <a:pt x="494" y="348"/>
                  <a:pt x="494" y="391"/>
                </a:cubicBezTo>
                <a:cubicBezTo>
                  <a:pt x="494" y="433"/>
                  <a:pt x="459" y="468"/>
                  <a:pt x="417" y="468"/>
                </a:cubicBezTo>
                <a:cubicBezTo>
                  <a:pt x="374" y="468"/>
                  <a:pt x="339" y="433"/>
                  <a:pt x="339" y="391"/>
                </a:cubicBezTo>
                <a:close/>
                <a:moveTo>
                  <a:pt x="678" y="391"/>
                </a:moveTo>
                <a:cubicBezTo>
                  <a:pt x="678" y="348"/>
                  <a:pt x="713" y="313"/>
                  <a:pt x="756" y="313"/>
                </a:cubicBezTo>
                <a:cubicBezTo>
                  <a:pt x="798" y="313"/>
                  <a:pt x="833" y="348"/>
                  <a:pt x="833" y="391"/>
                </a:cubicBezTo>
                <a:cubicBezTo>
                  <a:pt x="833" y="433"/>
                  <a:pt x="798" y="468"/>
                  <a:pt x="756" y="468"/>
                </a:cubicBezTo>
                <a:cubicBezTo>
                  <a:pt x="713" y="468"/>
                  <a:pt x="678" y="433"/>
                  <a:pt x="678" y="391"/>
                </a:cubicBezTo>
                <a:close/>
                <a:moveTo>
                  <a:pt x="1018" y="391"/>
                </a:moveTo>
                <a:cubicBezTo>
                  <a:pt x="1018" y="348"/>
                  <a:pt x="1053" y="313"/>
                  <a:pt x="1096" y="313"/>
                </a:cubicBezTo>
                <a:cubicBezTo>
                  <a:pt x="1138" y="313"/>
                  <a:pt x="1173" y="348"/>
                  <a:pt x="1173" y="391"/>
                </a:cubicBezTo>
                <a:cubicBezTo>
                  <a:pt x="1173" y="433"/>
                  <a:pt x="1138" y="468"/>
                  <a:pt x="1096" y="468"/>
                </a:cubicBezTo>
                <a:cubicBezTo>
                  <a:pt x="1053" y="468"/>
                  <a:pt x="1018" y="433"/>
                  <a:pt x="1018" y="391"/>
                </a:cubicBezTo>
                <a:close/>
                <a:moveTo>
                  <a:pt x="1357" y="391"/>
                </a:moveTo>
                <a:cubicBezTo>
                  <a:pt x="1357" y="348"/>
                  <a:pt x="1392" y="313"/>
                  <a:pt x="1435" y="313"/>
                </a:cubicBezTo>
                <a:cubicBezTo>
                  <a:pt x="1477" y="313"/>
                  <a:pt x="1512" y="348"/>
                  <a:pt x="1512" y="391"/>
                </a:cubicBezTo>
                <a:cubicBezTo>
                  <a:pt x="1512" y="433"/>
                  <a:pt x="1477" y="468"/>
                  <a:pt x="1435" y="468"/>
                </a:cubicBezTo>
                <a:cubicBezTo>
                  <a:pt x="1392" y="468"/>
                  <a:pt x="1357" y="433"/>
                  <a:pt x="1357" y="391"/>
                </a:cubicBezTo>
                <a:close/>
                <a:moveTo>
                  <a:pt x="1696" y="391"/>
                </a:moveTo>
                <a:cubicBezTo>
                  <a:pt x="1696" y="348"/>
                  <a:pt x="1731" y="313"/>
                  <a:pt x="1774" y="313"/>
                </a:cubicBezTo>
                <a:cubicBezTo>
                  <a:pt x="1816" y="313"/>
                  <a:pt x="1851" y="348"/>
                  <a:pt x="1851" y="391"/>
                </a:cubicBezTo>
                <a:cubicBezTo>
                  <a:pt x="1851" y="433"/>
                  <a:pt x="1816" y="468"/>
                  <a:pt x="1774" y="468"/>
                </a:cubicBezTo>
                <a:cubicBezTo>
                  <a:pt x="1731" y="468"/>
                  <a:pt x="1696" y="433"/>
                  <a:pt x="1696" y="391"/>
                </a:cubicBezTo>
                <a:close/>
                <a:moveTo>
                  <a:pt x="0" y="704"/>
                </a:moveTo>
                <a:cubicBezTo>
                  <a:pt x="0" y="661"/>
                  <a:pt x="35" y="626"/>
                  <a:pt x="78" y="626"/>
                </a:cubicBezTo>
                <a:cubicBezTo>
                  <a:pt x="120" y="626"/>
                  <a:pt x="155" y="661"/>
                  <a:pt x="155" y="704"/>
                </a:cubicBezTo>
                <a:cubicBezTo>
                  <a:pt x="155" y="746"/>
                  <a:pt x="120" y="781"/>
                  <a:pt x="78" y="781"/>
                </a:cubicBezTo>
                <a:cubicBezTo>
                  <a:pt x="35" y="781"/>
                  <a:pt x="0" y="746"/>
                  <a:pt x="0" y="704"/>
                </a:cubicBezTo>
                <a:close/>
                <a:moveTo>
                  <a:pt x="339" y="704"/>
                </a:moveTo>
                <a:cubicBezTo>
                  <a:pt x="339" y="661"/>
                  <a:pt x="374" y="626"/>
                  <a:pt x="417" y="626"/>
                </a:cubicBezTo>
                <a:cubicBezTo>
                  <a:pt x="459" y="626"/>
                  <a:pt x="494" y="661"/>
                  <a:pt x="494" y="704"/>
                </a:cubicBezTo>
                <a:cubicBezTo>
                  <a:pt x="494" y="746"/>
                  <a:pt x="459" y="781"/>
                  <a:pt x="417" y="781"/>
                </a:cubicBezTo>
                <a:cubicBezTo>
                  <a:pt x="374" y="781"/>
                  <a:pt x="339" y="746"/>
                  <a:pt x="339" y="704"/>
                </a:cubicBezTo>
                <a:close/>
                <a:moveTo>
                  <a:pt x="678" y="704"/>
                </a:moveTo>
                <a:cubicBezTo>
                  <a:pt x="678" y="661"/>
                  <a:pt x="713" y="626"/>
                  <a:pt x="756" y="626"/>
                </a:cubicBezTo>
                <a:cubicBezTo>
                  <a:pt x="798" y="626"/>
                  <a:pt x="833" y="661"/>
                  <a:pt x="833" y="704"/>
                </a:cubicBezTo>
                <a:cubicBezTo>
                  <a:pt x="833" y="746"/>
                  <a:pt x="798" y="781"/>
                  <a:pt x="756" y="781"/>
                </a:cubicBezTo>
                <a:cubicBezTo>
                  <a:pt x="713" y="781"/>
                  <a:pt x="678" y="746"/>
                  <a:pt x="678" y="704"/>
                </a:cubicBezTo>
                <a:close/>
                <a:moveTo>
                  <a:pt x="1018" y="704"/>
                </a:moveTo>
                <a:cubicBezTo>
                  <a:pt x="1018" y="661"/>
                  <a:pt x="1053" y="626"/>
                  <a:pt x="1096" y="626"/>
                </a:cubicBezTo>
                <a:cubicBezTo>
                  <a:pt x="1138" y="626"/>
                  <a:pt x="1173" y="661"/>
                  <a:pt x="1173" y="704"/>
                </a:cubicBezTo>
                <a:cubicBezTo>
                  <a:pt x="1173" y="746"/>
                  <a:pt x="1138" y="781"/>
                  <a:pt x="1096" y="781"/>
                </a:cubicBezTo>
                <a:cubicBezTo>
                  <a:pt x="1053" y="781"/>
                  <a:pt x="1018" y="746"/>
                  <a:pt x="1018" y="704"/>
                </a:cubicBezTo>
                <a:close/>
                <a:moveTo>
                  <a:pt x="1357" y="704"/>
                </a:moveTo>
                <a:cubicBezTo>
                  <a:pt x="1357" y="661"/>
                  <a:pt x="1392" y="626"/>
                  <a:pt x="1435" y="626"/>
                </a:cubicBezTo>
                <a:cubicBezTo>
                  <a:pt x="1477" y="626"/>
                  <a:pt x="1512" y="661"/>
                  <a:pt x="1512" y="704"/>
                </a:cubicBezTo>
                <a:cubicBezTo>
                  <a:pt x="1512" y="746"/>
                  <a:pt x="1477" y="781"/>
                  <a:pt x="1435" y="781"/>
                </a:cubicBezTo>
                <a:cubicBezTo>
                  <a:pt x="1392" y="781"/>
                  <a:pt x="1357" y="746"/>
                  <a:pt x="1357" y="704"/>
                </a:cubicBezTo>
                <a:close/>
                <a:moveTo>
                  <a:pt x="1696" y="704"/>
                </a:moveTo>
                <a:cubicBezTo>
                  <a:pt x="1696" y="661"/>
                  <a:pt x="1731" y="626"/>
                  <a:pt x="1774" y="626"/>
                </a:cubicBezTo>
                <a:cubicBezTo>
                  <a:pt x="1816" y="626"/>
                  <a:pt x="1851" y="661"/>
                  <a:pt x="1851" y="704"/>
                </a:cubicBezTo>
                <a:cubicBezTo>
                  <a:pt x="1851" y="746"/>
                  <a:pt x="1816" y="781"/>
                  <a:pt x="1774" y="781"/>
                </a:cubicBezTo>
                <a:cubicBezTo>
                  <a:pt x="1731" y="781"/>
                  <a:pt x="1696" y="746"/>
                  <a:pt x="1696" y="704"/>
                </a:cubicBezTo>
                <a:close/>
                <a:moveTo>
                  <a:pt x="0" y="1017"/>
                </a:moveTo>
                <a:cubicBezTo>
                  <a:pt x="0" y="974"/>
                  <a:pt x="35" y="939"/>
                  <a:pt x="78" y="939"/>
                </a:cubicBezTo>
                <a:cubicBezTo>
                  <a:pt x="120" y="939"/>
                  <a:pt x="155" y="974"/>
                  <a:pt x="155" y="1017"/>
                </a:cubicBezTo>
                <a:cubicBezTo>
                  <a:pt x="155" y="1059"/>
                  <a:pt x="120" y="1094"/>
                  <a:pt x="78" y="1094"/>
                </a:cubicBezTo>
                <a:cubicBezTo>
                  <a:pt x="35" y="1094"/>
                  <a:pt x="0" y="1059"/>
                  <a:pt x="0" y="1017"/>
                </a:cubicBezTo>
                <a:close/>
                <a:moveTo>
                  <a:pt x="339" y="1017"/>
                </a:moveTo>
                <a:cubicBezTo>
                  <a:pt x="339" y="974"/>
                  <a:pt x="374" y="939"/>
                  <a:pt x="417" y="939"/>
                </a:cubicBezTo>
                <a:cubicBezTo>
                  <a:pt x="459" y="939"/>
                  <a:pt x="494" y="974"/>
                  <a:pt x="494" y="1017"/>
                </a:cubicBezTo>
                <a:cubicBezTo>
                  <a:pt x="494" y="1059"/>
                  <a:pt x="459" y="1094"/>
                  <a:pt x="417" y="1094"/>
                </a:cubicBezTo>
                <a:cubicBezTo>
                  <a:pt x="374" y="1094"/>
                  <a:pt x="339" y="1059"/>
                  <a:pt x="339" y="1017"/>
                </a:cubicBezTo>
                <a:close/>
                <a:moveTo>
                  <a:pt x="678" y="1017"/>
                </a:moveTo>
                <a:cubicBezTo>
                  <a:pt x="678" y="974"/>
                  <a:pt x="713" y="939"/>
                  <a:pt x="756" y="939"/>
                </a:cubicBezTo>
                <a:cubicBezTo>
                  <a:pt x="798" y="939"/>
                  <a:pt x="833" y="974"/>
                  <a:pt x="833" y="1017"/>
                </a:cubicBezTo>
                <a:cubicBezTo>
                  <a:pt x="833" y="1059"/>
                  <a:pt x="798" y="1094"/>
                  <a:pt x="756" y="1094"/>
                </a:cubicBezTo>
                <a:cubicBezTo>
                  <a:pt x="713" y="1094"/>
                  <a:pt x="678" y="1059"/>
                  <a:pt x="678" y="1017"/>
                </a:cubicBezTo>
                <a:close/>
                <a:moveTo>
                  <a:pt x="1018" y="1017"/>
                </a:moveTo>
                <a:cubicBezTo>
                  <a:pt x="1018" y="974"/>
                  <a:pt x="1053" y="939"/>
                  <a:pt x="1096" y="939"/>
                </a:cubicBezTo>
                <a:cubicBezTo>
                  <a:pt x="1138" y="939"/>
                  <a:pt x="1173" y="974"/>
                  <a:pt x="1173" y="1017"/>
                </a:cubicBezTo>
                <a:cubicBezTo>
                  <a:pt x="1173" y="1059"/>
                  <a:pt x="1138" y="1094"/>
                  <a:pt x="1096" y="1094"/>
                </a:cubicBezTo>
                <a:cubicBezTo>
                  <a:pt x="1053" y="1094"/>
                  <a:pt x="1018" y="1059"/>
                  <a:pt x="1018" y="1017"/>
                </a:cubicBezTo>
                <a:close/>
                <a:moveTo>
                  <a:pt x="1357" y="1017"/>
                </a:moveTo>
                <a:cubicBezTo>
                  <a:pt x="1357" y="974"/>
                  <a:pt x="1392" y="939"/>
                  <a:pt x="1435" y="939"/>
                </a:cubicBezTo>
                <a:cubicBezTo>
                  <a:pt x="1477" y="939"/>
                  <a:pt x="1512" y="974"/>
                  <a:pt x="1512" y="1017"/>
                </a:cubicBezTo>
                <a:cubicBezTo>
                  <a:pt x="1512" y="1059"/>
                  <a:pt x="1477" y="1094"/>
                  <a:pt x="1435" y="1094"/>
                </a:cubicBezTo>
                <a:cubicBezTo>
                  <a:pt x="1392" y="1094"/>
                  <a:pt x="1357" y="1059"/>
                  <a:pt x="1357" y="1017"/>
                </a:cubicBezTo>
                <a:close/>
                <a:moveTo>
                  <a:pt x="1696" y="1017"/>
                </a:moveTo>
                <a:cubicBezTo>
                  <a:pt x="1696" y="974"/>
                  <a:pt x="1731" y="939"/>
                  <a:pt x="1774" y="939"/>
                </a:cubicBezTo>
                <a:cubicBezTo>
                  <a:pt x="1816" y="939"/>
                  <a:pt x="1851" y="974"/>
                  <a:pt x="1851" y="1017"/>
                </a:cubicBezTo>
                <a:cubicBezTo>
                  <a:pt x="1851" y="1059"/>
                  <a:pt x="1816" y="1094"/>
                  <a:pt x="1774" y="1094"/>
                </a:cubicBezTo>
                <a:cubicBezTo>
                  <a:pt x="1731" y="1094"/>
                  <a:pt x="1696" y="1059"/>
                  <a:pt x="1696" y="1017"/>
                </a:cubicBezTo>
                <a:close/>
                <a:moveTo>
                  <a:pt x="0" y="1330"/>
                </a:moveTo>
                <a:cubicBezTo>
                  <a:pt x="0" y="1287"/>
                  <a:pt x="35" y="1252"/>
                  <a:pt x="78" y="1252"/>
                </a:cubicBezTo>
                <a:cubicBezTo>
                  <a:pt x="120" y="1252"/>
                  <a:pt x="155" y="1287"/>
                  <a:pt x="155" y="1330"/>
                </a:cubicBezTo>
                <a:cubicBezTo>
                  <a:pt x="155" y="1372"/>
                  <a:pt x="120" y="1407"/>
                  <a:pt x="78" y="1407"/>
                </a:cubicBezTo>
                <a:cubicBezTo>
                  <a:pt x="35" y="1407"/>
                  <a:pt x="0" y="1372"/>
                  <a:pt x="0" y="1330"/>
                </a:cubicBezTo>
                <a:close/>
                <a:moveTo>
                  <a:pt x="339" y="1330"/>
                </a:moveTo>
                <a:cubicBezTo>
                  <a:pt x="339" y="1287"/>
                  <a:pt x="374" y="1252"/>
                  <a:pt x="417" y="1252"/>
                </a:cubicBezTo>
                <a:cubicBezTo>
                  <a:pt x="459" y="1252"/>
                  <a:pt x="494" y="1287"/>
                  <a:pt x="494" y="1330"/>
                </a:cubicBezTo>
                <a:cubicBezTo>
                  <a:pt x="494" y="1372"/>
                  <a:pt x="459" y="1407"/>
                  <a:pt x="417" y="1407"/>
                </a:cubicBezTo>
                <a:cubicBezTo>
                  <a:pt x="374" y="1407"/>
                  <a:pt x="339" y="1372"/>
                  <a:pt x="339" y="1330"/>
                </a:cubicBezTo>
                <a:close/>
                <a:moveTo>
                  <a:pt x="678" y="1330"/>
                </a:moveTo>
                <a:cubicBezTo>
                  <a:pt x="678" y="1287"/>
                  <a:pt x="713" y="1252"/>
                  <a:pt x="756" y="1252"/>
                </a:cubicBezTo>
                <a:cubicBezTo>
                  <a:pt x="798" y="1252"/>
                  <a:pt x="833" y="1287"/>
                  <a:pt x="833" y="1330"/>
                </a:cubicBezTo>
                <a:cubicBezTo>
                  <a:pt x="833" y="1372"/>
                  <a:pt x="798" y="1407"/>
                  <a:pt x="756" y="1407"/>
                </a:cubicBezTo>
                <a:cubicBezTo>
                  <a:pt x="713" y="1407"/>
                  <a:pt x="678" y="1372"/>
                  <a:pt x="678" y="1330"/>
                </a:cubicBezTo>
                <a:close/>
                <a:moveTo>
                  <a:pt x="1018" y="1330"/>
                </a:moveTo>
                <a:cubicBezTo>
                  <a:pt x="1018" y="1287"/>
                  <a:pt x="1053" y="1252"/>
                  <a:pt x="1096" y="1252"/>
                </a:cubicBezTo>
                <a:cubicBezTo>
                  <a:pt x="1138" y="1252"/>
                  <a:pt x="1173" y="1287"/>
                  <a:pt x="1173" y="1330"/>
                </a:cubicBezTo>
                <a:cubicBezTo>
                  <a:pt x="1173" y="1372"/>
                  <a:pt x="1138" y="1407"/>
                  <a:pt x="1096" y="1407"/>
                </a:cubicBezTo>
                <a:cubicBezTo>
                  <a:pt x="1053" y="1407"/>
                  <a:pt x="1018" y="1372"/>
                  <a:pt x="1018" y="1330"/>
                </a:cubicBezTo>
                <a:close/>
                <a:moveTo>
                  <a:pt x="1357" y="1330"/>
                </a:moveTo>
                <a:cubicBezTo>
                  <a:pt x="1357" y="1287"/>
                  <a:pt x="1392" y="1252"/>
                  <a:pt x="1435" y="1252"/>
                </a:cubicBezTo>
                <a:cubicBezTo>
                  <a:pt x="1477" y="1252"/>
                  <a:pt x="1512" y="1287"/>
                  <a:pt x="1512" y="1330"/>
                </a:cubicBezTo>
                <a:cubicBezTo>
                  <a:pt x="1512" y="1372"/>
                  <a:pt x="1477" y="1407"/>
                  <a:pt x="1435" y="1407"/>
                </a:cubicBezTo>
                <a:cubicBezTo>
                  <a:pt x="1392" y="1407"/>
                  <a:pt x="1357" y="1372"/>
                  <a:pt x="1357" y="1330"/>
                </a:cubicBezTo>
                <a:close/>
                <a:moveTo>
                  <a:pt x="1696" y="1330"/>
                </a:moveTo>
                <a:cubicBezTo>
                  <a:pt x="1696" y="1287"/>
                  <a:pt x="1731" y="1252"/>
                  <a:pt x="1774" y="1252"/>
                </a:cubicBezTo>
                <a:cubicBezTo>
                  <a:pt x="1816" y="1252"/>
                  <a:pt x="1851" y="1287"/>
                  <a:pt x="1851" y="1330"/>
                </a:cubicBezTo>
                <a:cubicBezTo>
                  <a:pt x="1851" y="1372"/>
                  <a:pt x="1816" y="1407"/>
                  <a:pt x="1774" y="1407"/>
                </a:cubicBezTo>
                <a:cubicBezTo>
                  <a:pt x="1731" y="1407"/>
                  <a:pt x="1696" y="1372"/>
                  <a:pt x="1696" y="1330"/>
                </a:cubicBezTo>
                <a:close/>
              </a:path>
            </a:pathLst>
          </a:custGeom>
          <a:solidFill>
            <a:srgbClr val="F3AD1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8" name="任意多边形 47"/>
          <p:cNvSpPr/>
          <p:nvPr/>
        </p:nvSpPr>
        <p:spPr>
          <a:xfrm>
            <a:off x="4071620" y="4930775"/>
            <a:ext cx="785495" cy="520065"/>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1851" h="1407">
                <a:moveTo>
                  <a:pt x="0" y="78"/>
                </a:moveTo>
                <a:cubicBezTo>
                  <a:pt x="0" y="35"/>
                  <a:pt x="35" y="0"/>
                  <a:pt x="77" y="0"/>
                </a:cubicBezTo>
                <a:cubicBezTo>
                  <a:pt x="120" y="0"/>
                  <a:pt x="155" y="35"/>
                  <a:pt x="155" y="78"/>
                </a:cubicBezTo>
                <a:cubicBezTo>
                  <a:pt x="155" y="120"/>
                  <a:pt x="120" y="155"/>
                  <a:pt x="77" y="155"/>
                </a:cubicBezTo>
                <a:cubicBezTo>
                  <a:pt x="35" y="155"/>
                  <a:pt x="0" y="120"/>
                  <a:pt x="0" y="78"/>
                </a:cubicBezTo>
                <a:close/>
                <a:moveTo>
                  <a:pt x="339" y="78"/>
                </a:moveTo>
                <a:cubicBezTo>
                  <a:pt x="339" y="35"/>
                  <a:pt x="374" y="0"/>
                  <a:pt x="417" y="0"/>
                </a:cubicBezTo>
                <a:cubicBezTo>
                  <a:pt x="459" y="0"/>
                  <a:pt x="494" y="35"/>
                  <a:pt x="494" y="78"/>
                </a:cubicBezTo>
                <a:cubicBezTo>
                  <a:pt x="494" y="120"/>
                  <a:pt x="459" y="155"/>
                  <a:pt x="417" y="155"/>
                </a:cubicBezTo>
                <a:cubicBezTo>
                  <a:pt x="374" y="155"/>
                  <a:pt x="339" y="120"/>
                  <a:pt x="339" y="78"/>
                </a:cubicBezTo>
                <a:close/>
                <a:moveTo>
                  <a:pt x="678" y="78"/>
                </a:moveTo>
                <a:cubicBezTo>
                  <a:pt x="678" y="35"/>
                  <a:pt x="713" y="0"/>
                  <a:pt x="756" y="0"/>
                </a:cubicBezTo>
                <a:cubicBezTo>
                  <a:pt x="799" y="0"/>
                  <a:pt x="833" y="35"/>
                  <a:pt x="833" y="78"/>
                </a:cubicBezTo>
                <a:cubicBezTo>
                  <a:pt x="833" y="120"/>
                  <a:pt x="799" y="155"/>
                  <a:pt x="756" y="155"/>
                </a:cubicBezTo>
                <a:cubicBezTo>
                  <a:pt x="713" y="155"/>
                  <a:pt x="678" y="120"/>
                  <a:pt x="678" y="78"/>
                </a:cubicBezTo>
                <a:close/>
                <a:moveTo>
                  <a:pt x="1018" y="78"/>
                </a:moveTo>
                <a:cubicBezTo>
                  <a:pt x="1018" y="35"/>
                  <a:pt x="1052" y="0"/>
                  <a:pt x="1095" y="0"/>
                </a:cubicBezTo>
                <a:cubicBezTo>
                  <a:pt x="1138" y="0"/>
                  <a:pt x="1173" y="35"/>
                  <a:pt x="1173" y="78"/>
                </a:cubicBezTo>
                <a:cubicBezTo>
                  <a:pt x="1173" y="120"/>
                  <a:pt x="1138" y="155"/>
                  <a:pt x="1095" y="155"/>
                </a:cubicBezTo>
                <a:cubicBezTo>
                  <a:pt x="1052" y="155"/>
                  <a:pt x="1018" y="120"/>
                  <a:pt x="1018" y="78"/>
                </a:cubicBezTo>
                <a:close/>
                <a:moveTo>
                  <a:pt x="1357" y="78"/>
                </a:moveTo>
                <a:cubicBezTo>
                  <a:pt x="1357" y="35"/>
                  <a:pt x="1392" y="0"/>
                  <a:pt x="1434" y="0"/>
                </a:cubicBezTo>
                <a:cubicBezTo>
                  <a:pt x="1477" y="0"/>
                  <a:pt x="1512" y="35"/>
                  <a:pt x="1512" y="78"/>
                </a:cubicBezTo>
                <a:cubicBezTo>
                  <a:pt x="1512" y="120"/>
                  <a:pt x="1477" y="155"/>
                  <a:pt x="1434" y="155"/>
                </a:cubicBezTo>
                <a:cubicBezTo>
                  <a:pt x="1392" y="155"/>
                  <a:pt x="1357" y="120"/>
                  <a:pt x="1357" y="78"/>
                </a:cubicBezTo>
                <a:close/>
                <a:moveTo>
                  <a:pt x="1696" y="78"/>
                </a:moveTo>
                <a:cubicBezTo>
                  <a:pt x="1696" y="35"/>
                  <a:pt x="1731" y="0"/>
                  <a:pt x="1774" y="0"/>
                </a:cubicBezTo>
                <a:cubicBezTo>
                  <a:pt x="1816" y="0"/>
                  <a:pt x="1851" y="35"/>
                  <a:pt x="1851" y="78"/>
                </a:cubicBezTo>
                <a:cubicBezTo>
                  <a:pt x="1851" y="120"/>
                  <a:pt x="1816" y="155"/>
                  <a:pt x="1774" y="155"/>
                </a:cubicBezTo>
                <a:cubicBezTo>
                  <a:pt x="1731" y="155"/>
                  <a:pt x="1696" y="120"/>
                  <a:pt x="1696" y="78"/>
                </a:cubicBezTo>
                <a:close/>
                <a:moveTo>
                  <a:pt x="0" y="391"/>
                </a:moveTo>
                <a:cubicBezTo>
                  <a:pt x="0" y="348"/>
                  <a:pt x="35" y="313"/>
                  <a:pt x="78" y="313"/>
                </a:cubicBezTo>
                <a:cubicBezTo>
                  <a:pt x="120" y="313"/>
                  <a:pt x="155" y="348"/>
                  <a:pt x="155" y="391"/>
                </a:cubicBezTo>
                <a:cubicBezTo>
                  <a:pt x="155" y="433"/>
                  <a:pt x="120" y="468"/>
                  <a:pt x="78" y="468"/>
                </a:cubicBezTo>
                <a:cubicBezTo>
                  <a:pt x="35" y="468"/>
                  <a:pt x="0" y="433"/>
                  <a:pt x="0" y="391"/>
                </a:cubicBezTo>
                <a:close/>
                <a:moveTo>
                  <a:pt x="339" y="391"/>
                </a:moveTo>
                <a:cubicBezTo>
                  <a:pt x="339" y="348"/>
                  <a:pt x="374" y="313"/>
                  <a:pt x="417" y="313"/>
                </a:cubicBezTo>
                <a:cubicBezTo>
                  <a:pt x="459" y="313"/>
                  <a:pt x="494" y="348"/>
                  <a:pt x="494" y="391"/>
                </a:cubicBezTo>
                <a:cubicBezTo>
                  <a:pt x="494" y="433"/>
                  <a:pt x="459" y="468"/>
                  <a:pt x="417" y="468"/>
                </a:cubicBezTo>
                <a:cubicBezTo>
                  <a:pt x="374" y="468"/>
                  <a:pt x="339" y="433"/>
                  <a:pt x="339" y="391"/>
                </a:cubicBezTo>
                <a:close/>
                <a:moveTo>
                  <a:pt x="678" y="391"/>
                </a:moveTo>
                <a:cubicBezTo>
                  <a:pt x="678" y="348"/>
                  <a:pt x="713" y="313"/>
                  <a:pt x="756" y="313"/>
                </a:cubicBezTo>
                <a:cubicBezTo>
                  <a:pt x="798" y="313"/>
                  <a:pt x="833" y="348"/>
                  <a:pt x="833" y="391"/>
                </a:cubicBezTo>
                <a:cubicBezTo>
                  <a:pt x="833" y="433"/>
                  <a:pt x="798" y="468"/>
                  <a:pt x="756" y="468"/>
                </a:cubicBezTo>
                <a:cubicBezTo>
                  <a:pt x="713" y="468"/>
                  <a:pt x="678" y="433"/>
                  <a:pt x="678" y="391"/>
                </a:cubicBezTo>
                <a:close/>
                <a:moveTo>
                  <a:pt x="1018" y="391"/>
                </a:moveTo>
                <a:cubicBezTo>
                  <a:pt x="1018" y="348"/>
                  <a:pt x="1053" y="313"/>
                  <a:pt x="1096" y="313"/>
                </a:cubicBezTo>
                <a:cubicBezTo>
                  <a:pt x="1138" y="313"/>
                  <a:pt x="1173" y="348"/>
                  <a:pt x="1173" y="391"/>
                </a:cubicBezTo>
                <a:cubicBezTo>
                  <a:pt x="1173" y="433"/>
                  <a:pt x="1138" y="468"/>
                  <a:pt x="1096" y="468"/>
                </a:cubicBezTo>
                <a:cubicBezTo>
                  <a:pt x="1053" y="468"/>
                  <a:pt x="1018" y="433"/>
                  <a:pt x="1018" y="391"/>
                </a:cubicBezTo>
                <a:close/>
                <a:moveTo>
                  <a:pt x="1357" y="391"/>
                </a:moveTo>
                <a:cubicBezTo>
                  <a:pt x="1357" y="348"/>
                  <a:pt x="1392" y="313"/>
                  <a:pt x="1435" y="313"/>
                </a:cubicBezTo>
                <a:cubicBezTo>
                  <a:pt x="1477" y="313"/>
                  <a:pt x="1512" y="348"/>
                  <a:pt x="1512" y="391"/>
                </a:cubicBezTo>
                <a:cubicBezTo>
                  <a:pt x="1512" y="433"/>
                  <a:pt x="1477" y="468"/>
                  <a:pt x="1435" y="468"/>
                </a:cubicBezTo>
                <a:cubicBezTo>
                  <a:pt x="1392" y="468"/>
                  <a:pt x="1357" y="433"/>
                  <a:pt x="1357" y="391"/>
                </a:cubicBezTo>
                <a:close/>
                <a:moveTo>
                  <a:pt x="1696" y="391"/>
                </a:moveTo>
                <a:cubicBezTo>
                  <a:pt x="1696" y="348"/>
                  <a:pt x="1731" y="313"/>
                  <a:pt x="1774" y="313"/>
                </a:cubicBezTo>
                <a:cubicBezTo>
                  <a:pt x="1816" y="313"/>
                  <a:pt x="1851" y="348"/>
                  <a:pt x="1851" y="391"/>
                </a:cubicBezTo>
                <a:cubicBezTo>
                  <a:pt x="1851" y="433"/>
                  <a:pt x="1816" y="468"/>
                  <a:pt x="1774" y="468"/>
                </a:cubicBezTo>
                <a:cubicBezTo>
                  <a:pt x="1731" y="468"/>
                  <a:pt x="1696" y="433"/>
                  <a:pt x="1696" y="391"/>
                </a:cubicBezTo>
                <a:close/>
                <a:moveTo>
                  <a:pt x="0" y="704"/>
                </a:moveTo>
                <a:cubicBezTo>
                  <a:pt x="0" y="661"/>
                  <a:pt x="35" y="626"/>
                  <a:pt x="78" y="626"/>
                </a:cubicBezTo>
                <a:cubicBezTo>
                  <a:pt x="120" y="626"/>
                  <a:pt x="155" y="661"/>
                  <a:pt x="155" y="704"/>
                </a:cubicBezTo>
                <a:cubicBezTo>
                  <a:pt x="155" y="746"/>
                  <a:pt x="120" y="781"/>
                  <a:pt x="78" y="781"/>
                </a:cubicBezTo>
                <a:cubicBezTo>
                  <a:pt x="35" y="781"/>
                  <a:pt x="0" y="746"/>
                  <a:pt x="0" y="704"/>
                </a:cubicBezTo>
                <a:close/>
                <a:moveTo>
                  <a:pt x="339" y="704"/>
                </a:moveTo>
                <a:cubicBezTo>
                  <a:pt x="339" y="661"/>
                  <a:pt x="374" y="626"/>
                  <a:pt x="417" y="626"/>
                </a:cubicBezTo>
                <a:cubicBezTo>
                  <a:pt x="459" y="626"/>
                  <a:pt x="494" y="661"/>
                  <a:pt x="494" y="704"/>
                </a:cubicBezTo>
                <a:cubicBezTo>
                  <a:pt x="494" y="746"/>
                  <a:pt x="459" y="781"/>
                  <a:pt x="417" y="781"/>
                </a:cubicBezTo>
                <a:cubicBezTo>
                  <a:pt x="374" y="781"/>
                  <a:pt x="339" y="746"/>
                  <a:pt x="339" y="704"/>
                </a:cubicBezTo>
                <a:close/>
                <a:moveTo>
                  <a:pt x="678" y="704"/>
                </a:moveTo>
                <a:cubicBezTo>
                  <a:pt x="678" y="661"/>
                  <a:pt x="713" y="626"/>
                  <a:pt x="756" y="626"/>
                </a:cubicBezTo>
                <a:cubicBezTo>
                  <a:pt x="798" y="626"/>
                  <a:pt x="833" y="661"/>
                  <a:pt x="833" y="704"/>
                </a:cubicBezTo>
                <a:cubicBezTo>
                  <a:pt x="833" y="746"/>
                  <a:pt x="798" y="781"/>
                  <a:pt x="756" y="781"/>
                </a:cubicBezTo>
                <a:cubicBezTo>
                  <a:pt x="713" y="781"/>
                  <a:pt x="678" y="746"/>
                  <a:pt x="678" y="704"/>
                </a:cubicBezTo>
                <a:close/>
                <a:moveTo>
                  <a:pt x="1018" y="704"/>
                </a:moveTo>
                <a:cubicBezTo>
                  <a:pt x="1018" y="661"/>
                  <a:pt x="1053" y="626"/>
                  <a:pt x="1096" y="626"/>
                </a:cubicBezTo>
                <a:cubicBezTo>
                  <a:pt x="1138" y="626"/>
                  <a:pt x="1173" y="661"/>
                  <a:pt x="1173" y="704"/>
                </a:cubicBezTo>
                <a:cubicBezTo>
                  <a:pt x="1173" y="746"/>
                  <a:pt x="1138" y="781"/>
                  <a:pt x="1096" y="781"/>
                </a:cubicBezTo>
                <a:cubicBezTo>
                  <a:pt x="1053" y="781"/>
                  <a:pt x="1018" y="746"/>
                  <a:pt x="1018" y="704"/>
                </a:cubicBezTo>
                <a:close/>
                <a:moveTo>
                  <a:pt x="1357" y="704"/>
                </a:moveTo>
                <a:cubicBezTo>
                  <a:pt x="1357" y="661"/>
                  <a:pt x="1392" y="626"/>
                  <a:pt x="1435" y="626"/>
                </a:cubicBezTo>
                <a:cubicBezTo>
                  <a:pt x="1477" y="626"/>
                  <a:pt x="1512" y="661"/>
                  <a:pt x="1512" y="704"/>
                </a:cubicBezTo>
                <a:cubicBezTo>
                  <a:pt x="1512" y="746"/>
                  <a:pt x="1477" y="781"/>
                  <a:pt x="1435" y="781"/>
                </a:cubicBezTo>
                <a:cubicBezTo>
                  <a:pt x="1392" y="781"/>
                  <a:pt x="1357" y="746"/>
                  <a:pt x="1357" y="704"/>
                </a:cubicBezTo>
                <a:close/>
                <a:moveTo>
                  <a:pt x="1696" y="704"/>
                </a:moveTo>
                <a:cubicBezTo>
                  <a:pt x="1696" y="661"/>
                  <a:pt x="1731" y="626"/>
                  <a:pt x="1774" y="626"/>
                </a:cubicBezTo>
                <a:cubicBezTo>
                  <a:pt x="1816" y="626"/>
                  <a:pt x="1851" y="661"/>
                  <a:pt x="1851" y="704"/>
                </a:cubicBezTo>
                <a:cubicBezTo>
                  <a:pt x="1851" y="746"/>
                  <a:pt x="1816" y="781"/>
                  <a:pt x="1774" y="781"/>
                </a:cubicBezTo>
                <a:cubicBezTo>
                  <a:pt x="1731" y="781"/>
                  <a:pt x="1696" y="746"/>
                  <a:pt x="1696" y="704"/>
                </a:cubicBezTo>
                <a:close/>
                <a:moveTo>
                  <a:pt x="0" y="1017"/>
                </a:moveTo>
                <a:cubicBezTo>
                  <a:pt x="0" y="974"/>
                  <a:pt x="35" y="939"/>
                  <a:pt x="78" y="939"/>
                </a:cubicBezTo>
                <a:cubicBezTo>
                  <a:pt x="120" y="939"/>
                  <a:pt x="155" y="974"/>
                  <a:pt x="155" y="1017"/>
                </a:cubicBezTo>
                <a:cubicBezTo>
                  <a:pt x="155" y="1059"/>
                  <a:pt x="120" y="1094"/>
                  <a:pt x="78" y="1094"/>
                </a:cubicBezTo>
                <a:cubicBezTo>
                  <a:pt x="35" y="1094"/>
                  <a:pt x="0" y="1059"/>
                  <a:pt x="0" y="1017"/>
                </a:cubicBezTo>
                <a:close/>
                <a:moveTo>
                  <a:pt x="339" y="1017"/>
                </a:moveTo>
                <a:cubicBezTo>
                  <a:pt x="339" y="974"/>
                  <a:pt x="374" y="939"/>
                  <a:pt x="417" y="939"/>
                </a:cubicBezTo>
                <a:cubicBezTo>
                  <a:pt x="459" y="939"/>
                  <a:pt x="494" y="974"/>
                  <a:pt x="494" y="1017"/>
                </a:cubicBezTo>
                <a:cubicBezTo>
                  <a:pt x="494" y="1059"/>
                  <a:pt x="459" y="1094"/>
                  <a:pt x="417" y="1094"/>
                </a:cubicBezTo>
                <a:cubicBezTo>
                  <a:pt x="374" y="1094"/>
                  <a:pt x="339" y="1059"/>
                  <a:pt x="339" y="1017"/>
                </a:cubicBezTo>
                <a:close/>
                <a:moveTo>
                  <a:pt x="678" y="1017"/>
                </a:moveTo>
                <a:cubicBezTo>
                  <a:pt x="678" y="974"/>
                  <a:pt x="713" y="939"/>
                  <a:pt x="756" y="939"/>
                </a:cubicBezTo>
                <a:cubicBezTo>
                  <a:pt x="798" y="939"/>
                  <a:pt x="833" y="974"/>
                  <a:pt x="833" y="1017"/>
                </a:cubicBezTo>
                <a:cubicBezTo>
                  <a:pt x="833" y="1059"/>
                  <a:pt x="798" y="1094"/>
                  <a:pt x="756" y="1094"/>
                </a:cubicBezTo>
                <a:cubicBezTo>
                  <a:pt x="713" y="1094"/>
                  <a:pt x="678" y="1059"/>
                  <a:pt x="678" y="1017"/>
                </a:cubicBezTo>
                <a:close/>
                <a:moveTo>
                  <a:pt x="1018" y="1017"/>
                </a:moveTo>
                <a:cubicBezTo>
                  <a:pt x="1018" y="974"/>
                  <a:pt x="1053" y="939"/>
                  <a:pt x="1096" y="939"/>
                </a:cubicBezTo>
                <a:cubicBezTo>
                  <a:pt x="1138" y="939"/>
                  <a:pt x="1173" y="974"/>
                  <a:pt x="1173" y="1017"/>
                </a:cubicBezTo>
                <a:cubicBezTo>
                  <a:pt x="1173" y="1059"/>
                  <a:pt x="1138" y="1094"/>
                  <a:pt x="1096" y="1094"/>
                </a:cubicBezTo>
                <a:cubicBezTo>
                  <a:pt x="1053" y="1094"/>
                  <a:pt x="1018" y="1059"/>
                  <a:pt x="1018" y="1017"/>
                </a:cubicBezTo>
                <a:close/>
                <a:moveTo>
                  <a:pt x="1357" y="1017"/>
                </a:moveTo>
                <a:cubicBezTo>
                  <a:pt x="1357" y="974"/>
                  <a:pt x="1392" y="939"/>
                  <a:pt x="1435" y="939"/>
                </a:cubicBezTo>
                <a:cubicBezTo>
                  <a:pt x="1477" y="939"/>
                  <a:pt x="1512" y="974"/>
                  <a:pt x="1512" y="1017"/>
                </a:cubicBezTo>
                <a:cubicBezTo>
                  <a:pt x="1512" y="1059"/>
                  <a:pt x="1477" y="1094"/>
                  <a:pt x="1435" y="1094"/>
                </a:cubicBezTo>
                <a:cubicBezTo>
                  <a:pt x="1392" y="1094"/>
                  <a:pt x="1357" y="1059"/>
                  <a:pt x="1357" y="1017"/>
                </a:cubicBezTo>
                <a:close/>
                <a:moveTo>
                  <a:pt x="1696" y="1017"/>
                </a:moveTo>
                <a:cubicBezTo>
                  <a:pt x="1696" y="974"/>
                  <a:pt x="1731" y="939"/>
                  <a:pt x="1774" y="939"/>
                </a:cubicBezTo>
                <a:cubicBezTo>
                  <a:pt x="1816" y="939"/>
                  <a:pt x="1851" y="974"/>
                  <a:pt x="1851" y="1017"/>
                </a:cubicBezTo>
                <a:cubicBezTo>
                  <a:pt x="1851" y="1059"/>
                  <a:pt x="1816" y="1094"/>
                  <a:pt x="1774" y="1094"/>
                </a:cubicBezTo>
                <a:cubicBezTo>
                  <a:pt x="1731" y="1094"/>
                  <a:pt x="1696" y="1059"/>
                  <a:pt x="1696" y="1017"/>
                </a:cubicBezTo>
                <a:close/>
                <a:moveTo>
                  <a:pt x="0" y="1330"/>
                </a:moveTo>
                <a:cubicBezTo>
                  <a:pt x="0" y="1287"/>
                  <a:pt x="35" y="1252"/>
                  <a:pt x="78" y="1252"/>
                </a:cubicBezTo>
                <a:cubicBezTo>
                  <a:pt x="120" y="1252"/>
                  <a:pt x="155" y="1287"/>
                  <a:pt x="155" y="1330"/>
                </a:cubicBezTo>
                <a:cubicBezTo>
                  <a:pt x="155" y="1372"/>
                  <a:pt x="120" y="1407"/>
                  <a:pt x="78" y="1407"/>
                </a:cubicBezTo>
                <a:cubicBezTo>
                  <a:pt x="35" y="1407"/>
                  <a:pt x="0" y="1372"/>
                  <a:pt x="0" y="1330"/>
                </a:cubicBezTo>
                <a:close/>
                <a:moveTo>
                  <a:pt x="339" y="1330"/>
                </a:moveTo>
                <a:cubicBezTo>
                  <a:pt x="339" y="1287"/>
                  <a:pt x="374" y="1252"/>
                  <a:pt x="417" y="1252"/>
                </a:cubicBezTo>
                <a:cubicBezTo>
                  <a:pt x="459" y="1252"/>
                  <a:pt x="494" y="1287"/>
                  <a:pt x="494" y="1330"/>
                </a:cubicBezTo>
                <a:cubicBezTo>
                  <a:pt x="494" y="1372"/>
                  <a:pt x="459" y="1407"/>
                  <a:pt x="417" y="1407"/>
                </a:cubicBezTo>
                <a:cubicBezTo>
                  <a:pt x="374" y="1407"/>
                  <a:pt x="339" y="1372"/>
                  <a:pt x="339" y="1330"/>
                </a:cubicBezTo>
                <a:close/>
                <a:moveTo>
                  <a:pt x="678" y="1330"/>
                </a:moveTo>
                <a:cubicBezTo>
                  <a:pt x="678" y="1287"/>
                  <a:pt x="713" y="1252"/>
                  <a:pt x="756" y="1252"/>
                </a:cubicBezTo>
                <a:cubicBezTo>
                  <a:pt x="798" y="1252"/>
                  <a:pt x="833" y="1287"/>
                  <a:pt x="833" y="1330"/>
                </a:cubicBezTo>
                <a:cubicBezTo>
                  <a:pt x="833" y="1372"/>
                  <a:pt x="798" y="1407"/>
                  <a:pt x="756" y="1407"/>
                </a:cubicBezTo>
                <a:cubicBezTo>
                  <a:pt x="713" y="1407"/>
                  <a:pt x="678" y="1372"/>
                  <a:pt x="678" y="1330"/>
                </a:cubicBezTo>
                <a:close/>
                <a:moveTo>
                  <a:pt x="1018" y="1330"/>
                </a:moveTo>
                <a:cubicBezTo>
                  <a:pt x="1018" y="1287"/>
                  <a:pt x="1053" y="1252"/>
                  <a:pt x="1096" y="1252"/>
                </a:cubicBezTo>
                <a:cubicBezTo>
                  <a:pt x="1138" y="1252"/>
                  <a:pt x="1173" y="1287"/>
                  <a:pt x="1173" y="1330"/>
                </a:cubicBezTo>
                <a:cubicBezTo>
                  <a:pt x="1173" y="1372"/>
                  <a:pt x="1138" y="1407"/>
                  <a:pt x="1096" y="1407"/>
                </a:cubicBezTo>
                <a:cubicBezTo>
                  <a:pt x="1053" y="1407"/>
                  <a:pt x="1018" y="1372"/>
                  <a:pt x="1018" y="1330"/>
                </a:cubicBezTo>
                <a:close/>
                <a:moveTo>
                  <a:pt x="1357" y="1330"/>
                </a:moveTo>
                <a:cubicBezTo>
                  <a:pt x="1357" y="1287"/>
                  <a:pt x="1392" y="1252"/>
                  <a:pt x="1435" y="1252"/>
                </a:cubicBezTo>
                <a:cubicBezTo>
                  <a:pt x="1477" y="1252"/>
                  <a:pt x="1512" y="1287"/>
                  <a:pt x="1512" y="1330"/>
                </a:cubicBezTo>
                <a:cubicBezTo>
                  <a:pt x="1512" y="1372"/>
                  <a:pt x="1477" y="1407"/>
                  <a:pt x="1435" y="1407"/>
                </a:cubicBezTo>
                <a:cubicBezTo>
                  <a:pt x="1392" y="1407"/>
                  <a:pt x="1357" y="1372"/>
                  <a:pt x="1357" y="1330"/>
                </a:cubicBezTo>
                <a:close/>
                <a:moveTo>
                  <a:pt x="1696" y="1330"/>
                </a:moveTo>
                <a:cubicBezTo>
                  <a:pt x="1696" y="1287"/>
                  <a:pt x="1731" y="1252"/>
                  <a:pt x="1774" y="1252"/>
                </a:cubicBezTo>
                <a:cubicBezTo>
                  <a:pt x="1816" y="1252"/>
                  <a:pt x="1851" y="1287"/>
                  <a:pt x="1851" y="1330"/>
                </a:cubicBezTo>
                <a:cubicBezTo>
                  <a:pt x="1851" y="1372"/>
                  <a:pt x="1816" y="1407"/>
                  <a:pt x="1774" y="1407"/>
                </a:cubicBezTo>
                <a:cubicBezTo>
                  <a:pt x="1731" y="1407"/>
                  <a:pt x="1696" y="1372"/>
                  <a:pt x="1696" y="1330"/>
                </a:cubicBezTo>
                <a:close/>
              </a:path>
            </a:pathLst>
          </a:custGeom>
          <a:solidFill>
            <a:srgbClr val="F3AD1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pic>
        <p:nvPicPr>
          <p:cNvPr id="44" name="图片 43" descr="C:\Users\zhuangyuxia.ECNUP\Desktop\图片1.png图片1"/>
          <p:cNvPicPr>
            <a:picLocks noChangeAspect="1"/>
          </p:cNvPicPr>
          <p:nvPr/>
        </p:nvPicPr>
        <p:blipFill>
          <a:blip r:embed="rId13"/>
          <a:srcRect/>
          <a:stretch>
            <a:fillRect/>
          </a:stretch>
        </p:blipFill>
        <p:spPr>
          <a:xfrm>
            <a:off x="0" y="1707515"/>
            <a:ext cx="4175760" cy="5149215"/>
          </a:xfrm>
          <a:prstGeom prst="rect">
            <a:avLst/>
          </a:prstGeom>
        </p:spPr>
      </p:pic>
      <p:sp>
        <p:nvSpPr>
          <p:cNvPr id="52" name="文本框 51"/>
          <p:cNvSpPr txBox="1"/>
          <p:nvPr/>
        </p:nvSpPr>
        <p:spPr>
          <a:xfrm>
            <a:off x="3547745" y="2375535"/>
            <a:ext cx="7649845" cy="1115695"/>
          </a:xfrm>
          <a:prstGeom prst="rect">
            <a:avLst/>
          </a:prstGeom>
          <a:noFill/>
        </p:spPr>
        <p:txBody>
          <a:bodyPr wrap="square">
            <a:spAutoFit/>
          </a:bodyPr>
          <a:lstStyle/>
          <a:p>
            <a:pPr algn="ctr">
              <a:lnSpc>
                <a:spcPct val="90000"/>
              </a:lnSpc>
            </a:pPr>
            <a:r>
              <a:rPr lang="zh-CN" altLang="en-US" sz="7400" dirty="0">
                <a:ln w="228600">
                  <a:solidFill>
                    <a:schemeClr val="bg1"/>
                  </a:solidFill>
                </a:ln>
                <a:noFill/>
                <a:effectLst>
                  <a:outerShdw blurRad="50800" dist="38100" dir="5400000" algn="t" rotWithShape="0">
                    <a:prstClr val="black">
                      <a:alpha val="40000"/>
                    </a:prstClr>
                  </a:outerShdw>
                </a:effectLst>
                <a:latin typeface="庞门正道标题体" panose="02010600030101010101" charset="-122"/>
                <a:ea typeface="庞门正道标题体" panose="02010600030101010101" charset="-122"/>
                <a:cs typeface="微软雅黑" panose="020B0503020204020204" charset="-122"/>
              </a:rPr>
              <a:t>劳动教育与实践</a:t>
            </a:r>
          </a:p>
        </p:txBody>
      </p:sp>
      <p:sp>
        <p:nvSpPr>
          <p:cNvPr id="53" name="文本框 52"/>
          <p:cNvSpPr txBox="1"/>
          <p:nvPr/>
        </p:nvSpPr>
        <p:spPr>
          <a:xfrm>
            <a:off x="3547745" y="2375535"/>
            <a:ext cx="7649845" cy="1115695"/>
          </a:xfrm>
          <a:prstGeom prst="rect">
            <a:avLst/>
          </a:prstGeom>
          <a:noFill/>
        </p:spPr>
        <p:txBody>
          <a:bodyPr wrap="square">
            <a:spAutoFit/>
          </a:bodyPr>
          <a:lstStyle/>
          <a:p>
            <a:pPr algn="ctr">
              <a:lnSpc>
                <a:spcPct val="90000"/>
              </a:lnSpc>
            </a:pPr>
            <a:r>
              <a:rPr lang="zh-CN" altLang="en-US" sz="7400" dirty="0">
                <a:ln w="127000">
                  <a:solidFill>
                    <a:srgbClr val="5D3317"/>
                  </a:solidFill>
                </a:ln>
                <a:solidFill>
                  <a:srgbClr val="F3AD1F"/>
                </a:solidFill>
                <a:effectLst>
                  <a:outerShdw blurRad="50800" dist="38100" dir="5400000" algn="t" rotWithShape="0">
                    <a:prstClr val="black">
                      <a:alpha val="40000"/>
                    </a:prstClr>
                  </a:outerShdw>
                </a:effectLst>
                <a:latin typeface="庞门正道标题体" panose="02010600030101010101" charset="-122"/>
                <a:ea typeface="庞门正道标题体" panose="02010600030101010101" charset="-122"/>
                <a:cs typeface="微软雅黑" panose="020B0503020204020204" charset="-122"/>
              </a:rPr>
              <a:t>劳动教育与实践</a:t>
            </a:r>
          </a:p>
        </p:txBody>
      </p:sp>
      <p:sp>
        <p:nvSpPr>
          <p:cNvPr id="54" name="文本框 53"/>
          <p:cNvSpPr txBox="1"/>
          <p:nvPr/>
        </p:nvSpPr>
        <p:spPr>
          <a:xfrm>
            <a:off x="3547745" y="2375535"/>
            <a:ext cx="7649845" cy="1115695"/>
          </a:xfrm>
          <a:prstGeom prst="rect">
            <a:avLst/>
          </a:prstGeom>
          <a:noFill/>
        </p:spPr>
        <p:txBody>
          <a:bodyPr wrap="square">
            <a:spAutoFit/>
          </a:bodyPr>
          <a:lstStyle/>
          <a:p>
            <a:pPr algn="ctr">
              <a:lnSpc>
                <a:spcPct val="90000"/>
              </a:lnSpc>
            </a:pPr>
            <a:r>
              <a:rPr lang="zh-CN" altLang="en-US" sz="7400" dirty="0">
                <a:ln w="12700">
                  <a:noFill/>
                </a:ln>
                <a:solidFill>
                  <a:srgbClr val="F3AD1F"/>
                </a:solidFill>
                <a:effectLst/>
                <a:latin typeface="庞门正道标题体" panose="02010600030101010101" charset="-122"/>
                <a:ea typeface="庞门正道标题体" panose="02010600030101010101" charset="-122"/>
                <a:cs typeface="微软雅黑" panose="020B0503020204020204" charset="-122"/>
              </a:rPr>
              <a:t>劳动教育与实践</a:t>
            </a:r>
          </a:p>
        </p:txBody>
      </p:sp>
      <p:sp>
        <p:nvSpPr>
          <p:cNvPr id="56" name="文本框 36"/>
          <p:cNvSpPr txBox="1"/>
          <p:nvPr>
            <p:custDataLst>
              <p:tags r:id="rId1"/>
            </p:custDataLst>
          </p:nvPr>
        </p:nvSpPr>
        <p:spPr>
          <a:xfrm>
            <a:off x="5883275" y="3614420"/>
            <a:ext cx="2897505" cy="403860"/>
          </a:xfrm>
          <a:prstGeom prst="roundRect">
            <a:avLst>
              <a:gd name="adj" fmla="val 50000"/>
            </a:avLst>
          </a:prstGeom>
          <a:solidFill>
            <a:srgbClr val="F3AD1F"/>
          </a:solidFill>
          <a:ln w="38100">
            <a:solidFill>
              <a:schemeClr val="bg1"/>
            </a:solidFill>
          </a:ln>
          <a:effectLst>
            <a:outerShdw blurRad="50800" dist="38100" dir="5400000" algn="t" rotWithShape="0">
              <a:prstClr val="black">
                <a:alpha val="40000"/>
              </a:prstClr>
            </a:outerShdw>
          </a:effectLst>
        </p:spPr>
        <p:txBody>
          <a:bodyPr wrap="square" rtlCol="0">
            <a:noAutofit/>
            <a:scene3d>
              <a:camera prst="orthographicFront"/>
              <a:lightRig rig="threePt" dir="t"/>
            </a:scene3d>
            <a:sp3d contourW="12700"/>
          </a:bodyPr>
          <a:lstStyle/>
          <a:p>
            <a:pPr algn="ctr">
              <a:lnSpc>
                <a:spcPct val="90000"/>
              </a:lnSpc>
            </a:pPr>
            <a:r>
              <a:rPr lang="zh-CN" sz="1700" b="1" dirty="0">
                <a:solidFill>
                  <a:srgbClr val="5D3317"/>
                </a:solidFill>
                <a:latin typeface="微软雅黑" panose="020B0503020204020204" charset="-122"/>
                <a:ea typeface="微软雅黑" panose="020B0503020204020204" charset="-122"/>
                <a:cs typeface="+mn-ea"/>
                <a:sym typeface="+mn-lt"/>
              </a:rPr>
              <a:t>主编◎班建武</a:t>
            </a:r>
            <a:r>
              <a:rPr lang="en-US" altLang="zh-CN" sz="1700" b="1" dirty="0">
                <a:solidFill>
                  <a:srgbClr val="5D3317"/>
                </a:solidFill>
                <a:latin typeface="微软雅黑" panose="020B0503020204020204" charset="-122"/>
                <a:ea typeface="微软雅黑" panose="020B0503020204020204" charset="-122"/>
                <a:cs typeface="+mn-ea"/>
                <a:sym typeface="+mn-lt"/>
              </a:rPr>
              <a:t>    </a:t>
            </a:r>
            <a:r>
              <a:rPr lang="zh-CN" sz="1700" b="1" dirty="0">
                <a:solidFill>
                  <a:srgbClr val="5D3317"/>
                </a:solidFill>
                <a:latin typeface="微软雅黑" panose="020B0503020204020204" charset="-122"/>
                <a:ea typeface="微软雅黑" panose="020B0503020204020204" charset="-122"/>
                <a:cs typeface="+mn-ea"/>
                <a:sym typeface="+mn-lt"/>
              </a:rPr>
              <a:t>关月梅</a:t>
            </a:r>
            <a:r>
              <a:rPr lang="en-US" altLang="zh-CN" sz="1700" b="1" dirty="0">
                <a:solidFill>
                  <a:srgbClr val="5D3317"/>
                </a:solidFill>
                <a:latin typeface="微软雅黑" panose="020B0503020204020204" charset="-122"/>
                <a:ea typeface="微软雅黑" panose="020B0503020204020204" charset="-122"/>
                <a:cs typeface="+mn-ea"/>
                <a:sym typeface="+mn-lt"/>
              </a:rPr>
              <a:t> </a:t>
            </a:r>
          </a:p>
        </p:txBody>
      </p:sp>
      <p:grpSp>
        <p:nvGrpSpPr>
          <p:cNvPr id="57" name="组合 56"/>
          <p:cNvGrpSpPr/>
          <p:nvPr/>
        </p:nvGrpSpPr>
        <p:grpSpPr>
          <a:xfrm>
            <a:off x="5222240" y="4993640"/>
            <a:ext cx="4229735" cy="381000"/>
            <a:chOff x="6044" y="6525"/>
            <a:chExt cx="6661" cy="600"/>
          </a:xfrm>
        </p:grpSpPr>
        <p:grpSp>
          <p:nvGrpSpPr>
            <p:cNvPr id="58" name="组合 57"/>
            <p:cNvGrpSpPr/>
            <p:nvPr/>
          </p:nvGrpSpPr>
          <p:grpSpPr>
            <a:xfrm>
              <a:off x="6044" y="6525"/>
              <a:ext cx="4061" cy="600"/>
              <a:chOff x="4836447" y="5737073"/>
              <a:chExt cx="2578987" cy="381000"/>
            </a:xfrm>
          </p:grpSpPr>
          <p:grpSp>
            <p:nvGrpSpPr>
              <p:cNvPr id="61" name="组合 60"/>
              <p:cNvGrpSpPr/>
              <p:nvPr/>
            </p:nvGrpSpPr>
            <p:grpSpPr>
              <a:xfrm>
                <a:off x="7034434" y="5737073"/>
                <a:ext cx="381000" cy="381000"/>
                <a:chOff x="7029450" y="5727700"/>
                <a:chExt cx="381000" cy="381000"/>
              </a:xfrm>
            </p:grpSpPr>
            <p:sp>
              <p:nvSpPr>
                <p:cNvPr id="62" name="椭圆 61"/>
                <p:cNvSpPr/>
                <p:nvPr>
                  <p:custDataLst>
                    <p:tags r:id="rId6"/>
                  </p:custDataLst>
                </p:nvPr>
              </p:nvSpPr>
              <p:spPr>
                <a:xfrm>
                  <a:off x="7029450" y="5727700"/>
                  <a:ext cx="381000" cy="381000"/>
                </a:xfrm>
                <a:prstGeom prst="ellipse">
                  <a:avLst/>
                </a:prstGeom>
                <a:solidFill>
                  <a:srgbClr val="F3AD1F"/>
                </a:solidFill>
                <a:ln w="25400">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000">
                    <a:ln w="38100">
                      <a:solidFill>
                        <a:schemeClr val="bg1"/>
                      </a:solidFill>
                    </a:ln>
                    <a:solidFill>
                      <a:srgbClr val="5D3317"/>
                    </a:solidFill>
                    <a:latin typeface="微软雅黑" panose="020B0503020204020204" charset="-122"/>
                    <a:ea typeface="微软雅黑" panose="020B0503020204020204" charset="-122"/>
                    <a:cs typeface="微软雅黑" panose="020B0503020204020204" charset="-122"/>
                  </a:endParaRPr>
                </a:p>
              </p:txBody>
            </p:sp>
            <p:sp>
              <p:nvSpPr>
                <p:cNvPr id="63" name="Freeform 87"/>
                <p:cNvSpPr>
                  <a:spLocks noChangeArrowheads="1"/>
                </p:cNvSpPr>
                <p:nvPr>
                  <p:custDataLst>
                    <p:tags r:id="rId7"/>
                  </p:custDataLst>
                </p:nvPr>
              </p:nvSpPr>
              <p:spPr bwMode="auto">
                <a:xfrm>
                  <a:off x="7119940" y="5817460"/>
                  <a:ext cx="200020" cy="201480"/>
                </a:xfrm>
                <a:custGeom>
                  <a:avLst/>
                  <a:gdLst>
                    <a:gd name="T0" fmla="*/ 2147483646 w 602"/>
                    <a:gd name="T1" fmla="*/ 2147483646 h 609"/>
                    <a:gd name="T2" fmla="*/ 2147483646 w 602"/>
                    <a:gd name="T3" fmla="*/ 2147483646 h 609"/>
                    <a:gd name="T4" fmla="*/ 0 w 602"/>
                    <a:gd name="T5" fmla="*/ 2147483646 h 609"/>
                    <a:gd name="T6" fmla="*/ 2147483646 w 602"/>
                    <a:gd name="T7" fmla="*/ 0 h 609"/>
                    <a:gd name="T8" fmla="*/ 2147483646 w 602"/>
                    <a:gd name="T9" fmla="*/ 2147483646 h 609"/>
                    <a:gd name="T10" fmla="*/ 2147483646 w 602"/>
                    <a:gd name="T11" fmla="*/ 2147483646 h 609"/>
                    <a:gd name="T12" fmla="*/ 2147483646 w 602"/>
                    <a:gd name="T13" fmla="*/ 2147483646 h 609"/>
                    <a:gd name="T14" fmla="*/ 2147483646 w 602"/>
                    <a:gd name="T15" fmla="*/ 2147483646 h 609"/>
                    <a:gd name="T16" fmla="*/ 2147483646 w 602"/>
                    <a:gd name="T17" fmla="*/ 2147483646 h 609"/>
                    <a:gd name="T18" fmla="*/ 2147483646 w 602"/>
                    <a:gd name="T19" fmla="*/ 2147483646 h 609"/>
                    <a:gd name="T20" fmla="*/ 2147483646 w 602"/>
                    <a:gd name="T21" fmla="*/ 2147483646 h 609"/>
                    <a:gd name="T22" fmla="*/ 2147483646 w 602"/>
                    <a:gd name="T23" fmla="*/ 2147483646 h 609"/>
                    <a:gd name="T24" fmla="*/ 2147483646 w 602"/>
                    <a:gd name="T25" fmla="*/ 2147483646 h 609"/>
                    <a:gd name="T26" fmla="*/ 2147483646 w 602"/>
                    <a:gd name="T27" fmla="*/ 2147483646 h 609"/>
                    <a:gd name="T28" fmla="*/ 2147483646 w 602"/>
                    <a:gd name="T29" fmla="*/ 2147483646 h 609"/>
                    <a:gd name="T30" fmla="*/ 2147483646 w 602"/>
                    <a:gd name="T31" fmla="*/ 2147483646 h 609"/>
                    <a:gd name="T32" fmla="*/ 2147483646 w 602"/>
                    <a:gd name="T33" fmla="*/ 2147483646 h 609"/>
                    <a:gd name="T34" fmla="*/ 2147483646 w 602"/>
                    <a:gd name="T35" fmla="*/ 2147483646 h 609"/>
                    <a:gd name="T36" fmla="*/ 2147483646 w 602"/>
                    <a:gd name="T37" fmla="*/ 2147483646 h 609"/>
                    <a:gd name="T38" fmla="*/ 2147483646 w 602"/>
                    <a:gd name="T39" fmla="*/ 2147483646 h 609"/>
                    <a:gd name="T40" fmla="*/ 2147483646 w 602"/>
                    <a:gd name="T41" fmla="*/ 2147483646 h 609"/>
                    <a:gd name="T42" fmla="*/ 2147483646 w 602"/>
                    <a:gd name="T43" fmla="*/ 2147483646 h 609"/>
                    <a:gd name="T44" fmla="*/ 2147483646 w 602"/>
                    <a:gd name="T45" fmla="*/ 2147483646 h 609"/>
                    <a:gd name="T46" fmla="*/ 2147483646 w 602"/>
                    <a:gd name="T47" fmla="*/ 2147483646 h 609"/>
                    <a:gd name="T48" fmla="*/ 2147483646 w 602"/>
                    <a:gd name="T49" fmla="*/ 2147483646 h 609"/>
                    <a:gd name="T50" fmla="*/ 2147483646 w 602"/>
                    <a:gd name="T51" fmla="*/ 2147483646 h 609"/>
                    <a:gd name="T52" fmla="*/ 2147483646 w 602"/>
                    <a:gd name="T53" fmla="*/ 2147483646 h 609"/>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602" h="609">
                      <a:moveTo>
                        <a:pt x="304" y="608"/>
                      </a:moveTo>
                      <a:lnTo>
                        <a:pt x="304" y="608"/>
                      </a:lnTo>
                      <a:cubicBezTo>
                        <a:pt x="134" y="608"/>
                        <a:pt x="0" y="474"/>
                        <a:pt x="0" y="304"/>
                      </a:cubicBezTo>
                      <a:cubicBezTo>
                        <a:pt x="0" y="135"/>
                        <a:pt x="134" y="0"/>
                        <a:pt x="304" y="0"/>
                      </a:cubicBezTo>
                      <a:cubicBezTo>
                        <a:pt x="466" y="0"/>
                        <a:pt x="601" y="135"/>
                        <a:pt x="601" y="304"/>
                      </a:cubicBezTo>
                      <a:cubicBezTo>
                        <a:pt x="601" y="474"/>
                        <a:pt x="466" y="608"/>
                        <a:pt x="304" y="608"/>
                      </a:cubicBezTo>
                      <a:close/>
                      <a:moveTo>
                        <a:pt x="304" y="57"/>
                      </a:moveTo>
                      <a:lnTo>
                        <a:pt x="304" y="57"/>
                      </a:lnTo>
                      <a:cubicBezTo>
                        <a:pt x="169" y="57"/>
                        <a:pt x="56" y="170"/>
                        <a:pt x="56" y="304"/>
                      </a:cubicBezTo>
                      <a:cubicBezTo>
                        <a:pt x="56" y="439"/>
                        <a:pt x="169" y="552"/>
                        <a:pt x="304" y="552"/>
                      </a:cubicBezTo>
                      <a:cubicBezTo>
                        <a:pt x="438" y="552"/>
                        <a:pt x="544" y="439"/>
                        <a:pt x="544" y="304"/>
                      </a:cubicBezTo>
                      <a:cubicBezTo>
                        <a:pt x="544" y="170"/>
                        <a:pt x="438" y="57"/>
                        <a:pt x="304" y="57"/>
                      </a:cubicBezTo>
                      <a:close/>
                      <a:moveTo>
                        <a:pt x="424" y="333"/>
                      </a:moveTo>
                      <a:lnTo>
                        <a:pt x="424" y="333"/>
                      </a:lnTo>
                      <a:cubicBezTo>
                        <a:pt x="367" y="333"/>
                        <a:pt x="367" y="333"/>
                        <a:pt x="367" y="333"/>
                      </a:cubicBezTo>
                      <a:cubicBezTo>
                        <a:pt x="332" y="333"/>
                        <a:pt x="332" y="333"/>
                        <a:pt x="332" y="333"/>
                      </a:cubicBezTo>
                      <a:cubicBezTo>
                        <a:pt x="304" y="333"/>
                        <a:pt x="304" y="333"/>
                        <a:pt x="304" y="333"/>
                      </a:cubicBezTo>
                      <a:cubicBezTo>
                        <a:pt x="283" y="333"/>
                        <a:pt x="276" y="319"/>
                        <a:pt x="276" y="304"/>
                      </a:cubicBezTo>
                      <a:cubicBezTo>
                        <a:pt x="276" y="135"/>
                        <a:pt x="276" y="135"/>
                        <a:pt x="276" y="135"/>
                      </a:cubicBezTo>
                      <a:cubicBezTo>
                        <a:pt x="276" y="121"/>
                        <a:pt x="283" y="107"/>
                        <a:pt x="304" y="107"/>
                      </a:cubicBezTo>
                      <a:cubicBezTo>
                        <a:pt x="318" y="107"/>
                        <a:pt x="332" y="121"/>
                        <a:pt x="332" y="135"/>
                      </a:cubicBezTo>
                      <a:cubicBezTo>
                        <a:pt x="332" y="276"/>
                        <a:pt x="332" y="276"/>
                        <a:pt x="332" y="276"/>
                      </a:cubicBezTo>
                      <a:cubicBezTo>
                        <a:pt x="367" y="276"/>
                        <a:pt x="367" y="276"/>
                        <a:pt x="367" y="276"/>
                      </a:cubicBezTo>
                      <a:cubicBezTo>
                        <a:pt x="424" y="276"/>
                        <a:pt x="424" y="276"/>
                        <a:pt x="424" y="276"/>
                      </a:cubicBezTo>
                      <a:cubicBezTo>
                        <a:pt x="438" y="276"/>
                        <a:pt x="452" y="290"/>
                        <a:pt x="452" y="304"/>
                      </a:cubicBezTo>
                      <a:cubicBezTo>
                        <a:pt x="452" y="319"/>
                        <a:pt x="438" y="333"/>
                        <a:pt x="424" y="333"/>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a:endParaRPr lang="zh-CN" altLang="en-US" sz="2000">
                    <a:ln w="38100">
                      <a:solidFill>
                        <a:schemeClr val="bg1"/>
                      </a:solidFill>
                    </a:ln>
                    <a:solidFill>
                      <a:srgbClr val="5D3317"/>
                    </a:solidFill>
                    <a:latin typeface="微软雅黑" panose="020B0503020204020204" charset="-122"/>
                    <a:ea typeface="微软雅黑" panose="020B0503020204020204" charset="-122"/>
                    <a:cs typeface="+mn-ea"/>
                    <a:sym typeface="微软雅黑" panose="020B0503020204020204" charset="-122"/>
                  </a:endParaRPr>
                </a:p>
              </p:txBody>
            </p:sp>
          </p:grpSp>
          <p:grpSp>
            <p:nvGrpSpPr>
              <p:cNvPr id="64" name="组合 63"/>
              <p:cNvGrpSpPr/>
              <p:nvPr/>
            </p:nvGrpSpPr>
            <p:grpSpPr>
              <a:xfrm>
                <a:off x="4836447" y="5737073"/>
                <a:ext cx="381000" cy="381000"/>
                <a:chOff x="5111750" y="5727700"/>
                <a:chExt cx="381000" cy="381000"/>
              </a:xfrm>
            </p:grpSpPr>
            <p:sp>
              <p:nvSpPr>
                <p:cNvPr id="65" name="椭圆 64"/>
                <p:cNvSpPr/>
                <p:nvPr>
                  <p:custDataLst>
                    <p:tags r:id="rId4"/>
                  </p:custDataLst>
                </p:nvPr>
              </p:nvSpPr>
              <p:spPr>
                <a:xfrm>
                  <a:off x="5111750" y="5727700"/>
                  <a:ext cx="381000" cy="381000"/>
                </a:xfrm>
                <a:prstGeom prst="ellipse">
                  <a:avLst/>
                </a:prstGeom>
                <a:solidFill>
                  <a:srgbClr val="F3AD1F"/>
                </a:solidFill>
                <a:ln w="25400">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000">
                    <a:ln w="38100">
                      <a:solidFill>
                        <a:schemeClr val="bg1"/>
                      </a:solidFill>
                    </a:ln>
                    <a:solidFill>
                      <a:srgbClr val="5D3317"/>
                    </a:solidFill>
                    <a:latin typeface="微软雅黑" panose="020B0503020204020204" charset="-122"/>
                    <a:ea typeface="微软雅黑" panose="020B0503020204020204" charset="-122"/>
                    <a:cs typeface="微软雅黑" panose="020B0503020204020204" charset="-122"/>
                  </a:endParaRPr>
                </a:p>
              </p:txBody>
            </p:sp>
            <p:sp>
              <p:nvSpPr>
                <p:cNvPr id="66" name="Freeform 88"/>
                <p:cNvSpPr>
                  <a:spLocks noChangeArrowheads="1"/>
                </p:cNvSpPr>
                <p:nvPr>
                  <p:custDataLst>
                    <p:tags r:id="rId5"/>
                  </p:custDataLst>
                </p:nvPr>
              </p:nvSpPr>
              <p:spPr bwMode="auto">
                <a:xfrm>
                  <a:off x="5202970" y="5817460"/>
                  <a:ext cx="198560" cy="201480"/>
                </a:xfrm>
                <a:custGeom>
                  <a:avLst/>
                  <a:gdLst>
                    <a:gd name="T0" fmla="*/ 2147483646 w 601"/>
                    <a:gd name="T1" fmla="*/ 2147483646 h 609"/>
                    <a:gd name="T2" fmla="*/ 2147483646 w 601"/>
                    <a:gd name="T3" fmla="*/ 2147483646 h 609"/>
                    <a:gd name="T4" fmla="*/ 0 w 601"/>
                    <a:gd name="T5" fmla="*/ 2147483646 h 609"/>
                    <a:gd name="T6" fmla="*/ 2147483646 w 601"/>
                    <a:gd name="T7" fmla="*/ 0 h 609"/>
                    <a:gd name="T8" fmla="*/ 2147483646 w 601"/>
                    <a:gd name="T9" fmla="*/ 2147483646 h 609"/>
                    <a:gd name="T10" fmla="*/ 2147483646 w 601"/>
                    <a:gd name="T11" fmla="*/ 2147483646 h 609"/>
                    <a:gd name="T12" fmla="*/ 2147483646 w 601"/>
                    <a:gd name="T13" fmla="*/ 2147483646 h 609"/>
                    <a:gd name="T14" fmla="*/ 2147483646 w 601"/>
                    <a:gd name="T15" fmla="*/ 2147483646 h 609"/>
                    <a:gd name="T16" fmla="*/ 2147483646 w 601"/>
                    <a:gd name="T17" fmla="*/ 2147483646 h 609"/>
                    <a:gd name="T18" fmla="*/ 2147483646 w 601"/>
                    <a:gd name="T19" fmla="*/ 2147483646 h 609"/>
                    <a:gd name="T20" fmla="*/ 2147483646 w 601"/>
                    <a:gd name="T21" fmla="*/ 2147483646 h 609"/>
                    <a:gd name="T22" fmla="*/ 2147483646 w 601"/>
                    <a:gd name="T23" fmla="*/ 2147483646 h 609"/>
                    <a:gd name="T24" fmla="*/ 2147483646 w 601"/>
                    <a:gd name="T25" fmla="*/ 2147483646 h 609"/>
                    <a:gd name="T26" fmla="*/ 2147483646 w 601"/>
                    <a:gd name="T27" fmla="*/ 2147483646 h 609"/>
                    <a:gd name="T28" fmla="*/ 2147483646 w 601"/>
                    <a:gd name="T29" fmla="*/ 2147483646 h 609"/>
                    <a:gd name="T30" fmla="*/ 2147483646 w 601"/>
                    <a:gd name="T31" fmla="*/ 2147483646 h 609"/>
                    <a:gd name="T32" fmla="*/ 2147483646 w 601"/>
                    <a:gd name="T33" fmla="*/ 2147483646 h 609"/>
                    <a:gd name="T34" fmla="*/ 2147483646 w 601"/>
                    <a:gd name="T35" fmla="*/ 2147483646 h 609"/>
                    <a:gd name="T36" fmla="*/ 2147483646 w 601"/>
                    <a:gd name="T37" fmla="*/ 2147483646 h 609"/>
                    <a:gd name="T38" fmla="*/ 2147483646 w 601"/>
                    <a:gd name="T39" fmla="*/ 2147483646 h 609"/>
                    <a:gd name="T40" fmla="*/ 2147483646 w 601"/>
                    <a:gd name="T41" fmla="*/ 2147483646 h 609"/>
                    <a:gd name="T42" fmla="*/ 2147483646 w 601"/>
                    <a:gd name="T43" fmla="*/ 2147483646 h 609"/>
                    <a:gd name="T44" fmla="*/ 2147483646 w 601"/>
                    <a:gd name="T45" fmla="*/ 2147483646 h 609"/>
                    <a:gd name="T46" fmla="*/ 2147483646 w 601"/>
                    <a:gd name="T47" fmla="*/ 2147483646 h 609"/>
                    <a:gd name="T48" fmla="*/ 2147483646 w 601"/>
                    <a:gd name="T49" fmla="*/ 2147483646 h 609"/>
                    <a:gd name="T50" fmla="*/ 2147483646 w 601"/>
                    <a:gd name="T51" fmla="*/ 2147483646 h 609"/>
                    <a:gd name="T52" fmla="*/ 2147483646 w 601"/>
                    <a:gd name="T53" fmla="*/ 2147483646 h 609"/>
                    <a:gd name="T54" fmla="*/ 2147483646 w 601"/>
                    <a:gd name="T55" fmla="*/ 2147483646 h 609"/>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601" h="609">
                      <a:moveTo>
                        <a:pt x="297" y="608"/>
                      </a:moveTo>
                      <a:lnTo>
                        <a:pt x="297" y="608"/>
                      </a:lnTo>
                      <a:cubicBezTo>
                        <a:pt x="134" y="608"/>
                        <a:pt x="0" y="474"/>
                        <a:pt x="0" y="304"/>
                      </a:cubicBezTo>
                      <a:cubicBezTo>
                        <a:pt x="0" y="135"/>
                        <a:pt x="134" y="0"/>
                        <a:pt x="297" y="0"/>
                      </a:cubicBezTo>
                      <a:cubicBezTo>
                        <a:pt x="466" y="0"/>
                        <a:pt x="600" y="135"/>
                        <a:pt x="600" y="304"/>
                      </a:cubicBezTo>
                      <a:cubicBezTo>
                        <a:pt x="600" y="474"/>
                        <a:pt x="466" y="608"/>
                        <a:pt x="297" y="608"/>
                      </a:cubicBezTo>
                      <a:close/>
                      <a:moveTo>
                        <a:pt x="297" y="57"/>
                      </a:moveTo>
                      <a:lnTo>
                        <a:pt x="297" y="57"/>
                      </a:lnTo>
                      <a:cubicBezTo>
                        <a:pt x="162" y="57"/>
                        <a:pt x="56" y="170"/>
                        <a:pt x="56" y="304"/>
                      </a:cubicBezTo>
                      <a:cubicBezTo>
                        <a:pt x="56" y="368"/>
                        <a:pt x="78" y="425"/>
                        <a:pt x="120" y="467"/>
                      </a:cubicBezTo>
                      <a:cubicBezTo>
                        <a:pt x="155" y="453"/>
                        <a:pt x="141" y="467"/>
                        <a:pt x="183" y="446"/>
                      </a:cubicBezTo>
                      <a:cubicBezTo>
                        <a:pt x="233" y="425"/>
                        <a:pt x="247" y="418"/>
                        <a:pt x="247" y="418"/>
                      </a:cubicBezTo>
                      <a:cubicBezTo>
                        <a:pt x="247" y="375"/>
                        <a:pt x="247" y="375"/>
                        <a:pt x="247" y="375"/>
                      </a:cubicBezTo>
                      <a:cubicBezTo>
                        <a:pt x="247" y="375"/>
                        <a:pt x="226" y="361"/>
                        <a:pt x="219" y="319"/>
                      </a:cubicBezTo>
                      <a:cubicBezTo>
                        <a:pt x="212" y="326"/>
                        <a:pt x="205" y="304"/>
                        <a:pt x="205" y="297"/>
                      </a:cubicBezTo>
                      <a:cubicBezTo>
                        <a:pt x="205" y="283"/>
                        <a:pt x="198" y="255"/>
                        <a:pt x="212" y="255"/>
                      </a:cubicBezTo>
                      <a:cubicBezTo>
                        <a:pt x="212" y="234"/>
                        <a:pt x="212" y="220"/>
                        <a:pt x="212" y="205"/>
                      </a:cubicBezTo>
                      <a:cubicBezTo>
                        <a:pt x="212" y="177"/>
                        <a:pt x="247" y="135"/>
                        <a:pt x="297" y="135"/>
                      </a:cubicBezTo>
                      <a:cubicBezTo>
                        <a:pt x="360" y="135"/>
                        <a:pt x="381" y="177"/>
                        <a:pt x="389" y="205"/>
                      </a:cubicBezTo>
                      <a:cubicBezTo>
                        <a:pt x="389" y="220"/>
                        <a:pt x="389" y="234"/>
                        <a:pt x="381" y="255"/>
                      </a:cubicBezTo>
                      <a:cubicBezTo>
                        <a:pt x="396" y="255"/>
                        <a:pt x="389" y="283"/>
                        <a:pt x="389" y="297"/>
                      </a:cubicBezTo>
                      <a:cubicBezTo>
                        <a:pt x="389" y="304"/>
                        <a:pt x="389" y="326"/>
                        <a:pt x="374" y="319"/>
                      </a:cubicBezTo>
                      <a:cubicBezTo>
                        <a:pt x="367" y="361"/>
                        <a:pt x="353" y="375"/>
                        <a:pt x="353" y="375"/>
                      </a:cubicBezTo>
                      <a:cubicBezTo>
                        <a:pt x="353" y="418"/>
                        <a:pt x="353" y="418"/>
                        <a:pt x="353" y="418"/>
                      </a:cubicBezTo>
                      <a:cubicBezTo>
                        <a:pt x="353" y="418"/>
                        <a:pt x="367" y="425"/>
                        <a:pt x="410" y="446"/>
                      </a:cubicBezTo>
                      <a:cubicBezTo>
                        <a:pt x="459" y="467"/>
                        <a:pt x="445" y="453"/>
                        <a:pt x="480" y="467"/>
                      </a:cubicBezTo>
                      <a:cubicBezTo>
                        <a:pt x="523" y="425"/>
                        <a:pt x="544" y="368"/>
                        <a:pt x="544" y="304"/>
                      </a:cubicBezTo>
                      <a:cubicBezTo>
                        <a:pt x="544" y="170"/>
                        <a:pt x="431" y="57"/>
                        <a:pt x="297" y="57"/>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a:endParaRPr lang="zh-CN" altLang="en-US" sz="2000">
                    <a:ln w="38100">
                      <a:solidFill>
                        <a:schemeClr val="bg1"/>
                      </a:solidFill>
                    </a:ln>
                    <a:solidFill>
                      <a:srgbClr val="5D3317"/>
                    </a:solidFill>
                    <a:latin typeface="微软雅黑" panose="020B0503020204020204" charset="-122"/>
                    <a:ea typeface="微软雅黑" panose="020B0503020204020204" charset="-122"/>
                    <a:cs typeface="+mn-ea"/>
                    <a:sym typeface="微软雅黑" panose="020B0503020204020204" charset="-122"/>
                  </a:endParaRPr>
                </a:p>
              </p:txBody>
            </p:sp>
          </p:grpSp>
        </p:grpSp>
        <p:sp>
          <p:nvSpPr>
            <p:cNvPr id="67" name="文本框 66"/>
            <p:cNvSpPr txBox="1"/>
            <p:nvPr>
              <p:custDataLst>
                <p:tags r:id="rId2"/>
              </p:custDataLst>
            </p:nvPr>
          </p:nvSpPr>
          <p:spPr>
            <a:xfrm>
              <a:off x="6696" y="6561"/>
              <a:ext cx="2459" cy="531"/>
            </a:xfrm>
            <a:prstGeom prst="rect">
              <a:avLst/>
            </a:prstGeom>
            <a:noFill/>
          </p:spPr>
          <p:txBody>
            <a:bodyPr wrap="square" rtlCol="0">
              <a:spAutoFit/>
            </a:bodyPr>
            <a:lstStyle/>
            <a:p>
              <a:pPr algn="l"/>
              <a:r>
                <a:rPr kumimoji="1" lang="zh-CN" altLang="en-US" sz="1600" b="1" dirty="0">
                  <a:ln w="15875">
                    <a:noFill/>
                  </a:ln>
                  <a:solidFill>
                    <a:srgbClr val="5D3317"/>
                  </a:solidFill>
                  <a:latin typeface="微软雅黑" panose="020B0503020204020204" charset="-122"/>
                  <a:ea typeface="微软雅黑" panose="020B0503020204020204" charset="-122"/>
                  <a:cs typeface="微软雅黑" panose="020B0503020204020204" charset="-122"/>
                </a:rPr>
                <a:t>主讲人：</a:t>
              </a:r>
              <a:r>
                <a:rPr kumimoji="1" lang="en-US" altLang="zh-CN" sz="1600" b="1" dirty="0">
                  <a:ln w="15875">
                    <a:noFill/>
                  </a:ln>
                  <a:solidFill>
                    <a:srgbClr val="5D3317"/>
                  </a:solidFill>
                  <a:latin typeface="微软雅黑" panose="020B0503020204020204" charset="-122"/>
                  <a:ea typeface="微软雅黑" panose="020B0503020204020204" charset="-122"/>
                  <a:cs typeface="微软雅黑" panose="020B0503020204020204" charset="-122"/>
                </a:rPr>
                <a:t>XXX</a:t>
              </a:r>
            </a:p>
          </p:txBody>
        </p:sp>
        <p:sp>
          <p:nvSpPr>
            <p:cNvPr id="68" name="文本框 67"/>
            <p:cNvSpPr txBox="1"/>
            <p:nvPr>
              <p:custDataLst>
                <p:tags r:id="rId3"/>
              </p:custDataLst>
            </p:nvPr>
          </p:nvSpPr>
          <p:spPr>
            <a:xfrm>
              <a:off x="10167" y="6561"/>
              <a:ext cx="2538" cy="531"/>
            </a:xfrm>
            <a:prstGeom prst="rect">
              <a:avLst/>
            </a:prstGeom>
            <a:noFill/>
          </p:spPr>
          <p:txBody>
            <a:bodyPr wrap="square" rtlCol="0">
              <a:spAutoFit/>
            </a:bodyPr>
            <a:lstStyle/>
            <a:p>
              <a:pPr algn="l">
                <a:buClrTx/>
                <a:buSzTx/>
                <a:buFontTx/>
              </a:pPr>
              <a:r>
                <a:rPr kumimoji="1" lang="zh-CN" altLang="en-US" sz="1600" b="1" dirty="0">
                  <a:ln w="15875">
                    <a:noFill/>
                  </a:ln>
                  <a:solidFill>
                    <a:srgbClr val="5D3317"/>
                  </a:solidFill>
                  <a:latin typeface="微软雅黑" panose="020B0503020204020204" charset="-122"/>
                  <a:ea typeface="微软雅黑" panose="020B0503020204020204" charset="-122"/>
                  <a:cs typeface="微软雅黑" panose="020B0503020204020204" charset="-122"/>
                </a:rPr>
                <a:t>时间：202X.X</a:t>
              </a:r>
            </a:p>
          </p:txBody>
        </p:sp>
      </p:grpSp>
      <p:pic>
        <p:nvPicPr>
          <p:cNvPr id="9" name="图片 8" descr="C:/Users/ZHUANG~1.ECN/AppData/Local/Temp/picturecompress_20201225163102/output_1.pngoutput_1"/>
          <p:cNvPicPr>
            <a:picLocks noChangeAspect="1"/>
          </p:cNvPicPr>
          <p:nvPr/>
        </p:nvPicPr>
        <p:blipFill>
          <a:blip r:embed="rId14"/>
          <a:stretch>
            <a:fillRect/>
          </a:stretch>
        </p:blipFill>
        <p:spPr>
          <a:xfrm>
            <a:off x="6053773" y="6081395"/>
            <a:ext cx="2555875" cy="39751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250">
        <p:random/>
      </p:transition>
    </mc:Choice>
    <mc:Fallback xmlns="">
      <p:transition spd="slow">
        <p:random/>
      </p:transition>
    </mc:Fallback>
  </mc:AlternateContent>
  <p:timing>
    <p:tnLst>
      <p:par>
        <p:cTn id="1" dur="indefinite" restart="never" fill="hold"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圆角 19"/>
          <p:cNvSpPr/>
          <p:nvPr>
            <p:custDataLst>
              <p:tags r:id="rId1"/>
            </p:custDataLst>
          </p:nvPr>
        </p:nvSpPr>
        <p:spPr>
          <a:xfrm flipH="1">
            <a:off x="1205865" y="1195705"/>
            <a:ext cx="9756140" cy="4823460"/>
          </a:xfrm>
          <a:prstGeom prst="roundRect">
            <a:avLst>
              <a:gd name="adj" fmla="val 5269"/>
            </a:avLst>
          </a:prstGeom>
          <a:noFill/>
          <a:ln w="44450" cap="rnd">
            <a:solidFill>
              <a:srgbClr val="F3AD1F"/>
            </a:solidFill>
            <a:prstDash val="sysDot"/>
            <a:round/>
          </a:ln>
          <a:extLst>
            <a:ext uri="{909E8E84-426E-40DD-AFC4-6F175D3DCCD1}">
              <a14:hiddenFill xmlns:a14="http://schemas.microsoft.com/office/drawing/2010/main">
                <a:solidFill>
                  <a:srgbClr val="FFFAF3"/>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cs typeface="Arial" panose="020B0604020202020204" pitchFamily="34" charset="0"/>
            </a:endParaRPr>
          </a:p>
        </p:txBody>
      </p:sp>
      <p:sp>
        <p:nvSpPr>
          <p:cNvPr id="4" name="矩形 3"/>
          <p:cNvSpPr/>
          <p:nvPr>
            <p:custDataLst>
              <p:tags r:id="rId2"/>
            </p:custDataLst>
          </p:nvPr>
        </p:nvSpPr>
        <p:spPr>
          <a:xfrm>
            <a:off x="1815465" y="1033780"/>
            <a:ext cx="1743710" cy="521335"/>
          </a:xfrm>
          <a:prstGeom prst="rect">
            <a:avLst/>
          </a:prstGeom>
          <a:solidFill>
            <a:schemeClr val="accent4"/>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1720850" y="939165"/>
            <a:ext cx="1743710" cy="521335"/>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884045" y="987425"/>
            <a:ext cx="1440815" cy="414020"/>
          </a:xfrm>
          <a:prstGeom prst="rect">
            <a:avLst/>
          </a:prstGeom>
          <a:noFill/>
        </p:spPr>
        <p:txBody>
          <a:bodyPr wrap="square" rtlCol="0" anchor="t">
            <a:spAutoFit/>
          </a:bodyPr>
          <a:lstStyle/>
          <a:p>
            <a:pPr algn="ctr"/>
            <a:r>
              <a:rPr lang="zh-CN" altLang="en-US" sz="2100" b="1" dirty="0">
                <a:latin typeface="微软雅黑" panose="020B0503020204020204" charset="-122"/>
                <a:ea typeface="微软雅黑" panose="020B0503020204020204" charset="-122"/>
                <a:cs typeface="Arial" panose="020B0604020202020204" pitchFamily="34" charset="0"/>
                <a:sym typeface="+mn-ea"/>
              </a:rPr>
              <a:t>小试身手</a:t>
            </a:r>
          </a:p>
        </p:txBody>
      </p:sp>
      <p:sp>
        <p:nvSpPr>
          <p:cNvPr id="100" name="文本框 99"/>
          <p:cNvSpPr txBox="1"/>
          <p:nvPr/>
        </p:nvSpPr>
        <p:spPr>
          <a:xfrm>
            <a:off x="1720215" y="1673225"/>
            <a:ext cx="8797925" cy="1114425"/>
          </a:xfrm>
          <a:prstGeom prst="rect">
            <a:avLst/>
          </a:prstGeom>
          <a:noFill/>
          <a:ln w="9525">
            <a:noFill/>
          </a:ln>
        </p:spPr>
        <p:txBody>
          <a:bodyPr wrap="square">
            <a:spAutoFit/>
          </a:bodyPr>
          <a:lstStyle/>
          <a:p>
            <a:pPr indent="457200" fontAlgn="auto">
              <a:lnSpc>
                <a:spcPct val="175000"/>
              </a:lnSpc>
            </a:pPr>
            <a:r>
              <a:rPr lang="zh-CN" altLang="en-US" sz="1900" b="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rPr>
              <a:t>自己查找资料，尝试完成下列表格填空。</a:t>
            </a:r>
          </a:p>
          <a:p>
            <a:pPr indent="457200" algn="ctr" fontAlgn="auto">
              <a:lnSpc>
                <a:spcPct val="175000"/>
              </a:lnSpc>
            </a:pPr>
            <a:r>
              <a:rPr lang="zh-CN" altLang="en-US" sz="1900" b="1" dirty="0">
                <a:solidFill>
                  <a:srgbClr val="F3AD1F"/>
                </a:solidFill>
                <a:latin typeface="微软雅黑" panose="020B0503020204020204" charset="-122"/>
                <a:ea typeface="微软雅黑" panose="020B0503020204020204" charset="-122"/>
                <a:cs typeface="Arial" panose="020B0604020202020204" pitchFamily="34" charset="0"/>
              </a:rPr>
              <a:t>古今学校劳动对比</a:t>
            </a:r>
          </a:p>
        </p:txBody>
      </p:sp>
      <p:pic>
        <p:nvPicPr>
          <p:cNvPr id="2" name="图片 1"/>
          <p:cNvPicPr>
            <a:picLocks noChangeAspect="1"/>
          </p:cNvPicPr>
          <p:nvPr>
            <p:custDataLst>
              <p:tags r:id="rId3"/>
            </p:custDataLst>
          </p:nvPr>
        </p:nvPicPr>
        <p:blipFill>
          <a:blip r:embed="rId5"/>
          <a:stretch>
            <a:fillRect/>
          </a:stretch>
        </p:blipFill>
        <p:spPr>
          <a:xfrm>
            <a:off x="2371090" y="2887980"/>
            <a:ext cx="7496175" cy="289306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6" name="直接连接符 15"/>
          <p:cNvCxnSpPr/>
          <p:nvPr>
            <p:custDataLst>
              <p:tags r:id="rId1"/>
            </p:custDataLst>
          </p:nvPr>
        </p:nvCxnSpPr>
        <p:spPr>
          <a:xfrm>
            <a:off x="965205" y="1197270"/>
            <a:ext cx="3804920" cy="0"/>
          </a:xfrm>
          <a:prstGeom prst="line">
            <a:avLst/>
          </a:prstGeom>
          <a:ln w="38100">
            <a:solidFill>
              <a:srgbClr val="F3AD1F"/>
            </a:solidFill>
          </a:ln>
        </p:spPr>
        <p:style>
          <a:lnRef idx="1">
            <a:schemeClr val="accent1"/>
          </a:lnRef>
          <a:fillRef idx="0">
            <a:schemeClr val="accent1"/>
          </a:fillRef>
          <a:effectRef idx="0">
            <a:schemeClr val="accent1"/>
          </a:effectRef>
          <a:fontRef idx="minor">
            <a:schemeClr val="tx1"/>
          </a:fontRef>
        </p:style>
      </p:cxnSp>
      <p:sp>
        <p:nvSpPr>
          <p:cNvPr id="4" name="文本框22"/>
          <p:cNvSpPr/>
          <p:nvPr>
            <p:custDataLst>
              <p:tags r:id="rId2"/>
            </p:custDataLst>
          </p:nvPr>
        </p:nvSpPr>
        <p:spPr>
          <a:xfrm>
            <a:off x="898525" y="586740"/>
            <a:ext cx="7181215" cy="534035"/>
          </a:xfrm>
          <a:prstGeom prst="rect">
            <a:avLst/>
          </a:prstGeom>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buClr>
                <a:srgbClr val="FFC94C"/>
              </a:buClr>
            </a:pPr>
            <a:r>
              <a:rPr lang="zh-CN" altLang="en-US" sz="2400" b="1" dirty="0">
                <a:solidFill>
                  <a:srgbClr val="5D3317"/>
                </a:solidFill>
                <a:latin typeface="微软雅黑" panose="020B0503020204020204" charset="-122"/>
                <a:ea typeface="微软雅黑" panose="020B0503020204020204" charset="-122"/>
                <a:cs typeface="+mn-ea"/>
                <a:sym typeface="+mn-lt"/>
              </a:rPr>
              <a:t>二、学校劳动的价值与意义</a:t>
            </a:r>
          </a:p>
        </p:txBody>
      </p:sp>
      <p:sp>
        <p:nvSpPr>
          <p:cNvPr id="100" name="文本框 99"/>
          <p:cNvSpPr txBox="1"/>
          <p:nvPr/>
        </p:nvSpPr>
        <p:spPr>
          <a:xfrm>
            <a:off x="1141730" y="1707515"/>
            <a:ext cx="9907270" cy="2649855"/>
          </a:xfrm>
          <a:prstGeom prst="rect">
            <a:avLst/>
          </a:prstGeom>
          <a:noFill/>
          <a:ln w="9525">
            <a:noFill/>
          </a:ln>
        </p:spPr>
        <p:txBody>
          <a:bodyPr wrap="square">
            <a:spAutoFit/>
          </a:bodyPr>
          <a:lstStyle/>
          <a:p>
            <a:pPr indent="457200" algn="just" fontAlgn="auto">
              <a:lnSpc>
                <a:spcPct val="175000"/>
              </a:lnSpc>
              <a:buClrTx/>
              <a:buSzTx/>
              <a:buFontTx/>
            </a:pPr>
            <a:r>
              <a:rPr lang="zh-CN" altLang="en-US" sz="1900" dirty="0">
                <a:solidFill>
                  <a:schemeClr val="tx1">
                    <a:lumMod val="85000"/>
                    <a:lumOff val="15000"/>
                  </a:schemeClr>
                </a:solidFill>
                <a:latin typeface="微软雅黑" panose="020B0503020204020204" charset="-122"/>
                <a:ea typeface="微软雅黑" panose="020B0503020204020204" charset="-122"/>
              </a:rPr>
              <a:t>作为职教生的我们，首先应该珍惜宝贵的在校学习机会，不仅要向老师学，向书本学，更要向实践学，向劳动学。</a:t>
            </a:r>
          </a:p>
          <a:p>
            <a:pPr indent="457200" algn="just" fontAlgn="auto">
              <a:lnSpc>
                <a:spcPct val="175000"/>
              </a:lnSpc>
              <a:buClrTx/>
              <a:buSzTx/>
              <a:buFontTx/>
            </a:pPr>
            <a:r>
              <a:rPr lang="zh-CN" altLang="en-US" sz="1900" dirty="0">
                <a:solidFill>
                  <a:schemeClr val="tx1">
                    <a:lumMod val="85000"/>
                    <a:lumOff val="15000"/>
                  </a:schemeClr>
                </a:solidFill>
                <a:latin typeface="微软雅黑" panose="020B0503020204020204" charset="-122"/>
                <a:ea typeface="微软雅黑" panose="020B0503020204020204" charset="-122"/>
              </a:rPr>
              <a:t>要坚定政治信念，培养良好的道德品质，不仅要学好文化和专业知识，还要积极参加学校劳动，做到一专多能，全面发展，努力在学习和劳动中锻造高尚品格，以更好的自己适应国家和社会的需要。</a:t>
            </a:r>
          </a:p>
        </p:txBody>
      </p:sp>
      <p:pic>
        <p:nvPicPr>
          <p:cNvPr id="2" name="图片 1" descr="校园劳动+"/>
          <p:cNvPicPr>
            <a:picLocks noChangeAspect="1"/>
          </p:cNvPicPr>
          <p:nvPr>
            <p:custDataLst>
              <p:tags r:id="rId3"/>
            </p:custDataLst>
          </p:nvPr>
        </p:nvPicPr>
        <p:blipFill>
          <a:blip r:embed="rId5"/>
          <a:stretch>
            <a:fillRect/>
          </a:stretch>
        </p:blipFill>
        <p:spPr>
          <a:xfrm>
            <a:off x="7753350" y="4088765"/>
            <a:ext cx="3138170" cy="24511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250">
        <p:random/>
      </p:transition>
    </mc:Choice>
    <mc:Fallback xmlns="">
      <p:transition spd="slow">
        <p:random/>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141730" y="1221740"/>
            <a:ext cx="7551420" cy="3161030"/>
          </a:xfrm>
          <a:prstGeom prst="rect">
            <a:avLst/>
          </a:prstGeom>
          <a:noFill/>
          <a:ln w="9525">
            <a:noFill/>
          </a:ln>
        </p:spPr>
        <p:txBody>
          <a:bodyPr wrap="square">
            <a:spAutoFit/>
          </a:bodyPr>
          <a:lstStyle/>
          <a:p>
            <a:pPr indent="457200" algn="just" fontAlgn="auto">
              <a:lnSpc>
                <a:spcPct val="175000"/>
              </a:lnSpc>
              <a:buClrTx/>
              <a:buSzTx/>
              <a:buFontTx/>
            </a:pPr>
            <a:r>
              <a:rPr lang="zh-CN" altLang="en-US" sz="1900" dirty="0">
                <a:solidFill>
                  <a:schemeClr val="tx1">
                    <a:lumMod val="85000"/>
                    <a:lumOff val="15000"/>
                  </a:schemeClr>
                </a:solidFill>
                <a:latin typeface="微软雅黑" panose="020B0503020204020204" charset="-122"/>
                <a:ea typeface="微软雅黑" panose="020B0503020204020204" charset="-122"/>
              </a:rPr>
              <a:t>学校劳动不以获得劳动报酬为目的，而是师生自我服务、自我成长的需要，它不产生交换，也不以获得劳动报酬为目的。</a:t>
            </a:r>
          </a:p>
          <a:p>
            <a:pPr indent="457200" algn="just" fontAlgn="auto">
              <a:lnSpc>
                <a:spcPct val="175000"/>
              </a:lnSpc>
              <a:buClrTx/>
              <a:buSzTx/>
              <a:buFontTx/>
            </a:pPr>
            <a:r>
              <a:rPr lang="zh-CN" altLang="en-US" sz="1900" dirty="0">
                <a:solidFill>
                  <a:schemeClr val="tx1">
                    <a:lumMod val="85000"/>
                    <a:lumOff val="15000"/>
                  </a:schemeClr>
                </a:solidFill>
                <a:latin typeface="微软雅黑" panose="020B0503020204020204" charset="-122"/>
                <a:ea typeface="微软雅黑" panose="020B0503020204020204" charset="-122"/>
              </a:rPr>
              <a:t>学生到学校是接受教育的，学生到学校来，哪怕就是劳动也是接受教育，这是一种有别于课堂教育的教育。这样的劳动教育，其着眼点在于在劳动的过程中，培育适应学生个人终身发展和社会发展需要的正确价值观、必备品格和关键能力。</a:t>
            </a:r>
          </a:p>
        </p:txBody>
      </p:sp>
      <p:pic>
        <p:nvPicPr>
          <p:cNvPr id="3" name="图片 2"/>
          <p:cNvPicPr>
            <a:picLocks noChangeAspect="1"/>
          </p:cNvPicPr>
          <p:nvPr>
            <p:custDataLst>
              <p:tags r:id="rId1"/>
            </p:custDataLst>
          </p:nvPr>
        </p:nvPicPr>
        <p:blipFill>
          <a:blip r:embed="rId3">
            <a:clrChange>
              <a:clrFrom>
                <a:srgbClr val="FFFFFF">
                  <a:alpha val="100000"/>
                </a:srgbClr>
              </a:clrFrom>
              <a:clrTo>
                <a:srgbClr val="FFFFFF">
                  <a:alpha val="100000"/>
                  <a:alpha val="0"/>
                </a:srgbClr>
              </a:clrTo>
            </a:clrChange>
          </a:blip>
          <a:stretch>
            <a:fillRect/>
          </a:stretch>
        </p:blipFill>
        <p:spPr>
          <a:xfrm>
            <a:off x="9419590" y="1391920"/>
            <a:ext cx="1751330" cy="268160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250">
        <p:random/>
      </p:transition>
    </mc:Choice>
    <mc:Fallback xmlns="">
      <p:transition spd="slow">
        <p:random/>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图片 23" descr="51miz-E1254795-C0F8D657"/>
          <p:cNvPicPr>
            <a:picLocks noChangeAspect="1"/>
          </p:cNvPicPr>
          <p:nvPr/>
        </p:nvPicPr>
        <p:blipFill>
          <a:blip r:embed="rId2" cstate="screen"/>
          <a:stretch>
            <a:fillRect/>
          </a:stretch>
        </p:blipFill>
        <p:spPr>
          <a:xfrm>
            <a:off x="2481580" y="3586480"/>
            <a:ext cx="3271520" cy="3271520"/>
          </a:xfrm>
          <a:prstGeom prst="rect">
            <a:avLst/>
          </a:prstGeom>
        </p:spPr>
      </p:pic>
      <p:sp>
        <p:nvSpPr>
          <p:cNvPr id="100" name="文本框 99"/>
          <p:cNvSpPr txBox="1"/>
          <p:nvPr/>
        </p:nvSpPr>
        <p:spPr>
          <a:xfrm>
            <a:off x="1141730" y="1221740"/>
            <a:ext cx="9907270" cy="3161030"/>
          </a:xfrm>
          <a:prstGeom prst="rect">
            <a:avLst/>
          </a:prstGeom>
          <a:noFill/>
          <a:ln w="9525">
            <a:noFill/>
          </a:ln>
        </p:spPr>
        <p:txBody>
          <a:bodyPr wrap="square">
            <a:spAutoFit/>
          </a:bodyPr>
          <a:lstStyle/>
          <a:p>
            <a:pPr indent="457200" algn="just" fontAlgn="auto">
              <a:lnSpc>
                <a:spcPct val="175000"/>
              </a:lnSpc>
              <a:buClrTx/>
              <a:buSzTx/>
              <a:buFontTx/>
            </a:pPr>
            <a:r>
              <a:rPr lang="zh-CN" altLang="en-US" sz="1900" b="1" dirty="0">
                <a:solidFill>
                  <a:schemeClr val="tx1">
                    <a:lumMod val="85000"/>
                    <a:lumOff val="15000"/>
                  </a:schemeClr>
                </a:solidFill>
                <a:latin typeface="微软雅黑" panose="020B0503020204020204" charset="-122"/>
                <a:ea typeface="微软雅黑" panose="020B0503020204020204" charset="-122"/>
              </a:rPr>
              <a:t>1. 在学校劳动中树立正确劳动观念</a:t>
            </a:r>
          </a:p>
          <a:p>
            <a:pPr indent="457200" algn="just" fontAlgn="auto">
              <a:lnSpc>
                <a:spcPct val="175000"/>
              </a:lnSpc>
              <a:buClrTx/>
              <a:buSzTx/>
              <a:buFontTx/>
            </a:pPr>
            <a:r>
              <a:rPr lang="zh-CN" altLang="en-US" sz="1900" dirty="0">
                <a:solidFill>
                  <a:schemeClr val="tx1">
                    <a:lumMod val="85000"/>
                    <a:lumOff val="15000"/>
                  </a:schemeClr>
                </a:solidFill>
                <a:latin typeface="微软雅黑" panose="020B0503020204020204" charset="-122"/>
                <a:ea typeface="微软雅黑" panose="020B0503020204020204" charset="-122"/>
              </a:rPr>
              <a:t>参加学校劳动在培养高尚的思想、良好的品德、社会责任感的同时，也锻炼了我们顽强的意志和吃苦耐劳的精神。</a:t>
            </a:r>
          </a:p>
          <a:p>
            <a:pPr indent="457200" algn="just" fontAlgn="auto">
              <a:lnSpc>
                <a:spcPct val="175000"/>
              </a:lnSpc>
              <a:buClrTx/>
              <a:buSzTx/>
              <a:buFontTx/>
            </a:pPr>
            <a:r>
              <a:rPr lang="zh-CN" altLang="en-US" sz="1900" dirty="0">
                <a:solidFill>
                  <a:schemeClr val="tx1">
                    <a:lumMod val="85000"/>
                    <a:lumOff val="15000"/>
                  </a:schemeClr>
                </a:solidFill>
                <a:latin typeface="微软雅黑" panose="020B0503020204020204" charset="-122"/>
                <a:ea typeface="微软雅黑" panose="020B0503020204020204" charset="-122"/>
              </a:rPr>
              <a:t>参加学校劳动不仅可以培养我们爱班级、爱学校、爱卫生、爱清洁的意识，还可以使我们在劳动中逐渐养成尊重劳动、热爱劳动的良好习惯，从而培养我们正确的劳动态度和劳动观念。</a:t>
            </a:r>
          </a:p>
        </p:txBody>
      </p:sp>
    </p:spTree>
  </p:cSld>
  <p:clrMapOvr>
    <a:masterClrMapping/>
  </p:clrMapOvr>
  <mc:AlternateContent xmlns:mc="http://schemas.openxmlformats.org/markup-compatibility/2006" xmlns:p14="http://schemas.microsoft.com/office/powerpoint/2010/main">
    <mc:Choice Requires="p14">
      <p:transition spd="slow" p14:dur="1250">
        <p:random/>
      </p:transition>
    </mc:Choice>
    <mc:Fallback xmlns="">
      <p:transition spd="slow">
        <p:random/>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141730" y="1221740"/>
            <a:ext cx="9907270" cy="3672840"/>
          </a:xfrm>
          <a:prstGeom prst="rect">
            <a:avLst/>
          </a:prstGeom>
          <a:noFill/>
          <a:ln w="9525">
            <a:noFill/>
          </a:ln>
        </p:spPr>
        <p:txBody>
          <a:bodyPr wrap="square">
            <a:spAutoFit/>
          </a:bodyPr>
          <a:lstStyle/>
          <a:p>
            <a:pPr indent="457200" algn="just" fontAlgn="auto">
              <a:lnSpc>
                <a:spcPct val="175000"/>
              </a:lnSpc>
              <a:buClrTx/>
              <a:buSzTx/>
              <a:buFontTx/>
            </a:pPr>
            <a:r>
              <a:rPr lang="zh-CN" altLang="en-US" sz="1900" b="1" dirty="0">
                <a:solidFill>
                  <a:schemeClr val="tx1">
                    <a:lumMod val="85000"/>
                    <a:lumOff val="15000"/>
                  </a:schemeClr>
                </a:solidFill>
                <a:latin typeface="微软雅黑" panose="020B0503020204020204" charset="-122"/>
                <a:ea typeface="微软雅黑" panose="020B0503020204020204" charset="-122"/>
              </a:rPr>
              <a:t>2. 在学校劳动中增强岗位责任意识</a:t>
            </a:r>
          </a:p>
          <a:p>
            <a:pPr indent="457200" algn="just" fontAlgn="auto">
              <a:lnSpc>
                <a:spcPct val="175000"/>
              </a:lnSpc>
              <a:buClrTx/>
              <a:buSzTx/>
              <a:buFontTx/>
            </a:pPr>
            <a:r>
              <a:rPr lang="zh-CN" altLang="en-US" sz="1900" dirty="0">
                <a:solidFill>
                  <a:schemeClr val="tx1">
                    <a:lumMod val="85000"/>
                    <a:lumOff val="15000"/>
                  </a:schemeClr>
                </a:solidFill>
                <a:latin typeface="微软雅黑" panose="020B0503020204020204" charset="-122"/>
                <a:ea typeface="微软雅黑" panose="020B0503020204020204" charset="-122"/>
              </a:rPr>
              <a:t>要参加学校劳动，首先要明确学校各类劳动的岗位职责。</a:t>
            </a:r>
          </a:p>
          <a:p>
            <a:pPr indent="457200" algn="just" fontAlgn="auto">
              <a:lnSpc>
                <a:spcPct val="175000"/>
              </a:lnSpc>
              <a:buClrTx/>
              <a:buSzTx/>
              <a:buFontTx/>
            </a:pPr>
            <a:r>
              <a:rPr lang="zh-CN" altLang="en-US" sz="1900" dirty="0">
                <a:solidFill>
                  <a:schemeClr val="tx1">
                    <a:lumMod val="85000"/>
                    <a:lumOff val="15000"/>
                  </a:schemeClr>
                </a:solidFill>
                <a:latin typeface="微软雅黑" panose="020B0503020204020204" charset="-122"/>
                <a:ea typeface="微软雅黑" panose="020B0503020204020204" charset="-122"/>
              </a:rPr>
              <a:t>我们的责任意识只有在具体的行为活动中才能得到培养，学校劳动是我们实践锻炼增强责任意识的最直接平台。</a:t>
            </a:r>
          </a:p>
          <a:p>
            <a:pPr indent="457200" algn="just" fontAlgn="auto">
              <a:lnSpc>
                <a:spcPct val="175000"/>
              </a:lnSpc>
              <a:buClrTx/>
              <a:buSzTx/>
              <a:buFontTx/>
            </a:pPr>
            <a:r>
              <a:rPr lang="zh-CN" altLang="en-US" sz="1900" dirty="0">
                <a:solidFill>
                  <a:schemeClr val="tx1">
                    <a:lumMod val="85000"/>
                    <a:lumOff val="15000"/>
                  </a:schemeClr>
                </a:solidFill>
                <a:latin typeface="微软雅黑" panose="020B0503020204020204" charset="-122"/>
                <a:ea typeface="微软雅黑" panose="020B0503020204020204" charset="-122"/>
              </a:rPr>
              <a:t>依据自身的特点和特长，对分配给自己力所能及的劳动任务，首先要明确岗位职责，在劳动实践中完成自己应该承担的任务，履行应承担的义务，逐步把自己培养成为一个有作为、有担当、有能力的中国特色社会主义建设的合格劳动者。</a:t>
            </a:r>
          </a:p>
        </p:txBody>
      </p:sp>
    </p:spTree>
  </p:cSld>
  <p:clrMapOvr>
    <a:masterClrMapping/>
  </p:clrMapOvr>
  <mc:AlternateContent xmlns:mc="http://schemas.openxmlformats.org/markup-compatibility/2006" xmlns:p14="http://schemas.microsoft.com/office/powerpoint/2010/main">
    <mc:Choice Requires="p14">
      <p:transition spd="slow" p14:dur="1250">
        <p:random/>
      </p:transition>
    </mc:Choice>
    <mc:Fallback xmlns="">
      <p:transition spd="slow">
        <p:random/>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141730" y="1221740"/>
            <a:ext cx="5838190" cy="3672840"/>
          </a:xfrm>
          <a:prstGeom prst="rect">
            <a:avLst/>
          </a:prstGeom>
          <a:noFill/>
          <a:ln w="9525">
            <a:noFill/>
          </a:ln>
        </p:spPr>
        <p:txBody>
          <a:bodyPr wrap="square">
            <a:spAutoFit/>
          </a:bodyPr>
          <a:lstStyle/>
          <a:p>
            <a:pPr indent="457200" algn="just" fontAlgn="auto">
              <a:lnSpc>
                <a:spcPct val="175000"/>
              </a:lnSpc>
              <a:buClrTx/>
              <a:buSzTx/>
              <a:buFontTx/>
            </a:pPr>
            <a:r>
              <a:rPr lang="zh-CN" altLang="en-US" sz="1900" b="1" dirty="0">
                <a:solidFill>
                  <a:schemeClr val="tx1">
                    <a:lumMod val="85000"/>
                    <a:lumOff val="15000"/>
                  </a:schemeClr>
                </a:solidFill>
                <a:latin typeface="微软雅黑" panose="020B0503020204020204" charset="-122"/>
                <a:ea typeface="微软雅黑" panose="020B0503020204020204" charset="-122"/>
              </a:rPr>
              <a:t>3. 在学校劳动中培养团队精神</a:t>
            </a:r>
          </a:p>
          <a:p>
            <a:pPr indent="457200" algn="just" fontAlgn="auto">
              <a:lnSpc>
                <a:spcPct val="175000"/>
              </a:lnSpc>
              <a:buClrTx/>
              <a:buSzTx/>
              <a:buFontTx/>
            </a:pPr>
            <a:r>
              <a:rPr lang="zh-CN" altLang="en-US" sz="1900" dirty="0">
                <a:solidFill>
                  <a:schemeClr val="tx1">
                    <a:lumMod val="85000"/>
                    <a:lumOff val="15000"/>
                  </a:schemeClr>
                </a:solidFill>
                <a:latin typeface="微软雅黑" panose="020B0503020204020204" charset="-122"/>
                <a:ea typeface="微软雅黑" panose="020B0503020204020204" charset="-122"/>
              </a:rPr>
              <a:t>团队精神是团队成员在群体行为中体现出来的意愿、品格和作风。</a:t>
            </a:r>
          </a:p>
          <a:p>
            <a:pPr indent="457200" algn="just" fontAlgn="auto">
              <a:lnSpc>
                <a:spcPct val="175000"/>
              </a:lnSpc>
              <a:buClrTx/>
              <a:buSzTx/>
              <a:buFontTx/>
            </a:pPr>
            <a:r>
              <a:rPr lang="zh-CN" altLang="en-US" sz="1900" dirty="0">
                <a:solidFill>
                  <a:schemeClr val="tx1">
                    <a:lumMod val="85000"/>
                    <a:lumOff val="15000"/>
                  </a:schemeClr>
                </a:solidFill>
                <a:latin typeface="微软雅黑" panose="020B0503020204020204" charset="-122"/>
                <a:ea typeface="微软雅黑" panose="020B0503020204020204" charset="-122"/>
              </a:rPr>
              <a:t>学校团队劳动既可以培养我们珍惜同学友谊的情感，懂得体谅他人，互帮互助，又可以培养我们在劳动中与人相处的能力，相互配合完成任务。这些都有助于培养团队精神，提升我们的人际交往能力。</a:t>
            </a:r>
          </a:p>
        </p:txBody>
      </p:sp>
      <p:pic>
        <p:nvPicPr>
          <p:cNvPr id="2" name="图片 1"/>
          <p:cNvPicPr>
            <a:picLocks noChangeAspect="1"/>
          </p:cNvPicPr>
          <p:nvPr>
            <p:custDataLst>
              <p:tags r:id="rId1"/>
            </p:custDataLst>
          </p:nvPr>
        </p:nvPicPr>
        <p:blipFill>
          <a:blip r:embed="rId3">
            <a:clrChange>
              <a:clrFrom>
                <a:srgbClr val="FFFFFF">
                  <a:alpha val="100000"/>
                </a:srgbClr>
              </a:clrFrom>
              <a:clrTo>
                <a:srgbClr val="FFFFFF">
                  <a:alpha val="100000"/>
                  <a:alpha val="0"/>
                </a:srgbClr>
              </a:clrTo>
            </a:clrChange>
          </a:blip>
          <a:stretch>
            <a:fillRect/>
          </a:stretch>
        </p:blipFill>
        <p:spPr>
          <a:xfrm>
            <a:off x="7640955" y="1998980"/>
            <a:ext cx="3783965" cy="295656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250">
        <p:random/>
      </p:transition>
    </mc:Choice>
    <mc:Fallback xmlns="">
      <p:transition spd="slow">
        <p:random/>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141730" y="1221740"/>
            <a:ext cx="9907270" cy="3161030"/>
          </a:xfrm>
          <a:prstGeom prst="rect">
            <a:avLst/>
          </a:prstGeom>
          <a:noFill/>
          <a:ln w="9525">
            <a:noFill/>
          </a:ln>
        </p:spPr>
        <p:txBody>
          <a:bodyPr wrap="square">
            <a:spAutoFit/>
          </a:bodyPr>
          <a:lstStyle/>
          <a:p>
            <a:pPr indent="457200" algn="just" fontAlgn="auto">
              <a:lnSpc>
                <a:spcPct val="175000"/>
              </a:lnSpc>
              <a:buClrTx/>
              <a:buSzTx/>
              <a:buFontTx/>
            </a:pPr>
            <a:r>
              <a:rPr lang="zh-CN" altLang="en-US" sz="1900" b="1" dirty="0">
                <a:solidFill>
                  <a:schemeClr val="tx1">
                    <a:lumMod val="85000"/>
                    <a:lumOff val="15000"/>
                  </a:schemeClr>
                </a:solidFill>
                <a:latin typeface="微软雅黑" panose="020B0503020204020204" charset="-122"/>
                <a:ea typeface="微软雅黑" panose="020B0503020204020204" charset="-122"/>
              </a:rPr>
              <a:t>4. 在学校劳动中助力生涯发展</a:t>
            </a:r>
          </a:p>
          <a:p>
            <a:pPr indent="457200" algn="just" fontAlgn="auto">
              <a:lnSpc>
                <a:spcPct val="175000"/>
              </a:lnSpc>
              <a:buClrTx/>
              <a:buSzTx/>
              <a:buFontTx/>
            </a:pPr>
            <a:r>
              <a:rPr lang="zh-CN" altLang="en-US" sz="1900" dirty="0">
                <a:solidFill>
                  <a:schemeClr val="tx1">
                    <a:lumMod val="85000"/>
                    <a:lumOff val="15000"/>
                  </a:schemeClr>
                </a:solidFill>
                <a:latin typeface="微软雅黑" panose="020B0503020204020204" charset="-122"/>
                <a:ea typeface="微软雅黑" panose="020B0503020204020204" charset="-122"/>
              </a:rPr>
              <a:t>通过学校劳动，我们可以掌握必备的生活和劳动技能，提高手、脑、眼等协调能力，积累一定的实践经验，进一步养成良好的劳动习惯。</a:t>
            </a:r>
          </a:p>
          <a:p>
            <a:pPr indent="457200" algn="just" fontAlgn="auto">
              <a:lnSpc>
                <a:spcPct val="175000"/>
              </a:lnSpc>
              <a:buClrTx/>
              <a:buSzTx/>
              <a:buFontTx/>
            </a:pPr>
            <a:r>
              <a:rPr lang="zh-CN" altLang="en-US" sz="1900" dirty="0">
                <a:solidFill>
                  <a:schemeClr val="tx1">
                    <a:lumMod val="85000"/>
                    <a:lumOff val="15000"/>
                  </a:schemeClr>
                </a:solidFill>
                <a:latin typeface="微软雅黑" panose="020B0503020204020204" charset="-122"/>
                <a:ea typeface="微软雅黑" panose="020B0503020204020204" charset="-122"/>
                <a:sym typeface="+mn-ea"/>
              </a:rPr>
              <a:t>比如某职业院校，每学期每班都有一周的劳动课时间，学生在这一周除了要承担学校全部公共区域的保洁任务，还要根据学校即时需要提供外来单位参观接待、会务接待和其他相关劳动任务。</a:t>
            </a:r>
            <a:endParaRPr lang="zh-CN" altLang="en-US" sz="1900" dirty="0">
              <a:solidFill>
                <a:schemeClr val="tx1">
                  <a:lumMod val="85000"/>
                  <a:lumOff val="15000"/>
                </a:schemeClr>
              </a:solidFill>
              <a:latin typeface="微软雅黑" panose="020B0503020204020204" charset="-122"/>
              <a:ea typeface="微软雅黑" panose="020B0503020204020204" charset="-122"/>
            </a:endParaRPr>
          </a:p>
        </p:txBody>
      </p:sp>
      <p:pic>
        <p:nvPicPr>
          <p:cNvPr id="2" name="图片 1"/>
          <p:cNvPicPr>
            <a:picLocks noChangeAspect="1"/>
          </p:cNvPicPr>
          <p:nvPr>
            <p:custDataLst>
              <p:tags r:id="rId1"/>
            </p:custDataLst>
          </p:nvPr>
        </p:nvPicPr>
        <p:blipFill>
          <a:blip r:embed="rId3">
            <a:clrChange>
              <a:clrFrom>
                <a:srgbClr val="FFFFFF">
                  <a:alpha val="100000"/>
                </a:srgbClr>
              </a:clrFrom>
              <a:clrTo>
                <a:srgbClr val="FFFFFF">
                  <a:alpha val="100000"/>
                  <a:alpha val="0"/>
                </a:srgbClr>
              </a:clrTo>
            </a:clrChange>
          </a:blip>
          <a:stretch>
            <a:fillRect/>
          </a:stretch>
        </p:blipFill>
        <p:spPr>
          <a:xfrm>
            <a:off x="3794125" y="4057015"/>
            <a:ext cx="4603750" cy="235013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250">
        <p:random/>
      </p:transition>
    </mc:Choice>
    <mc:Fallback xmlns="">
      <p:transition spd="slow">
        <p:random/>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141730" y="1221740"/>
            <a:ext cx="9907270" cy="2138045"/>
          </a:xfrm>
          <a:prstGeom prst="rect">
            <a:avLst/>
          </a:prstGeom>
          <a:noFill/>
          <a:ln w="9525">
            <a:noFill/>
          </a:ln>
        </p:spPr>
        <p:txBody>
          <a:bodyPr wrap="square">
            <a:spAutoFit/>
          </a:bodyPr>
          <a:lstStyle/>
          <a:p>
            <a:pPr indent="457200" algn="just" fontAlgn="auto">
              <a:lnSpc>
                <a:spcPct val="175000"/>
              </a:lnSpc>
              <a:buClrTx/>
              <a:buSzTx/>
              <a:buFontTx/>
            </a:pPr>
            <a:r>
              <a:rPr lang="zh-CN" altLang="en-US" sz="1900" dirty="0">
                <a:solidFill>
                  <a:schemeClr val="tx1">
                    <a:lumMod val="85000"/>
                    <a:lumOff val="15000"/>
                  </a:schemeClr>
                </a:solidFill>
                <a:latin typeface="微软雅黑" panose="020B0503020204020204" charset="-122"/>
                <a:ea typeface="微软雅黑" panose="020B0503020204020204" charset="-122"/>
              </a:rPr>
              <a:t>同时，劳动班级还在学校的支持下，开设带有模拟职业性质的 “校园茶社”和“校园咖啡厅”等学生活动项目社团。</a:t>
            </a:r>
          </a:p>
          <a:p>
            <a:pPr indent="457200" algn="just" fontAlgn="auto">
              <a:lnSpc>
                <a:spcPct val="175000"/>
              </a:lnSpc>
              <a:buClrTx/>
              <a:buSzTx/>
              <a:buFontTx/>
            </a:pPr>
            <a:r>
              <a:rPr lang="zh-CN" altLang="en-US" sz="1900" dirty="0">
                <a:solidFill>
                  <a:schemeClr val="tx1">
                    <a:lumMod val="85000"/>
                    <a:lumOff val="15000"/>
                  </a:schemeClr>
                </a:solidFill>
                <a:latin typeface="微软雅黑" panose="020B0503020204020204" charset="-122"/>
                <a:ea typeface="微软雅黑" panose="020B0503020204020204" charset="-122"/>
              </a:rPr>
              <a:t>社团一方面为课间有需求的学生提供品茶和喝咖啡的机会；另一方面，“校园茶社”和“校园咖啡厅”的经营，使这些学生感受了劳动的辛苦，体味了“职业”的乐趣。</a:t>
            </a:r>
          </a:p>
        </p:txBody>
      </p:sp>
      <p:pic>
        <p:nvPicPr>
          <p:cNvPr id="3" name="图片 2"/>
          <p:cNvPicPr>
            <a:picLocks noChangeAspect="1"/>
          </p:cNvPicPr>
          <p:nvPr>
            <p:custDataLst>
              <p:tags r:id="rId1"/>
            </p:custDataLst>
          </p:nvPr>
        </p:nvPicPr>
        <p:blipFill>
          <a:blip r:embed="rId3">
            <a:clrChange>
              <a:clrFrom>
                <a:srgbClr val="FFFFFF">
                  <a:alpha val="100000"/>
                </a:srgbClr>
              </a:clrFrom>
              <a:clrTo>
                <a:srgbClr val="FFFFFF">
                  <a:alpha val="100000"/>
                  <a:alpha val="0"/>
                </a:srgbClr>
              </a:clrTo>
            </a:clrChange>
          </a:blip>
          <a:stretch>
            <a:fillRect/>
          </a:stretch>
        </p:blipFill>
        <p:spPr>
          <a:xfrm>
            <a:off x="2661285" y="3638550"/>
            <a:ext cx="6869430" cy="267144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250">
        <p:random/>
      </p:transition>
    </mc:Choice>
    <mc:Fallback xmlns="">
      <p:transition spd="slow">
        <p:random/>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p:cNvSpPr/>
          <p:nvPr>
            <p:custDataLst>
              <p:tags r:id="rId1"/>
            </p:custDataLst>
          </p:nvPr>
        </p:nvSpPr>
        <p:spPr>
          <a:xfrm>
            <a:off x="1574800" y="1899285"/>
            <a:ext cx="9357995" cy="2917190"/>
          </a:xfrm>
          <a:prstGeom prst="roundRect">
            <a:avLst>
              <a:gd name="adj" fmla="val 0"/>
            </a:avLst>
          </a:prstGeom>
          <a:solidFill>
            <a:srgbClr val="FFF6E9"/>
          </a:solidFill>
          <a:ln w="44450" cmpd="sng">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charset="-122"/>
              <a:ea typeface="微软雅黑" panose="020B0503020204020204" charset="-122"/>
              <a:sym typeface="微软雅黑" panose="020B0503020204020204" charset="-122"/>
            </a:endParaRPr>
          </a:p>
        </p:txBody>
      </p:sp>
      <p:sp>
        <p:nvSpPr>
          <p:cNvPr id="16" name="圆角矩形 15"/>
          <p:cNvSpPr/>
          <p:nvPr>
            <p:custDataLst>
              <p:tags r:id="rId2"/>
            </p:custDataLst>
          </p:nvPr>
        </p:nvSpPr>
        <p:spPr>
          <a:xfrm>
            <a:off x="1435100" y="1759585"/>
            <a:ext cx="9357995" cy="2917190"/>
          </a:xfrm>
          <a:prstGeom prst="roundRect">
            <a:avLst>
              <a:gd name="adj" fmla="val 0"/>
            </a:avLst>
          </a:prstGeom>
          <a:noFill/>
          <a:ln w="44450" cmpd="sng">
            <a:solidFill>
              <a:srgbClr val="F3AD1F"/>
            </a:solidFill>
            <a:prstDash val="solid"/>
          </a:ln>
          <a:extLst>
            <a:ext uri="{909E8E84-426E-40DD-AFC4-6F175D3DCCD1}">
              <a14:hiddenFill xmlns:a14="http://schemas.microsoft.com/office/drawing/2010/main">
                <a:solidFill>
                  <a:srgbClr val="FFFAF3"/>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charset="-122"/>
              <a:ea typeface="微软雅黑" panose="020B0503020204020204" charset="-122"/>
              <a:sym typeface="微软雅黑" panose="020B0503020204020204" charset="-122"/>
            </a:endParaRPr>
          </a:p>
        </p:txBody>
      </p:sp>
      <p:sp>
        <p:nvSpPr>
          <p:cNvPr id="17" name="文本框 16"/>
          <p:cNvSpPr txBox="1"/>
          <p:nvPr>
            <p:custDataLst>
              <p:tags r:id="rId3"/>
            </p:custDataLst>
          </p:nvPr>
        </p:nvSpPr>
        <p:spPr>
          <a:xfrm>
            <a:off x="1625600" y="1494155"/>
            <a:ext cx="2005965" cy="544095"/>
          </a:xfrm>
          <a:prstGeom prst="roundRect">
            <a:avLst>
              <a:gd name="adj" fmla="val 35831"/>
            </a:avLst>
          </a:prstGeom>
          <a:solidFill>
            <a:srgbClr val="F3AD1F"/>
          </a:solidFill>
          <a:ln w="38100">
            <a:solidFill>
              <a:schemeClr val="accent4">
                <a:lumMod val="40000"/>
                <a:lumOff val="60000"/>
              </a:schemeClr>
            </a:solidFill>
          </a:ln>
        </p:spPr>
        <p:txBody>
          <a:bodyPr wrap="square" rtlCol="0">
            <a:spAutoFit/>
          </a:bodyPr>
          <a:lstStyle/>
          <a:p>
            <a:pPr algn="ctr"/>
            <a:r>
              <a:rPr lang="en-US" altLang="zh-CN" sz="2200" b="1" dirty="0">
                <a:solidFill>
                  <a:schemeClr val="bg1"/>
                </a:solidFill>
                <a:latin typeface="微软雅黑" panose="020B0503020204020204" charset="-122"/>
                <a:ea typeface="微软雅黑" panose="020B0503020204020204" charset="-122"/>
                <a:sym typeface="微软雅黑" panose="020B0503020204020204" charset="-122"/>
              </a:rPr>
              <a:t>      </a:t>
            </a:r>
            <a:r>
              <a:rPr lang="zh-CN" altLang="en-US" sz="2200" b="1" dirty="0">
                <a:solidFill>
                  <a:schemeClr val="bg1"/>
                </a:solidFill>
                <a:latin typeface="微软雅黑" panose="020B0503020204020204" charset="-122"/>
                <a:ea typeface="微软雅黑" panose="020B0503020204020204" charset="-122"/>
                <a:sym typeface="微软雅黑" panose="020B0503020204020204" charset="-122"/>
              </a:rPr>
              <a:t>名人名言</a:t>
            </a:r>
          </a:p>
        </p:txBody>
      </p:sp>
      <p:sp>
        <p:nvSpPr>
          <p:cNvPr id="100" name="文本框 99"/>
          <p:cNvSpPr txBox="1"/>
          <p:nvPr/>
        </p:nvSpPr>
        <p:spPr>
          <a:xfrm>
            <a:off x="2146098" y="2440940"/>
            <a:ext cx="8020943" cy="1753235"/>
          </a:xfrm>
          <a:prstGeom prst="rect">
            <a:avLst/>
          </a:prstGeom>
          <a:noFill/>
          <a:ln w="9525">
            <a:noFill/>
          </a:ln>
        </p:spPr>
        <p:txBody>
          <a:bodyPr wrap="square">
            <a:spAutoFit/>
          </a:bodyPr>
          <a:lstStyle/>
          <a:p>
            <a:pPr indent="457200" algn="just" fontAlgn="auto">
              <a:lnSpc>
                <a:spcPct val="150000"/>
              </a:lnSpc>
            </a:pPr>
            <a:r>
              <a:rPr b="0" dirty="0">
                <a:latin typeface="仿宋" panose="02010609060101010101" charset="-122"/>
                <a:ea typeface="仿宋" panose="02010609060101010101" charset="-122"/>
                <a:cs typeface="仿宋" panose="02010609060101010101" charset="-122"/>
              </a:rPr>
              <a:t>任何一个民族，如果停止劳动，不用说一年，就是几个星期，也要灭亡，这是每一个小孩子都知道的。</a:t>
            </a:r>
          </a:p>
          <a:p>
            <a:pPr indent="457200" algn="just" fontAlgn="auto">
              <a:lnSpc>
                <a:spcPct val="150000"/>
              </a:lnSpc>
            </a:pPr>
            <a:endParaRPr b="0" dirty="0">
              <a:latin typeface="仿宋" panose="02010609060101010101" charset="-122"/>
              <a:ea typeface="仿宋" panose="02010609060101010101" charset="-122"/>
              <a:cs typeface="仿宋" panose="02010609060101010101" charset="-122"/>
            </a:endParaRPr>
          </a:p>
          <a:p>
            <a:pPr indent="457200" algn="r" fontAlgn="auto">
              <a:lnSpc>
                <a:spcPct val="150000"/>
              </a:lnSpc>
            </a:pPr>
            <a:r>
              <a:rPr b="0" dirty="0">
                <a:latin typeface="仿宋" panose="02010609060101010101" charset="-122"/>
                <a:ea typeface="仿宋" panose="02010609060101010101" charset="-122"/>
                <a:cs typeface="仿宋" panose="02010609060101010101" charset="-122"/>
              </a:rPr>
              <a:t>——马克思</a:t>
            </a:r>
          </a:p>
        </p:txBody>
      </p:sp>
      <p:pic>
        <p:nvPicPr>
          <p:cNvPr id="4" name="图片 3" descr="未标题-1_画板 1"/>
          <p:cNvPicPr>
            <a:picLocks noChangeAspect="1"/>
          </p:cNvPicPr>
          <p:nvPr/>
        </p:nvPicPr>
        <p:blipFill>
          <a:blip r:embed="rId5"/>
          <a:stretch>
            <a:fillRect/>
          </a:stretch>
        </p:blipFill>
        <p:spPr>
          <a:xfrm>
            <a:off x="1676400" y="1208405"/>
            <a:ext cx="513080" cy="75882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250">
        <p:random/>
      </p:transition>
    </mc:Choice>
    <mc:Fallback xmlns="">
      <p:transition spd="slow">
        <p:random/>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custDataLst>
              <p:tags r:id="rId1"/>
            </p:custDataLst>
          </p:nvPr>
        </p:nvPicPr>
        <p:blipFill>
          <a:blip r:embed="rId3"/>
          <a:stretch>
            <a:fillRect/>
          </a:stretch>
        </p:blipFill>
        <p:spPr>
          <a:xfrm>
            <a:off x="1232535" y="1102995"/>
            <a:ext cx="2225675" cy="524510"/>
          </a:xfrm>
          <a:prstGeom prst="rect">
            <a:avLst/>
          </a:prstGeom>
        </p:spPr>
      </p:pic>
      <p:sp>
        <p:nvSpPr>
          <p:cNvPr id="100" name="文本框 99"/>
          <p:cNvSpPr txBox="1"/>
          <p:nvPr/>
        </p:nvSpPr>
        <p:spPr>
          <a:xfrm>
            <a:off x="1232535" y="1771650"/>
            <a:ext cx="9738360" cy="4184650"/>
          </a:xfrm>
          <a:prstGeom prst="rect">
            <a:avLst/>
          </a:prstGeom>
          <a:noFill/>
          <a:ln w="9525">
            <a:noFill/>
          </a:ln>
        </p:spPr>
        <p:txBody>
          <a:bodyPr wrap="square">
            <a:spAutoFit/>
          </a:bodyPr>
          <a:lstStyle/>
          <a:p>
            <a:pPr indent="457200" algn="l">
              <a:lnSpc>
                <a:spcPct val="175000"/>
              </a:lnSpc>
              <a:buClrTx/>
              <a:buSzTx/>
              <a:buFontTx/>
            </a:pPr>
            <a:r>
              <a:rPr lang="zh-CN" altLang="en-US" sz="1900" b="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rPr>
              <a:t>劳动最光荣，劳动创造美好生活。在“五一”国际劳动节来临之际，我们应该如何表达对劳动的热爱和对劳动者的敬意呢？</a:t>
            </a:r>
          </a:p>
          <a:p>
            <a:pPr indent="457200" algn="l">
              <a:lnSpc>
                <a:spcPct val="175000"/>
              </a:lnSpc>
              <a:buClrTx/>
              <a:buSzTx/>
              <a:buFontTx/>
            </a:pPr>
            <a:r>
              <a:rPr lang="zh-CN" altLang="en-US" sz="1900" b="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rPr>
              <a:t>请以“五一劳动节”为主题，举办一次班级宣传小报设计评比活动。</a:t>
            </a:r>
          </a:p>
          <a:p>
            <a:pPr indent="457200" algn="l">
              <a:lnSpc>
                <a:spcPct val="175000"/>
              </a:lnSpc>
              <a:buClrTx/>
              <a:buSzTx/>
              <a:buFontTx/>
            </a:pPr>
            <a:r>
              <a:rPr lang="zh-CN" altLang="en-US" sz="1900" b="1" dirty="0">
                <a:solidFill>
                  <a:srgbClr val="B49574"/>
                </a:solidFill>
                <a:latin typeface="微软雅黑" panose="020B0503020204020204" charset="-122"/>
                <a:ea typeface="微软雅黑" panose="020B0503020204020204" charset="-122"/>
                <a:cs typeface="Arial" panose="020B0604020202020204" pitchFamily="34" charset="0"/>
              </a:rPr>
              <a:t>一、活动提示</a:t>
            </a:r>
          </a:p>
          <a:p>
            <a:pPr indent="457200" algn="l">
              <a:lnSpc>
                <a:spcPct val="175000"/>
              </a:lnSpc>
              <a:buClrTx/>
              <a:buSzTx/>
              <a:buFontTx/>
            </a:pPr>
            <a:r>
              <a:rPr lang="zh-CN" altLang="en-US" sz="1900" b="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rPr>
              <a:t>（1） 活动主题鲜明，体现社会主义核心价值观，具有时代性，引领正能量。</a:t>
            </a:r>
          </a:p>
          <a:p>
            <a:pPr indent="457200" algn="l">
              <a:lnSpc>
                <a:spcPct val="175000"/>
              </a:lnSpc>
              <a:buClrTx/>
              <a:buSzTx/>
              <a:buFontTx/>
            </a:pPr>
            <a:r>
              <a:rPr lang="zh-CN" altLang="en-US" sz="1900" b="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rPr>
              <a:t>（2） 选取内容切合主题。</a:t>
            </a:r>
          </a:p>
          <a:p>
            <a:pPr indent="457200" algn="l">
              <a:lnSpc>
                <a:spcPct val="175000"/>
              </a:lnSpc>
              <a:buClrTx/>
              <a:buSzTx/>
              <a:buFontTx/>
            </a:pPr>
            <a:r>
              <a:rPr lang="zh-CN" altLang="en-US" sz="1900" b="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rPr>
              <a:t>（3） 形式可以是个人参加，也可以是团队合作，保证人人动手、动脑参与活动。</a:t>
            </a:r>
          </a:p>
          <a:p>
            <a:pPr indent="457200" algn="l">
              <a:lnSpc>
                <a:spcPct val="175000"/>
              </a:lnSpc>
              <a:buClrTx/>
              <a:buSzTx/>
              <a:buFontTx/>
            </a:pPr>
            <a:r>
              <a:rPr lang="zh-CN" altLang="en-US" sz="1900" b="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rPr>
              <a:t>（4） 设计有特点，拒绝雷同。</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7C42F"/>
        </a:solidFill>
        <a:effectLst/>
      </p:bgPr>
    </p:bg>
    <p:spTree>
      <p:nvGrpSpPr>
        <p:cNvPr id="1" name=""/>
        <p:cNvGrpSpPr/>
        <p:nvPr/>
      </p:nvGrpSpPr>
      <p:grpSpPr>
        <a:xfrm>
          <a:off x="0" y="0"/>
          <a:ext cx="0" cy="0"/>
          <a:chOff x="0" y="0"/>
          <a:chExt cx="0" cy="0"/>
        </a:xfrm>
      </p:grpSpPr>
      <p:pic>
        <p:nvPicPr>
          <p:cNvPr id="50" name="图片 49" descr="图片4"/>
          <p:cNvPicPr>
            <a:picLocks noChangeAspect="1"/>
          </p:cNvPicPr>
          <p:nvPr/>
        </p:nvPicPr>
        <p:blipFill>
          <a:blip r:embed="rId5"/>
          <a:stretch>
            <a:fillRect/>
          </a:stretch>
        </p:blipFill>
        <p:spPr>
          <a:xfrm>
            <a:off x="2540" y="0"/>
            <a:ext cx="12188825" cy="6858000"/>
          </a:xfrm>
          <a:prstGeom prst="rect">
            <a:avLst/>
          </a:prstGeom>
        </p:spPr>
      </p:pic>
      <p:sp>
        <p:nvSpPr>
          <p:cNvPr id="4" name="圆角矩形 3"/>
          <p:cNvSpPr/>
          <p:nvPr/>
        </p:nvSpPr>
        <p:spPr>
          <a:xfrm>
            <a:off x="997585" y="1049020"/>
            <a:ext cx="10196830" cy="4657725"/>
          </a:xfrm>
          <a:prstGeom prst="roundRect">
            <a:avLst>
              <a:gd name="adj" fmla="val 6612"/>
            </a:avLst>
          </a:prstGeom>
          <a:gradFill>
            <a:gsLst>
              <a:gs pos="0">
                <a:schemeClr val="bg1"/>
              </a:gs>
              <a:gs pos="100000">
                <a:srgbClr val="FFF8E5"/>
              </a:gs>
            </a:gsLst>
            <a:lin ang="5400000" scaled="0"/>
          </a:gradFill>
          <a:ln w="50800">
            <a:solidFill>
              <a:srgbClr val="F3AD1F"/>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微软雅黑" panose="020B0503020204020204" charset="-122"/>
            </a:endParaRPr>
          </a:p>
        </p:txBody>
      </p:sp>
      <p:sp>
        <p:nvSpPr>
          <p:cNvPr id="47" name="任意多边形 46"/>
          <p:cNvSpPr/>
          <p:nvPr/>
        </p:nvSpPr>
        <p:spPr>
          <a:xfrm>
            <a:off x="4585970" y="1305560"/>
            <a:ext cx="785495" cy="520065"/>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1851" h="1407">
                <a:moveTo>
                  <a:pt x="0" y="78"/>
                </a:moveTo>
                <a:cubicBezTo>
                  <a:pt x="0" y="35"/>
                  <a:pt x="35" y="0"/>
                  <a:pt x="77" y="0"/>
                </a:cubicBezTo>
                <a:cubicBezTo>
                  <a:pt x="120" y="0"/>
                  <a:pt x="155" y="35"/>
                  <a:pt x="155" y="78"/>
                </a:cubicBezTo>
                <a:cubicBezTo>
                  <a:pt x="155" y="120"/>
                  <a:pt x="120" y="155"/>
                  <a:pt x="77" y="155"/>
                </a:cubicBezTo>
                <a:cubicBezTo>
                  <a:pt x="35" y="155"/>
                  <a:pt x="0" y="120"/>
                  <a:pt x="0" y="78"/>
                </a:cubicBezTo>
                <a:close/>
                <a:moveTo>
                  <a:pt x="339" y="78"/>
                </a:moveTo>
                <a:cubicBezTo>
                  <a:pt x="339" y="35"/>
                  <a:pt x="374" y="0"/>
                  <a:pt x="417" y="0"/>
                </a:cubicBezTo>
                <a:cubicBezTo>
                  <a:pt x="459" y="0"/>
                  <a:pt x="494" y="35"/>
                  <a:pt x="494" y="78"/>
                </a:cubicBezTo>
                <a:cubicBezTo>
                  <a:pt x="494" y="120"/>
                  <a:pt x="459" y="155"/>
                  <a:pt x="417" y="155"/>
                </a:cubicBezTo>
                <a:cubicBezTo>
                  <a:pt x="374" y="155"/>
                  <a:pt x="339" y="120"/>
                  <a:pt x="339" y="78"/>
                </a:cubicBezTo>
                <a:close/>
                <a:moveTo>
                  <a:pt x="678" y="78"/>
                </a:moveTo>
                <a:cubicBezTo>
                  <a:pt x="678" y="35"/>
                  <a:pt x="713" y="0"/>
                  <a:pt x="756" y="0"/>
                </a:cubicBezTo>
                <a:cubicBezTo>
                  <a:pt x="799" y="0"/>
                  <a:pt x="833" y="35"/>
                  <a:pt x="833" y="78"/>
                </a:cubicBezTo>
                <a:cubicBezTo>
                  <a:pt x="833" y="120"/>
                  <a:pt x="799" y="155"/>
                  <a:pt x="756" y="155"/>
                </a:cubicBezTo>
                <a:cubicBezTo>
                  <a:pt x="713" y="155"/>
                  <a:pt x="678" y="120"/>
                  <a:pt x="678" y="78"/>
                </a:cubicBezTo>
                <a:close/>
                <a:moveTo>
                  <a:pt x="1018" y="78"/>
                </a:moveTo>
                <a:cubicBezTo>
                  <a:pt x="1018" y="35"/>
                  <a:pt x="1052" y="0"/>
                  <a:pt x="1095" y="0"/>
                </a:cubicBezTo>
                <a:cubicBezTo>
                  <a:pt x="1138" y="0"/>
                  <a:pt x="1173" y="35"/>
                  <a:pt x="1173" y="78"/>
                </a:cubicBezTo>
                <a:cubicBezTo>
                  <a:pt x="1173" y="120"/>
                  <a:pt x="1138" y="155"/>
                  <a:pt x="1095" y="155"/>
                </a:cubicBezTo>
                <a:cubicBezTo>
                  <a:pt x="1052" y="155"/>
                  <a:pt x="1018" y="120"/>
                  <a:pt x="1018" y="78"/>
                </a:cubicBezTo>
                <a:close/>
                <a:moveTo>
                  <a:pt x="1357" y="78"/>
                </a:moveTo>
                <a:cubicBezTo>
                  <a:pt x="1357" y="35"/>
                  <a:pt x="1392" y="0"/>
                  <a:pt x="1434" y="0"/>
                </a:cubicBezTo>
                <a:cubicBezTo>
                  <a:pt x="1477" y="0"/>
                  <a:pt x="1512" y="35"/>
                  <a:pt x="1512" y="78"/>
                </a:cubicBezTo>
                <a:cubicBezTo>
                  <a:pt x="1512" y="120"/>
                  <a:pt x="1477" y="155"/>
                  <a:pt x="1434" y="155"/>
                </a:cubicBezTo>
                <a:cubicBezTo>
                  <a:pt x="1392" y="155"/>
                  <a:pt x="1357" y="120"/>
                  <a:pt x="1357" y="78"/>
                </a:cubicBezTo>
                <a:close/>
                <a:moveTo>
                  <a:pt x="1696" y="78"/>
                </a:moveTo>
                <a:cubicBezTo>
                  <a:pt x="1696" y="35"/>
                  <a:pt x="1731" y="0"/>
                  <a:pt x="1774" y="0"/>
                </a:cubicBezTo>
                <a:cubicBezTo>
                  <a:pt x="1816" y="0"/>
                  <a:pt x="1851" y="35"/>
                  <a:pt x="1851" y="78"/>
                </a:cubicBezTo>
                <a:cubicBezTo>
                  <a:pt x="1851" y="120"/>
                  <a:pt x="1816" y="155"/>
                  <a:pt x="1774" y="155"/>
                </a:cubicBezTo>
                <a:cubicBezTo>
                  <a:pt x="1731" y="155"/>
                  <a:pt x="1696" y="120"/>
                  <a:pt x="1696" y="78"/>
                </a:cubicBezTo>
                <a:close/>
                <a:moveTo>
                  <a:pt x="0" y="391"/>
                </a:moveTo>
                <a:cubicBezTo>
                  <a:pt x="0" y="348"/>
                  <a:pt x="35" y="313"/>
                  <a:pt x="78" y="313"/>
                </a:cubicBezTo>
                <a:cubicBezTo>
                  <a:pt x="120" y="313"/>
                  <a:pt x="155" y="348"/>
                  <a:pt x="155" y="391"/>
                </a:cubicBezTo>
                <a:cubicBezTo>
                  <a:pt x="155" y="433"/>
                  <a:pt x="120" y="468"/>
                  <a:pt x="78" y="468"/>
                </a:cubicBezTo>
                <a:cubicBezTo>
                  <a:pt x="35" y="468"/>
                  <a:pt x="0" y="433"/>
                  <a:pt x="0" y="391"/>
                </a:cubicBezTo>
                <a:close/>
                <a:moveTo>
                  <a:pt x="339" y="391"/>
                </a:moveTo>
                <a:cubicBezTo>
                  <a:pt x="339" y="348"/>
                  <a:pt x="374" y="313"/>
                  <a:pt x="417" y="313"/>
                </a:cubicBezTo>
                <a:cubicBezTo>
                  <a:pt x="459" y="313"/>
                  <a:pt x="494" y="348"/>
                  <a:pt x="494" y="391"/>
                </a:cubicBezTo>
                <a:cubicBezTo>
                  <a:pt x="494" y="433"/>
                  <a:pt x="459" y="468"/>
                  <a:pt x="417" y="468"/>
                </a:cubicBezTo>
                <a:cubicBezTo>
                  <a:pt x="374" y="468"/>
                  <a:pt x="339" y="433"/>
                  <a:pt x="339" y="391"/>
                </a:cubicBezTo>
                <a:close/>
                <a:moveTo>
                  <a:pt x="678" y="391"/>
                </a:moveTo>
                <a:cubicBezTo>
                  <a:pt x="678" y="348"/>
                  <a:pt x="713" y="313"/>
                  <a:pt x="756" y="313"/>
                </a:cubicBezTo>
                <a:cubicBezTo>
                  <a:pt x="798" y="313"/>
                  <a:pt x="833" y="348"/>
                  <a:pt x="833" y="391"/>
                </a:cubicBezTo>
                <a:cubicBezTo>
                  <a:pt x="833" y="433"/>
                  <a:pt x="798" y="468"/>
                  <a:pt x="756" y="468"/>
                </a:cubicBezTo>
                <a:cubicBezTo>
                  <a:pt x="713" y="468"/>
                  <a:pt x="678" y="433"/>
                  <a:pt x="678" y="391"/>
                </a:cubicBezTo>
                <a:close/>
                <a:moveTo>
                  <a:pt x="1018" y="391"/>
                </a:moveTo>
                <a:cubicBezTo>
                  <a:pt x="1018" y="348"/>
                  <a:pt x="1053" y="313"/>
                  <a:pt x="1096" y="313"/>
                </a:cubicBezTo>
                <a:cubicBezTo>
                  <a:pt x="1138" y="313"/>
                  <a:pt x="1173" y="348"/>
                  <a:pt x="1173" y="391"/>
                </a:cubicBezTo>
                <a:cubicBezTo>
                  <a:pt x="1173" y="433"/>
                  <a:pt x="1138" y="468"/>
                  <a:pt x="1096" y="468"/>
                </a:cubicBezTo>
                <a:cubicBezTo>
                  <a:pt x="1053" y="468"/>
                  <a:pt x="1018" y="433"/>
                  <a:pt x="1018" y="391"/>
                </a:cubicBezTo>
                <a:close/>
                <a:moveTo>
                  <a:pt x="1357" y="391"/>
                </a:moveTo>
                <a:cubicBezTo>
                  <a:pt x="1357" y="348"/>
                  <a:pt x="1392" y="313"/>
                  <a:pt x="1435" y="313"/>
                </a:cubicBezTo>
                <a:cubicBezTo>
                  <a:pt x="1477" y="313"/>
                  <a:pt x="1512" y="348"/>
                  <a:pt x="1512" y="391"/>
                </a:cubicBezTo>
                <a:cubicBezTo>
                  <a:pt x="1512" y="433"/>
                  <a:pt x="1477" y="468"/>
                  <a:pt x="1435" y="468"/>
                </a:cubicBezTo>
                <a:cubicBezTo>
                  <a:pt x="1392" y="468"/>
                  <a:pt x="1357" y="433"/>
                  <a:pt x="1357" y="391"/>
                </a:cubicBezTo>
                <a:close/>
                <a:moveTo>
                  <a:pt x="1696" y="391"/>
                </a:moveTo>
                <a:cubicBezTo>
                  <a:pt x="1696" y="348"/>
                  <a:pt x="1731" y="313"/>
                  <a:pt x="1774" y="313"/>
                </a:cubicBezTo>
                <a:cubicBezTo>
                  <a:pt x="1816" y="313"/>
                  <a:pt x="1851" y="348"/>
                  <a:pt x="1851" y="391"/>
                </a:cubicBezTo>
                <a:cubicBezTo>
                  <a:pt x="1851" y="433"/>
                  <a:pt x="1816" y="468"/>
                  <a:pt x="1774" y="468"/>
                </a:cubicBezTo>
                <a:cubicBezTo>
                  <a:pt x="1731" y="468"/>
                  <a:pt x="1696" y="433"/>
                  <a:pt x="1696" y="391"/>
                </a:cubicBezTo>
                <a:close/>
                <a:moveTo>
                  <a:pt x="0" y="704"/>
                </a:moveTo>
                <a:cubicBezTo>
                  <a:pt x="0" y="661"/>
                  <a:pt x="35" y="626"/>
                  <a:pt x="78" y="626"/>
                </a:cubicBezTo>
                <a:cubicBezTo>
                  <a:pt x="120" y="626"/>
                  <a:pt x="155" y="661"/>
                  <a:pt x="155" y="704"/>
                </a:cubicBezTo>
                <a:cubicBezTo>
                  <a:pt x="155" y="746"/>
                  <a:pt x="120" y="781"/>
                  <a:pt x="78" y="781"/>
                </a:cubicBezTo>
                <a:cubicBezTo>
                  <a:pt x="35" y="781"/>
                  <a:pt x="0" y="746"/>
                  <a:pt x="0" y="704"/>
                </a:cubicBezTo>
                <a:close/>
                <a:moveTo>
                  <a:pt x="339" y="704"/>
                </a:moveTo>
                <a:cubicBezTo>
                  <a:pt x="339" y="661"/>
                  <a:pt x="374" y="626"/>
                  <a:pt x="417" y="626"/>
                </a:cubicBezTo>
                <a:cubicBezTo>
                  <a:pt x="459" y="626"/>
                  <a:pt x="494" y="661"/>
                  <a:pt x="494" y="704"/>
                </a:cubicBezTo>
                <a:cubicBezTo>
                  <a:pt x="494" y="746"/>
                  <a:pt x="459" y="781"/>
                  <a:pt x="417" y="781"/>
                </a:cubicBezTo>
                <a:cubicBezTo>
                  <a:pt x="374" y="781"/>
                  <a:pt x="339" y="746"/>
                  <a:pt x="339" y="704"/>
                </a:cubicBezTo>
                <a:close/>
                <a:moveTo>
                  <a:pt x="678" y="704"/>
                </a:moveTo>
                <a:cubicBezTo>
                  <a:pt x="678" y="661"/>
                  <a:pt x="713" y="626"/>
                  <a:pt x="756" y="626"/>
                </a:cubicBezTo>
                <a:cubicBezTo>
                  <a:pt x="798" y="626"/>
                  <a:pt x="833" y="661"/>
                  <a:pt x="833" y="704"/>
                </a:cubicBezTo>
                <a:cubicBezTo>
                  <a:pt x="833" y="746"/>
                  <a:pt x="798" y="781"/>
                  <a:pt x="756" y="781"/>
                </a:cubicBezTo>
                <a:cubicBezTo>
                  <a:pt x="713" y="781"/>
                  <a:pt x="678" y="746"/>
                  <a:pt x="678" y="704"/>
                </a:cubicBezTo>
                <a:close/>
                <a:moveTo>
                  <a:pt x="1018" y="704"/>
                </a:moveTo>
                <a:cubicBezTo>
                  <a:pt x="1018" y="661"/>
                  <a:pt x="1053" y="626"/>
                  <a:pt x="1096" y="626"/>
                </a:cubicBezTo>
                <a:cubicBezTo>
                  <a:pt x="1138" y="626"/>
                  <a:pt x="1173" y="661"/>
                  <a:pt x="1173" y="704"/>
                </a:cubicBezTo>
                <a:cubicBezTo>
                  <a:pt x="1173" y="746"/>
                  <a:pt x="1138" y="781"/>
                  <a:pt x="1096" y="781"/>
                </a:cubicBezTo>
                <a:cubicBezTo>
                  <a:pt x="1053" y="781"/>
                  <a:pt x="1018" y="746"/>
                  <a:pt x="1018" y="704"/>
                </a:cubicBezTo>
                <a:close/>
                <a:moveTo>
                  <a:pt x="1357" y="704"/>
                </a:moveTo>
                <a:cubicBezTo>
                  <a:pt x="1357" y="661"/>
                  <a:pt x="1392" y="626"/>
                  <a:pt x="1435" y="626"/>
                </a:cubicBezTo>
                <a:cubicBezTo>
                  <a:pt x="1477" y="626"/>
                  <a:pt x="1512" y="661"/>
                  <a:pt x="1512" y="704"/>
                </a:cubicBezTo>
                <a:cubicBezTo>
                  <a:pt x="1512" y="746"/>
                  <a:pt x="1477" y="781"/>
                  <a:pt x="1435" y="781"/>
                </a:cubicBezTo>
                <a:cubicBezTo>
                  <a:pt x="1392" y="781"/>
                  <a:pt x="1357" y="746"/>
                  <a:pt x="1357" y="704"/>
                </a:cubicBezTo>
                <a:close/>
                <a:moveTo>
                  <a:pt x="1696" y="704"/>
                </a:moveTo>
                <a:cubicBezTo>
                  <a:pt x="1696" y="661"/>
                  <a:pt x="1731" y="626"/>
                  <a:pt x="1774" y="626"/>
                </a:cubicBezTo>
                <a:cubicBezTo>
                  <a:pt x="1816" y="626"/>
                  <a:pt x="1851" y="661"/>
                  <a:pt x="1851" y="704"/>
                </a:cubicBezTo>
                <a:cubicBezTo>
                  <a:pt x="1851" y="746"/>
                  <a:pt x="1816" y="781"/>
                  <a:pt x="1774" y="781"/>
                </a:cubicBezTo>
                <a:cubicBezTo>
                  <a:pt x="1731" y="781"/>
                  <a:pt x="1696" y="746"/>
                  <a:pt x="1696" y="704"/>
                </a:cubicBezTo>
                <a:close/>
                <a:moveTo>
                  <a:pt x="0" y="1017"/>
                </a:moveTo>
                <a:cubicBezTo>
                  <a:pt x="0" y="974"/>
                  <a:pt x="35" y="939"/>
                  <a:pt x="78" y="939"/>
                </a:cubicBezTo>
                <a:cubicBezTo>
                  <a:pt x="120" y="939"/>
                  <a:pt x="155" y="974"/>
                  <a:pt x="155" y="1017"/>
                </a:cubicBezTo>
                <a:cubicBezTo>
                  <a:pt x="155" y="1059"/>
                  <a:pt x="120" y="1094"/>
                  <a:pt x="78" y="1094"/>
                </a:cubicBezTo>
                <a:cubicBezTo>
                  <a:pt x="35" y="1094"/>
                  <a:pt x="0" y="1059"/>
                  <a:pt x="0" y="1017"/>
                </a:cubicBezTo>
                <a:close/>
                <a:moveTo>
                  <a:pt x="339" y="1017"/>
                </a:moveTo>
                <a:cubicBezTo>
                  <a:pt x="339" y="974"/>
                  <a:pt x="374" y="939"/>
                  <a:pt x="417" y="939"/>
                </a:cubicBezTo>
                <a:cubicBezTo>
                  <a:pt x="459" y="939"/>
                  <a:pt x="494" y="974"/>
                  <a:pt x="494" y="1017"/>
                </a:cubicBezTo>
                <a:cubicBezTo>
                  <a:pt x="494" y="1059"/>
                  <a:pt x="459" y="1094"/>
                  <a:pt x="417" y="1094"/>
                </a:cubicBezTo>
                <a:cubicBezTo>
                  <a:pt x="374" y="1094"/>
                  <a:pt x="339" y="1059"/>
                  <a:pt x="339" y="1017"/>
                </a:cubicBezTo>
                <a:close/>
                <a:moveTo>
                  <a:pt x="678" y="1017"/>
                </a:moveTo>
                <a:cubicBezTo>
                  <a:pt x="678" y="974"/>
                  <a:pt x="713" y="939"/>
                  <a:pt x="756" y="939"/>
                </a:cubicBezTo>
                <a:cubicBezTo>
                  <a:pt x="798" y="939"/>
                  <a:pt x="833" y="974"/>
                  <a:pt x="833" y="1017"/>
                </a:cubicBezTo>
                <a:cubicBezTo>
                  <a:pt x="833" y="1059"/>
                  <a:pt x="798" y="1094"/>
                  <a:pt x="756" y="1094"/>
                </a:cubicBezTo>
                <a:cubicBezTo>
                  <a:pt x="713" y="1094"/>
                  <a:pt x="678" y="1059"/>
                  <a:pt x="678" y="1017"/>
                </a:cubicBezTo>
                <a:close/>
                <a:moveTo>
                  <a:pt x="1018" y="1017"/>
                </a:moveTo>
                <a:cubicBezTo>
                  <a:pt x="1018" y="974"/>
                  <a:pt x="1053" y="939"/>
                  <a:pt x="1096" y="939"/>
                </a:cubicBezTo>
                <a:cubicBezTo>
                  <a:pt x="1138" y="939"/>
                  <a:pt x="1173" y="974"/>
                  <a:pt x="1173" y="1017"/>
                </a:cubicBezTo>
                <a:cubicBezTo>
                  <a:pt x="1173" y="1059"/>
                  <a:pt x="1138" y="1094"/>
                  <a:pt x="1096" y="1094"/>
                </a:cubicBezTo>
                <a:cubicBezTo>
                  <a:pt x="1053" y="1094"/>
                  <a:pt x="1018" y="1059"/>
                  <a:pt x="1018" y="1017"/>
                </a:cubicBezTo>
                <a:close/>
                <a:moveTo>
                  <a:pt x="1357" y="1017"/>
                </a:moveTo>
                <a:cubicBezTo>
                  <a:pt x="1357" y="974"/>
                  <a:pt x="1392" y="939"/>
                  <a:pt x="1435" y="939"/>
                </a:cubicBezTo>
                <a:cubicBezTo>
                  <a:pt x="1477" y="939"/>
                  <a:pt x="1512" y="974"/>
                  <a:pt x="1512" y="1017"/>
                </a:cubicBezTo>
                <a:cubicBezTo>
                  <a:pt x="1512" y="1059"/>
                  <a:pt x="1477" y="1094"/>
                  <a:pt x="1435" y="1094"/>
                </a:cubicBezTo>
                <a:cubicBezTo>
                  <a:pt x="1392" y="1094"/>
                  <a:pt x="1357" y="1059"/>
                  <a:pt x="1357" y="1017"/>
                </a:cubicBezTo>
                <a:close/>
                <a:moveTo>
                  <a:pt x="1696" y="1017"/>
                </a:moveTo>
                <a:cubicBezTo>
                  <a:pt x="1696" y="974"/>
                  <a:pt x="1731" y="939"/>
                  <a:pt x="1774" y="939"/>
                </a:cubicBezTo>
                <a:cubicBezTo>
                  <a:pt x="1816" y="939"/>
                  <a:pt x="1851" y="974"/>
                  <a:pt x="1851" y="1017"/>
                </a:cubicBezTo>
                <a:cubicBezTo>
                  <a:pt x="1851" y="1059"/>
                  <a:pt x="1816" y="1094"/>
                  <a:pt x="1774" y="1094"/>
                </a:cubicBezTo>
                <a:cubicBezTo>
                  <a:pt x="1731" y="1094"/>
                  <a:pt x="1696" y="1059"/>
                  <a:pt x="1696" y="1017"/>
                </a:cubicBezTo>
                <a:close/>
                <a:moveTo>
                  <a:pt x="0" y="1330"/>
                </a:moveTo>
                <a:cubicBezTo>
                  <a:pt x="0" y="1287"/>
                  <a:pt x="35" y="1252"/>
                  <a:pt x="78" y="1252"/>
                </a:cubicBezTo>
                <a:cubicBezTo>
                  <a:pt x="120" y="1252"/>
                  <a:pt x="155" y="1287"/>
                  <a:pt x="155" y="1330"/>
                </a:cubicBezTo>
                <a:cubicBezTo>
                  <a:pt x="155" y="1372"/>
                  <a:pt x="120" y="1407"/>
                  <a:pt x="78" y="1407"/>
                </a:cubicBezTo>
                <a:cubicBezTo>
                  <a:pt x="35" y="1407"/>
                  <a:pt x="0" y="1372"/>
                  <a:pt x="0" y="1330"/>
                </a:cubicBezTo>
                <a:close/>
                <a:moveTo>
                  <a:pt x="339" y="1330"/>
                </a:moveTo>
                <a:cubicBezTo>
                  <a:pt x="339" y="1287"/>
                  <a:pt x="374" y="1252"/>
                  <a:pt x="417" y="1252"/>
                </a:cubicBezTo>
                <a:cubicBezTo>
                  <a:pt x="459" y="1252"/>
                  <a:pt x="494" y="1287"/>
                  <a:pt x="494" y="1330"/>
                </a:cubicBezTo>
                <a:cubicBezTo>
                  <a:pt x="494" y="1372"/>
                  <a:pt x="459" y="1407"/>
                  <a:pt x="417" y="1407"/>
                </a:cubicBezTo>
                <a:cubicBezTo>
                  <a:pt x="374" y="1407"/>
                  <a:pt x="339" y="1372"/>
                  <a:pt x="339" y="1330"/>
                </a:cubicBezTo>
                <a:close/>
                <a:moveTo>
                  <a:pt x="678" y="1330"/>
                </a:moveTo>
                <a:cubicBezTo>
                  <a:pt x="678" y="1287"/>
                  <a:pt x="713" y="1252"/>
                  <a:pt x="756" y="1252"/>
                </a:cubicBezTo>
                <a:cubicBezTo>
                  <a:pt x="798" y="1252"/>
                  <a:pt x="833" y="1287"/>
                  <a:pt x="833" y="1330"/>
                </a:cubicBezTo>
                <a:cubicBezTo>
                  <a:pt x="833" y="1372"/>
                  <a:pt x="798" y="1407"/>
                  <a:pt x="756" y="1407"/>
                </a:cubicBezTo>
                <a:cubicBezTo>
                  <a:pt x="713" y="1407"/>
                  <a:pt x="678" y="1372"/>
                  <a:pt x="678" y="1330"/>
                </a:cubicBezTo>
                <a:close/>
                <a:moveTo>
                  <a:pt x="1018" y="1330"/>
                </a:moveTo>
                <a:cubicBezTo>
                  <a:pt x="1018" y="1287"/>
                  <a:pt x="1053" y="1252"/>
                  <a:pt x="1096" y="1252"/>
                </a:cubicBezTo>
                <a:cubicBezTo>
                  <a:pt x="1138" y="1252"/>
                  <a:pt x="1173" y="1287"/>
                  <a:pt x="1173" y="1330"/>
                </a:cubicBezTo>
                <a:cubicBezTo>
                  <a:pt x="1173" y="1372"/>
                  <a:pt x="1138" y="1407"/>
                  <a:pt x="1096" y="1407"/>
                </a:cubicBezTo>
                <a:cubicBezTo>
                  <a:pt x="1053" y="1407"/>
                  <a:pt x="1018" y="1372"/>
                  <a:pt x="1018" y="1330"/>
                </a:cubicBezTo>
                <a:close/>
                <a:moveTo>
                  <a:pt x="1357" y="1330"/>
                </a:moveTo>
                <a:cubicBezTo>
                  <a:pt x="1357" y="1287"/>
                  <a:pt x="1392" y="1252"/>
                  <a:pt x="1435" y="1252"/>
                </a:cubicBezTo>
                <a:cubicBezTo>
                  <a:pt x="1477" y="1252"/>
                  <a:pt x="1512" y="1287"/>
                  <a:pt x="1512" y="1330"/>
                </a:cubicBezTo>
                <a:cubicBezTo>
                  <a:pt x="1512" y="1372"/>
                  <a:pt x="1477" y="1407"/>
                  <a:pt x="1435" y="1407"/>
                </a:cubicBezTo>
                <a:cubicBezTo>
                  <a:pt x="1392" y="1407"/>
                  <a:pt x="1357" y="1372"/>
                  <a:pt x="1357" y="1330"/>
                </a:cubicBezTo>
                <a:close/>
                <a:moveTo>
                  <a:pt x="1696" y="1330"/>
                </a:moveTo>
                <a:cubicBezTo>
                  <a:pt x="1696" y="1287"/>
                  <a:pt x="1731" y="1252"/>
                  <a:pt x="1774" y="1252"/>
                </a:cubicBezTo>
                <a:cubicBezTo>
                  <a:pt x="1816" y="1252"/>
                  <a:pt x="1851" y="1287"/>
                  <a:pt x="1851" y="1330"/>
                </a:cubicBezTo>
                <a:cubicBezTo>
                  <a:pt x="1851" y="1372"/>
                  <a:pt x="1816" y="1407"/>
                  <a:pt x="1774" y="1407"/>
                </a:cubicBezTo>
                <a:cubicBezTo>
                  <a:pt x="1731" y="1407"/>
                  <a:pt x="1696" y="1372"/>
                  <a:pt x="1696" y="1330"/>
                </a:cubicBezTo>
                <a:close/>
              </a:path>
            </a:pathLst>
          </a:custGeom>
          <a:solidFill>
            <a:srgbClr val="F3AD1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8" name="任意多边形 47"/>
          <p:cNvSpPr/>
          <p:nvPr/>
        </p:nvSpPr>
        <p:spPr>
          <a:xfrm>
            <a:off x="4585970" y="4930775"/>
            <a:ext cx="785495" cy="520065"/>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1851" h="1407">
                <a:moveTo>
                  <a:pt x="0" y="78"/>
                </a:moveTo>
                <a:cubicBezTo>
                  <a:pt x="0" y="35"/>
                  <a:pt x="35" y="0"/>
                  <a:pt x="77" y="0"/>
                </a:cubicBezTo>
                <a:cubicBezTo>
                  <a:pt x="120" y="0"/>
                  <a:pt x="155" y="35"/>
                  <a:pt x="155" y="78"/>
                </a:cubicBezTo>
                <a:cubicBezTo>
                  <a:pt x="155" y="120"/>
                  <a:pt x="120" y="155"/>
                  <a:pt x="77" y="155"/>
                </a:cubicBezTo>
                <a:cubicBezTo>
                  <a:pt x="35" y="155"/>
                  <a:pt x="0" y="120"/>
                  <a:pt x="0" y="78"/>
                </a:cubicBezTo>
                <a:close/>
                <a:moveTo>
                  <a:pt x="339" y="78"/>
                </a:moveTo>
                <a:cubicBezTo>
                  <a:pt x="339" y="35"/>
                  <a:pt x="374" y="0"/>
                  <a:pt x="417" y="0"/>
                </a:cubicBezTo>
                <a:cubicBezTo>
                  <a:pt x="459" y="0"/>
                  <a:pt x="494" y="35"/>
                  <a:pt x="494" y="78"/>
                </a:cubicBezTo>
                <a:cubicBezTo>
                  <a:pt x="494" y="120"/>
                  <a:pt x="459" y="155"/>
                  <a:pt x="417" y="155"/>
                </a:cubicBezTo>
                <a:cubicBezTo>
                  <a:pt x="374" y="155"/>
                  <a:pt x="339" y="120"/>
                  <a:pt x="339" y="78"/>
                </a:cubicBezTo>
                <a:close/>
                <a:moveTo>
                  <a:pt x="678" y="78"/>
                </a:moveTo>
                <a:cubicBezTo>
                  <a:pt x="678" y="35"/>
                  <a:pt x="713" y="0"/>
                  <a:pt x="756" y="0"/>
                </a:cubicBezTo>
                <a:cubicBezTo>
                  <a:pt x="799" y="0"/>
                  <a:pt x="833" y="35"/>
                  <a:pt x="833" y="78"/>
                </a:cubicBezTo>
                <a:cubicBezTo>
                  <a:pt x="833" y="120"/>
                  <a:pt x="799" y="155"/>
                  <a:pt x="756" y="155"/>
                </a:cubicBezTo>
                <a:cubicBezTo>
                  <a:pt x="713" y="155"/>
                  <a:pt x="678" y="120"/>
                  <a:pt x="678" y="78"/>
                </a:cubicBezTo>
                <a:close/>
                <a:moveTo>
                  <a:pt x="1018" y="78"/>
                </a:moveTo>
                <a:cubicBezTo>
                  <a:pt x="1018" y="35"/>
                  <a:pt x="1052" y="0"/>
                  <a:pt x="1095" y="0"/>
                </a:cubicBezTo>
                <a:cubicBezTo>
                  <a:pt x="1138" y="0"/>
                  <a:pt x="1173" y="35"/>
                  <a:pt x="1173" y="78"/>
                </a:cubicBezTo>
                <a:cubicBezTo>
                  <a:pt x="1173" y="120"/>
                  <a:pt x="1138" y="155"/>
                  <a:pt x="1095" y="155"/>
                </a:cubicBezTo>
                <a:cubicBezTo>
                  <a:pt x="1052" y="155"/>
                  <a:pt x="1018" y="120"/>
                  <a:pt x="1018" y="78"/>
                </a:cubicBezTo>
                <a:close/>
                <a:moveTo>
                  <a:pt x="1357" y="78"/>
                </a:moveTo>
                <a:cubicBezTo>
                  <a:pt x="1357" y="35"/>
                  <a:pt x="1392" y="0"/>
                  <a:pt x="1434" y="0"/>
                </a:cubicBezTo>
                <a:cubicBezTo>
                  <a:pt x="1477" y="0"/>
                  <a:pt x="1512" y="35"/>
                  <a:pt x="1512" y="78"/>
                </a:cubicBezTo>
                <a:cubicBezTo>
                  <a:pt x="1512" y="120"/>
                  <a:pt x="1477" y="155"/>
                  <a:pt x="1434" y="155"/>
                </a:cubicBezTo>
                <a:cubicBezTo>
                  <a:pt x="1392" y="155"/>
                  <a:pt x="1357" y="120"/>
                  <a:pt x="1357" y="78"/>
                </a:cubicBezTo>
                <a:close/>
                <a:moveTo>
                  <a:pt x="1696" y="78"/>
                </a:moveTo>
                <a:cubicBezTo>
                  <a:pt x="1696" y="35"/>
                  <a:pt x="1731" y="0"/>
                  <a:pt x="1774" y="0"/>
                </a:cubicBezTo>
                <a:cubicBezTo>
                  <a:pt x="1816" y="0"/>
                  <a:pt x="1851" y="35"/>
                  <a:pt x="1851" y="78"/>
                </a:cubicBezTo>
                <a:cubicBezTo>
                  <a:pt x="1851" y="120"/>
                  <a:pt x="1816" y="155"/>
                  <a:pt x="1774" y="155"/>
                </a:cubicBezTo>
                <a:cubicBezTo>
                  <a:pt x="1731" y="155"/>
                  <a:pt x="1696" y="120"/>
                  <a:pt x="1696" y="78"/>
                </a:cubicBezTo>
                <a:close/>
                <a:moveTo>
                  <a:pt x="0" y="391"/>
                </a:moveTo>
                <a:cubicBezTo>
                  <a:pt x="0" y="348"/>
                  <a:pt x="35" y="313"/>
                  <a:pt x="78" y="313"/>
                </a:cubicBezTo>
                <a:cubicBezTo>
                  <a:pt x="120" y="313"/>
                  <a:pt x="155" y="348"/>
                  <a:pt x="155" y="391"/>
                </a:cubicBezTo>
                <a:cubicBezTo>
                  <a:pt x="155" y="433"/>
                  <a:pt x="120" y="468"/>
                  <a:pt x="78" y="468"/>
                </a:cubicBezTo>
                <a:cubicBezTo>
                  <a:pt x="35" y="468"/>
                  <a:pt x="0" y="433"/>
                  <a:pt x="0" y="391"/>
                </a:cubicBezTo>
                <a:close/>
                <a:moveTo>
                  <a:pt x="339" y="391"/>
                </a:moveTo>
                <a:cubicBezTo>
                  <a:pt x="339" y="348"/>
                  <a:pt x="374" y="313"/>
                  <a:pt x="417" y="313"/>
                </a:cubicBezTo>
                <a:cubicBezTo>
                  <a:pt x="459" y="313"/>
                  <a:pt x="494" y="348"/>
                  <a:pt x="494" y="391"/>
                </a:cubicBezTo>
                <a:cubicBezTo>
                  <a:pt x="494" y="433"/>
                  <a:pt x="459" y="468"/>
                  <a:pt x="417" y="468"/>
                </a:cubicBezTo>
                <a:cubicBezTo>
                  <a:pt x="374" y="468"/>
                  <a:pt x="339" y="433"/>
                  <a:pt x="339" y="391"/>
                </a:cubicBezTo>
                <a:close/>
                <a:moveTo>
                  <a:pt x="678" y="391"/>
                </a:moveTo>
                <a:cubicBezTo>
                  <a:pt x="678" y="348"/>
                  <a:pt x="713" y="313"/>
                  <a:pt x="756" y="313"/>
                </a:cubicBezTo>
                <a:cubicBezTo>
                  <a:pt x="798" y="313"/>
                  <a:pt x="833" y="348"/>
                  <a:pt x="833" y="391"/>
                </a:cubicBezTo>
                <a:cubicBezTo>
                  <a:pt x="833" y="433"/>
                  <a:pt x="798" y="468"/>
                  <a:pt x="756" y="468"/>
                </a:cubicBezTo>
                <a:cubicBezTo>
                  <a:pt x="713" y="468"/>
                  <a:pt x="678" y="433"/>
                  <a:pt x="678" y="391"/>
                </a:cubicBezTo>
                <a:close/>
                <a:moveTo>
                  <a:pt x="1018" y="391"/>
                </a:moveTo>
                <a:cubicBezTo>
                  <a:pt x="1018" y="348"/>
                  <a:pt x="1053" y="313"/>
                  <a:pt x="1096" y="313"/>
                </a:cubicBezTo>
                <a:cubicBezTo>
                  <a:pt x="1138" y="313"/>
                  <a:pt x="1173" y="348"/>
                  <a:pt x="1173" y="391"/>
                </a:cubicBezTo>
                <a:cubicBezTo>
                  <a:pt x="1173" y="433"/>
                  <a:pt x="1138" y="468"/>
                  <a:pt x="1096" y="468"/>
                </a:cubicBezTo>
                <a:cubicBezTo>
                  <a:pt x="1053" y="468"/>
                  <a:pt x="1018" y="433"/>
                  <a:pt x="1018" y="391"/>
                </a:cubicBezTo>
                <a:close/>
                <a:moveTo>
                  <a:pt x="1357" y="391"/>
                </a:moveTo>
                <a:cubicBezTo>
                  <a:pt x="1357" y="348"/>
                  <a:pt x="1392" y="313"/>
                  <a:pt x="1435" y="313"/>
                </a:cubicBezTo>
                <a:cubicBezTo>
                  <a:pt x="1477" y="313"/>
                  <a:pt x="1512" y="348"/>
                  <a:pt x="1512" y="391"/>
                </a:cubicBezTo>
                <a:cubicBezTo>
                  <a:pt x="1512" y="433"/>
                  <a:pt x="1477" y="468"/>
                  <a:pt x="1435" y="468"/>
                </a:cubicBezTo>
                <a:cubicBezTo>
                  <a:pt x="1392" y="468"/>
                  <a:pt x="1357" y="433"/>
                  <a:pt x="1357" y="391"/>
                </a:cubicBezTo>
                <a:close/>
                <a:moveTo>
                  <a:pt x="1696" y="391"/>
                </a:moveTo>
                <a:cubicBezTo>
                  <a:pt x="1696" y="348"/>
                  <a:pt x="1731" y="313"/>
                  <a:pt x="1774" y="313"/>
                </a:cubicBezTo>
                <a:cubicBezTo>
                  <a:pt x="1816" y="313"/>
                  <a:pt x="1851" y="348"/>
                  <a:pt x="1851" y="391"/>
                </a:cubicBezTo>
                <a:cubicBezTo>
                  <a:pt x="1851" y="433"/>
                  <a:pt x="1816" y="468"/>
                  <a:pt x="1774" y="468"/>
                </a:cubicBezTo>
                <a:cubicBezTo>
                  <a:pt x="1731" y="468"/>
                  <a:pt x="1696" y="433"/>
                  <a:pt x="1696" y="391"/>
                </a:cubicBezTo>
                <a:close/>
                <a:moveTo>
                  <a:pt x="0" y="704"/>
                </a:moveTo>
                <a:cubicBezTo>
                  <a:pt x="0" y="661"/>
                  <a:pt x="35" y="626"/>
                  <a:pt x="78" y="626"/>
                </a:cubicBezTo>
                <a:cubicBezTo>
                  <a:pt x="120" y="626"/>
                  <a:pt x="155" y="661"/>
                  <a:pt x="155" y="704"/>
                </a:cubicBezTo>
                <a:cubicBezTo>
                  <a:pt x="155" y="746"/>
                  <a:pt x="120" y="781"/>
                  <a:pt x="78" y="781"/>
                </a:cubicBezTo>
                <a:cubicBezTo>
                  <a:pt x="35" y="781"/>
                  <a:pt x="0" y="746"/>
                  <a:pt x="0" y="704"/>
                </a:cubicBezTo>
                <a:close/>
                <a:moveTo>
                  <a:pt x="339" y="704"/>
                </a:moveTo>
                <a:cubicBezTo>
                  <a:pt x="339" y="661"/>
                  <a:pt x="374" y="626"/>
                  <a:pt x="417" y="626"/>
                </a:cubicBezTo>
                <a:cubicBezTo>
                  <a:pt x="459" y="626"/>
                  <a:pt x="494" y="661"/>
                  <a:pt x="494" y="704"/>
                </a:cubicBezTo>
                <a:cubicBezTo>
                  <a:pt x="494" y="746"/>
                  <a:pt x="459" y="781"/>
                  <a:pt x="417" y="781"/>
                </a:cubicBezTo>
                <a:cubicBezTo>
                  <a:pt x="374" y="781"/>
                  <a:pt x="339" y="746"/>
                  <a:pt x="339" y="704"/>
                </a:cubicBezTo>
                <a:close/>
                <a:moveTo>
                  <a:pt x="678" y="704"/>
                </a:moveTo>
                <a:cubicBezTo>
                  <a:pt x="678" y="661"/>
                  <a:pt x="713" y="626"/>
                  <a:pt x="756" y="626"/>
                </a:cubicBezTo>
                <a:cubicBezTo>
                  <a:pt x="798" y="626"/>
                  <a:pt x="833" y="661"/>
                  <a:pt x="833" y="704"/>
                </a:cubicBezTo>
                <a:cubicBezTo>
                  <a:pt x="833" y="746"/>
                  <a:pt x="798" y="781"/>
                  <a:pt x="756" y="781"/>
                </a:cubicBezTo>
                <a:cubicBezTo>
                  <a:pt x="713" y="781"/>
                  <a:pt x="678" y="746"/>
                  <a:pt x="678" y="704"/>
                </a:cubicBezTo>
                <a:close/>
                <a:moveTo>
                  <a:pt x="1018" y="704"/>
                </a:moveTo>
                <a:cubicBezTo>
                  <a:pt x="1018" y="661"/>
                  <a:pt x="1053" y="626"/>
                  <a:pt x="1096" y="626"/>
                </a:cubicBezTo>
                <a:cubicBezTo>
                  <a:pt x="1138" y="626"/>
                  <a:pt x="1173" y="661"/>
                  <a:pt x="1173" y="704"/>
                </a:cubicBezTo>
                <a:cubicBezTo>
                  <a:pt x="1173" y="746"/>
                  <a:pt x="1138" y="781"/>
                  <a:pt x="1096" y="781"/>
                </a:cubicBezTo>
                <a:cubicBezTo>
                  <a:pt x="1053" y="781"/>
                  <a:pt x="1018" y="746"/>
                  <a:pt x="1018" y="704"/>
                </a:cubicBezTo>
                <a:close/>
                <a:moveTo>
                  <a:pt x="1357" y="704"/>
                </a:moveTo>
                <a:cubicBezTo>
                  <a:pt x="1357" y="661"/>
                  <a:pt x="1392" y="626"/>
                  <a:pt x="1435" y="626"/>
                </a:cubicBezTo>
                <a:cubicBezTo>
                  <a:pt x="1477" y="626"/>
                  <a:pt x="1512" y="661"/>
                  <a:pt x="1512" y="704"/>
                </a:cubicBezTo>
                <a:cubicBezTo>
                  <a:pt x="1512" y="746"/>
                  <a:pt x="1477" y="781"/>
                  <a:pt x="1435" y="781"/>
                </a:cubicBezTo>
                <a:cubicBezTo>
                  <a:pt x="1392" y="781"/>
                  <a:pt x="1357" y="746"/>
                  <a:pt x="1357" y="704"/>
                </a:cubicBezTo>
                <a:close/>
                <a:moveTo>
                  <a:pt x="1696" y="704"/>
                </a:moveTo>
                <a:cubicBezTo>
                  <a:pt x="1696" y="661"/>
                  <a:pt x="1731" y="626"/>
                  <a:pt x="1774" y="626"/>
                </a:cubicBezTo>
                <a:cubicBezTo>
                  <a:pt x="1816" y="626"/>
                  <a:pt x="1851" y="661"/>
                  <a:pt x="1851" y="704"/>
                </a:cubicBezTo>
                <a:cubicBezTo>
                  <a:pt x="1851" y="746"/>
                  <a:pt x="1816" y="781"/>
                  <a:pt x="1774" y="781"/>
                </a:cubicBezTo>
                <a:cubicBezTo>
                  <a:pt x="1731" y="781"/>
                  <a:pt x="1696" y="746"/>
                  <a:pt x="1696" y="704"/>
                </a:cubicBezTo>
                <a:close/>
                <a:moveTo>
                  <a:pt x="0" y="1017"/>
                </a:moveTo>
                <a:cubicBezTo>
                  <a:pt x="0" y="974"/>
                  <a:pt x="35" y="939"/>
                  <a:pt x="78" y="939"/>
                </a:cubicBezTo>
                <a:cubicBezTo>
                  <a:pt x="120" y="939"/>
                  <a:pt x="155" y="974"/>
                  <a:pt x="155" y="1017"/>
                </a:cubicBezTo>
                <a:cubicBezTo>
                  <a:pt x="155" y="1059"/>
                  <a:pt x="120" y="1094"/>
                  <a:pt x="78" y="1094"/>
                </a:cubicBezTo>
                <a:cubicBezTo>
                  <a:pt x="35" y="1094"/>
                  <a:pt x="0" y="1059"/>
                  <a:pt x="0" y="1017"/>
                </a:cubicBezTo>
                <a:close/>
                <a:moveTo>
                  <a:pt x="339" y="1017"/>
                </a:moveTo>
                <a:cubicBezTo>
                  <a:pt x="339" y="974"/>
                  <a:pt x="374" y="939"/>
                  <a:pt x="417" y="939"/>
                </a:cubicBezTo>
                <a:cubicBezTo>
                  <a:pt x="459" y="939"/>
                  <a:pt x="494" y="974"/>
                  <a:pt x="494" y="1017"/>
                </a:cubicBezTo>
                <a:cubicBezTo>
                  <a:pt x="494" y="1059"/>
                  <a:pt x="459" y="1094"/>
                  <a:pt x="417" y="1094"/>
                </a:cubicBezTo>
                <a:cubicBezTo>
                  <a:pt x="374" y="1094"/>
                  <a:pt x="339" y="1059"/>
                  <a:pt x="339" y="1017"/>
                </a:cubicBezTo>
                <a:close/>
                <a:moveTo>
                  <a:pt x="678" y="1017"/>
                </a:moveTo>
                <a:cubicBezTo>
                  <a:pt x="678" y="974"/>
                  <a:pt x="713" y="939"/>
                  <a:pt x="756" y="939"/>
                </a:cubicBezTo>
                <a:cubicBezTo>
                  <a:pt x="798" y="939"/>
                  <a:pt x="833" y="974"/>
                  <a:pt x="833" y="1017"/>
                </a:cubicBezTo>
                <a:cubicBezTo>
                  <a:pt x="833" y="1059"/>
                  <a:pt x="798" y="1094"/>
                  <a:pt x="756" y="1094"/>
                </a:cubicBezTo>
                <a:cubicBezTo>
                  <a:pt x="713" y="1094"/>
                  <a:pt x="678" y="1059"/>
                  <a:pt x="678" y="1017"/>
                </a:cubicBezTo>
                <a:close/>
                <a:moveTo>
                  <a:pt x="1018" y="1017"/>
                </a:moveTo>
                <a:cubicBezTo>
                  <a:pt x="1018" y="974"/>
                  <a:pt x="1053" y="939"/>
                  <a:pt x="1096" y="939"/>
                </a:cubicBezTo>
                <a:cubicBezTo>
                  <a:pt x="1138" y="939"/>
                  <a:pt x="1173" y="974"/>
                  <a:pt x="1173" y="1017"/>
                </a:cubicBezTo>
                <a:cubicBezTo>
                  <a:pt x="1173" y="1059"/>
                  <a:pt x="1138" y="1094"/>
                  <a:pt x="1096" y="1094"/>
                </a:cubicBezTo>
                <a:cubicBezTo>
                  <a:pt x="1053" y="1094"/>
                  <a:pt x="1018" y="1059"/>
                  <a:pt x="1018" y="1017"/>
                </a:cubicBezTo>
                <a:close/>
                <a:moveTo>
                  <a:pt x="1357" y="1017"/>
                </a:moveTo>
                <a:cubicBezTo>
                  <a:pt x="1357" y="974"/>
                  <a:pt x="1392" y="939"/>
                  <a:pt x="1435" y="939"/>
                </a:cubicBezTo>
                <a:cubicBezTo>
                  <a:pt x="1477" y="939"/>
                  <a:pt x="1512" y="974"/>
                  <a:pt x="1512" y="1017"/>
                </a:cubicBezTo>
                <a:cubicBezTo>
                  <a:pt x="1512" y="1059"/>
                  <a:pt x="1477" y="1094"/>
                  <a:pt x="1435" y="1094"/>
                </a:cubicBezTo>
                <a:cubicBezTo>
                  <a:pt x="1392" y="1094"/>
                  <a:pt x="1357" y="1059"/>
                  <a:pt x="1357" y="1017"/>
                </a:cubicBezTo>
                <a:close/>
                <a:moveTo>
                  <a:pt x="1696" y="1017"/>
                </a:moveTo>
                <a:cubicBezTo>
                  <a:pt x="1696" y="974"/>
                  <a:pt x="1731" y="939"/>
                  <a:pt x="1774" y="939"/>
                </a:cubicBezTo>
                <a:cubicBezTo>
                  <a:pt x="1816" y="939"/>
                  <a:pt x="1851" y="974"/>
                  <a:pt x="1851" y="1017"/>
                </a:cubicBezTo>
                <a:cubicBezTo>
                  <a:pt x="1851" y="1059"/>
                  <a:pt x="1816" y="1094"/>
                  <a:pt x="1774" y="1094"/>
                </a:cubicBezTo>
                <a:cubicBezTo>
                  <a:pt x="1731" y="1094"/>
                  <a:pt x="1696" y="1059"/>
                  <a:pt x="1696" y="1017"/>
                </a:cubicBezTo>
                <a:close/>
                <a:moveTo>
                  <a:pt x="0" y="1330"/>
                </a:moveTo>
                <a:cubicBezTo>
                  <a:pt x="0" y="1287"/>
                  <a:pt x="35" y="1252"/>
                  <a:pt x="78" y="1252"/>
                </a:cubicBezTo>
                <a:cubicBezTo>
                  <a:pt x="120" y="1252"/>
                  <a:pt x="155" y="1287"/>
                  <a:pt x="155" y="1330"/>
                </a:cubicBezTo>
                <a:cubicBezTo>
                  <a:pt x="155" y="1372"/>
                  <a:pt x="120" y="1407"/>
                  <a:pt x="78" y="1407"/>
                </a:cubicBezTo>
                <a:cubicBezTo>
                  <a:pt x="35" y="1407"/>
                  <a:pt x="0" y="1372"/>
                  <a:pt x="0" y="1330"/>
                </a:cubicBezTo>
                <a:close/>
                <a:moveTo>
                  <a:pt x="339" y="1330"/>
                </a:moveTo>
                <a:cubicBezTo>
                  <a:pt x="339" y="1287"/>
                  <a:pt x="374" y="1252"/>
                  <a:pt x="417" y="1252"/>
                </a:cubicBezTo>
                <a:cubicBezTo>
                  <a:pt x="459" y="1252"/>
                  <a:pt x="494" y="1287"/>
                  <a:pt x="494" y="1330"/>
                </a:cubicBezTo>
                <a:cubicBezTo>
                  <a:pt x="494" y="1372"/>
                  <a:pt x="459" y="1407"/>
                  <a:pt x="417" y="1407"/>
                </a:cubicBezTo>
                <a:cubicBezTo>
                  <a:pt x="374" y="1407"/>
                  <a:pt x="339" y="1372"/>
                  <a:pt x="339" y="1330"/>
                </a:cubicBezTo>
                <a:close/>
                <a:moveTo>
                  <a:pt x="678" y="1330"/>
                </a:moveTo>
                <a:cubicBezTo>
                  <a:pt x="678" y="1287"/>
                  <a:pt x="713" y="1252"/>
                  <a:pt x="756" y="1252"/>
                </a:cubicBezTo>
                <a:cubicBezTo>
                  <a:pt x="798" y="1252"/>
                  <a:pt x="833" y="1287"/>
                  <a:pt x="833" y="1330"/>
                </a:cubicBezTo>
                <a:cubicBezTo>
                  <a:pt x="833" y="1372"/>
                  <a:pt x="798" y="1407"/>
                  <a:pt x="756" y="1407"/>
                </a:cubicBezTo>
                <a:cubicBezTo>
                  <a:pt x="713" y="1407"/>
                  <a:pt x="678" y="1372"/>
                  <a:pt x="678" y="1330"/>
                </a:cubicBezTo>
                <a:close/>
                <a:moveTo>
                  <a:pt x="1018" y="1330"/>
                </a:moveTo>
                <a:cubicBezTo>
                  <a:pt x="1018" y="1287"/>
                  <a:pt x="1053" y="1252"/>
                  <a:pt x="1096" y="1252"/>
                </a:cubicBezTo>
                <a:cubicBezTo>
                  <a:pt x="1138" y="1252"/>
                  <a:pt x="1173" y="1287"/>
                  <a:pt x="1173" y="1330"/>
                </a:cubicBezTo>
                <a:cubicBezTo>
                  <a:pt x="1173" y="1372"/>
                  <a:pt x="1138" y="1407"/>
                  <a:pt x="1096" y="1407"/>
                </a:cubicBezTo>
                <a:cubicBezTo>
                  <a:pt x="1053" y="1407"/>
                  <a:pt x="1018" y="1372"/>
                  <a:pt x="1018" y="1330"/>
                </a:cubicBezTo>
                <a:close/>
                <a:moveTo>
                  <a:pt x="1357" y="1330"/>
                </a:moveTo>
                <a:cubicBezTo>
                  <a:pt x="1357" y="1287"/>
                  <a:pt x="1392" y="1252"/>
                  <a:pt x="1435" y="1252"/>
                </a:cubicBezTo>
                <a:cubicBezTo>
                  <a:pt x="1477" y="1252"/>
                  <a:pt x="1512" y="1287"/>
                  <a:pt x="1512" y="1330"/>
                </a:cubicBezTo>
                <a:cubicBezTo>
                  <a:pt x="1512" y="1372"/>
                  <a:pt x="1477" y="1407"/>
                  <a:pt x="1435" y="1407"/>
                </a:cubicBezTo>
                <a:cubicBezTo>
                  <a:pt x="1392" y="1407"/>
                  <a:pt x="1357" y="1372"/>
                  <a:pt x="1357" y="1330"/>
                </a:cubicBezTo>
                <a:close/>
                <a:moveTo>
                  <a:pt x="1696" y="1330"/>
                </a:moveTo>
                <a:cubicBezTo>
                  <a:pt x="1696" y="1287"/>
                  <a:pt x="1731" y="1252"/>
                  <a:pt x="1774" y="1252"/>
                </a:cubicBezTo>
                <a:cubicBezTo>
                  <a:pt x="1816" y="1252"/>
                  <a:pt x="1851" y="1287"/>
                  <a:pt x="1851" y="1330"/>
                </a:cubicBezTo>
                <a:cubicBezTo>
                  <a:pt x="1851" y="1372"/>
                  <a:pt x="1816" y="1407"/>
                  <a:pt x="1774" y="1407"/>
                </a:cubicBezTo>
                <a:cubicBezTo>
                  <a:pt x="1731" y="1407"/>
                  <a:pt x="1696" y="1372"/>
                  <a:pt x="1696" y="1330"/>
                </a:cubicBezTo>
                <a:close/>
              </a:path>
            </a:pathLst>
          </a:custGeom>
          <a:solidFill>
            <a:srgbClr val="F3AD1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4" name="文本框 53"/>
          <p:cNvSpPr txBox="1"/>
          <p:nvPr/>
        </p:nvSpPr>
        <p:spPr>
          <a:xfrm>
            <a:off x="4570730" y="3185795"/>
            <a:ext cx="6623050" cy="1069340"/>
          </a:xfrm>
          <a:prstGeom prst="rect">
            <a:avLst/>
          </a:prstGeom>
          <a:noFill/>
        </p:spPr>
        <p:txBody>
          <a:bodyPr wrap="square">
            <a:spAutoFit/>
          </a:bodyPr>
          <a:lstStyle/>
          <a:p>
            <a:pPr indent="0" algn="l" fontAlgn="auto">
              <a:lnSpc>
                <a:spcPct val="120000"/>
              </a:lnSpc>
            </a:pPr>
            <a:r>
              <a:rPr lang="zh-CN" altLang="en-US" sz="5300" b="1" dirty="0">
                <a:ln w="12700">
                  <a:noFill/>
                </a:ln>
                <a:solidFill>
                  <a:srgbClr val="F3AD1F"/>
                </a:solidFill>
                <a:effectLst/>
                <a:latin typeface="微软雅黑" panose="020B0503020204020204" charset="-122"/>
                <a:ea typeface="微软雅黑" panose="020B0503020204020204" charset="-122"/>
                <a:cs typeface="微软雅黑" panose="020B0503020204020204" charset="-122"/>
              </a:rPr>
              <a:t>劳动创造文明校园</a:t>
            </a:r>
          </a:p>
        </p:txBody>
      </p:sp>
      <p:sp>
        <p:nvSpPr>
          <p:cNvPr id="17" name="文本框 16"/>
          <p:cNvSpPr txBox="1"/>
          <p:nvPr/>
        </p:nvSpPr>
        <p:spPr>
          <a:xfrm>
            <a:off x="4481830" y="2383790"/>
            <a:ext cx="2777490" cy="743585"/>
          </a:xfrm>
          <a:prstGeom prst="roundRect">
            <a:avLst>
              <a:gd name="adj" fmla="val 29034"/>
            </a:avLst>
          </a:prstGeom>
          <a:solidFill>
            <a:srgbClr val="F3AD1F"/>
          </a:solidFill>
        </p:spPr>
        <p:txBody>
          <a:bodyPr wrap="square" rtlCol="0">
            <a:noAutofit/>
          </a:bodyPr>
          <a:lstStyle/>
          <a:p>
            <a:pPr indent="0" algn="ctr" fontAlgn="auto"/>
            <a:endParaRPr lang="zh-CN" altLang="en-US" sz="4600" dirty="0">
              <a:solidFill>
                <a:srgbClr val="5D3317"/>
              </a:solidFill>
              <a:latin typeface="微软雅黑" panose="020B0503020204020204" charset="-122"/>
              <a:ea typeface="微软雅黑" panose="020B0503020204020204" charset="-122"/>
              <a:sym typeface="微软雅黑" panose="020B0503020204020204" charset="-122"/>
            </a:endParaRPr>
          </a:p>
        </p:txBody>
      </p:sp>
      <p:sp>
        <p:nvSpPr>
          <p:cNvPr id="2" name="文本框 1"/>
          <p:cNvSpPr txBox="1"/>
          <p:nvPr/>
        </p:nvSpPr>
        <p:spPr>
          <a:xfrm>
            <a:off x="4625211" y="2347578"/>
            <a:ext cx="2669540" cy="829945"/>
          </a:xfrm>
          <a:prstGeom prst="rect">
            <a:avLst/>
          </a:prstGeom>
          <a:noFill/>
        </p:spPr>
        <p:txBody>
          <a:bodyPr wrap="square" rtlCol="0" anchor="t">
            <a:spAutoFit/>
          </a:bodyPr>
          <a:lstStyle/>
          <a:p>
            <a:r>
              <a:rPr lang="zh-CN" sz="4800" b="1" dirty="0">
                <a:ln w="12700">
                  <a:noFill/>
                </a:ln>
                <a:solidFill>
                  <a:srgbClr val="5D3317"/>
                </a:solidFill>
                <a:effectLst/>
                <a:latin typeface="庞门正道标题体" panose="02010600030101010101" charset="-122"/>
                <a:ea typeface="庞门正道标题体" panose="02010600030101010101" charset="-122"/>
                <a:cs typeface="微软雅黑" panose="020B0503020204020204" charset="-122"/>
                <a:sym typeface="+mn-ea"/>
              </a:rPr>
              <a:t>第二单元</a:t>
            </a:r>
          </a:p>
        </p:txBody>
      </p:sp>
      <p:pic>
        <p:nvPicPr>
          <p:cNvPr id="3" name="图片 2" descr="C:\Users\zhuangyuxia.ECNUP\Desktop\图片1.png图片1"/>
          <p:cNvPicPr>
            <a:picLocks noChangeAspect="1"/>
          </p:cNvPicPr>
          <p:nvPr/>
        </p:nvPicPr>
        <p:blipFill>
          <a:blip r:embed="rId6"/>
          <a:srcRect/>
          <a:stretch>
            <a:fillRect/>
          </a:stretch>
        </p:blipFill>
        <p:spPr>
          <a:xfrm>
            <a:off x="0" y="1716405"/>
            <a:ext cx="4175760" cy="5149215"/>
          </a:xfrm>
          <a:prstGeom prst="rect">
            <a:avLst/>
          </a:prstGeom>
        </p:spPr>
      </p:pic>
      <p:grpSp>
        <p:nvGrpSpPr>
          <p:cNvPr id="5" name="组合 4"/>
          <p:cNvGrpSpPr/>
          <p:nvPr/>
        </p:nvGrpSpPr>
        <p:grpSpPr>
          <a:xfrm>
            <a:off x="10435590" y="668655"/>
            <a:ext cx="1038225" cy="1038225"/>
            <a:chOff x="12010" y="1633"/>
            <a:chExt cx="1140" cy="1140"/>
          </a:xfrm>
        </p:grpSpPr>
        <p:sp>
          <p:nvSpPr>
            <p:cNvPr id="6" name="三十二角星 5"/>
            <p:cNvSpPr/>
            <p:nvPr>
              <p:custDataLst>
                <p:tags r:id="rId1"/>
              </p:custDataLst>
            </p:nvPr>
          </p:nvSpPr>
          <p:spPr>
            <a:xfrm>
              <a:off x="12010" y="1633"/>
              <a:ext cx="1140" cy="1140"/>
            </a:xfrm>
            <a:prstGeom prst="star32">
              <a:avLst/>
            </a:prstGeom>
            <a:solidFill>
              <a:srgbClr val="FDE0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custDataLst>
                <p:tags r:id="rId2"/>
              </p:custDataLst>
            </p:nvPr>
          </p:nvSpPr>
          <p:spPr>
            <a:xfrm>
              <a:off x="12190" y="1813"/>
              <a:ext cx="780" cy="780"/>
            </a:xfrm>
            <a:prstGeom prst="ellipse">
              <a:avLst/>
            </a:prstGeom>
            <a:solidFill>
              <a:srgbClr val="FE75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xmlns:p14="http://schemas.microsoft.com/office/powerpoint/2010/main">
    <mc:Choice Requires="p14">
      <p:transition spd="slow" p14:dur="1250">
        <p:random/>
      </p:transition>
    </mc:Choice>
    <mc:Fallback xmlns="">
      <p:transition spd="slow">
        <p:random/>
      </p:transition>
    </mc:Fallback>
  </mc:AlternateContent>
  <p:timing>
    <p:tnLst>
      <p:par>
        <p:cTn id="1" dur="indefinite" restart="never" fill="hold"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custDataLst>
              <p:tags r:id="rId1"/>
            </p:custDataLst>
          </p:nvPr>
        </p:nvSpPr>
        <p:spPr>
          <a:xfrm>
            <a:off x="1232535" y="838835"/>
            <a:ext cx="9738360" cy="1787525"/>
          </a:xfrm>
          <a:prstGeom prst="rect">
            <a:avLst/>
          </a:prstGeom>
          <a:noFill/>
          <a:ln w="9525">
            <a:noFill/>
          </a:ln>
        </p:spPr>
        <p:txBody>
          <a:bodyPr wrap="square">
            <a:spAutoFit/>
          </a:bodyPr>
          <a:lstStyle/>
          <a:p>
            <a:pPr indent="457200" algn="l">
              <a:lnSpc>
                <a:spcPct val="175000"/>
              </a:lnSpc>
              <a:buClrTx/>
              <a:buSzTx/>
              <a:buFontTx/>
            </a:pPr>
            <a:r>
              <a:rPr lang="zh-CN" altLang="en-US" sz="1900" b="1" dirty="0">
                <a:solidFill>
                  <a:srgbClr val="B49574"/>
                </a:solidFill>
                <a:latin typeface="微软雅黑" panose="020B0503020204020204" charset="-122"/>
                <a:ea typeface="微软雅黑" panose="020B0503020204020204" charset="-122"/>
                <a:cs typeface="Arial" panose="020B0604020202020204" pitchFamily="34" charset="0"/>
              </a:rPr>
              <a:t>二、活动成果分享与交流</a:t>
            </a:r>
          </a:p>
          <a:p>
            <a:pPr indent="457200" algn="l">
              <a:lnSpc>
                <a:spcPct val="175000"/>
              </a:lnSpc>
              <a:buClrTx/>
              <a:buSzTx/>
              <a:buFontTx/>
            </a:pPr>
            <a:r>
              <a:rPr lang="zh-CN" altLang="en-US" sz="190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rPr>
              <a:t>以电子稿形式呈现并分享至班级微信或QQ群。</a:t>
            </a:r>
          </a:p>
          <a:p>
            <a:pPr indent="457200" algn="l">
              <a:lnSpc>
                <a:spcPct val="175000"/>
              </a:lnSpc>
              <a:buClrTx/>
              <a:buSzTx/>
              <a:buFontTx/>
            </a:pPr>
            <a:endParaRPr lang="zh-CN" altLang="en-US" sz="60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endParaRPr>
          </a:p>
          <a:p>
            <a:pPr indent="457200" algn="l">
              <a:lnSpc>
                <a:spcPct val="175000"/>
              </a:lnSpc>
              <a:buClrTx/>
              <a:buSzTx/>
              <a:buFontTx/>
            </a:pPr>
            <a:r>
              <a:rPr lang="zh-CN" altLang="en-US" sz="1900" b="1" dirty="0">
                <a:solidFill>
                  <a:srgbClr val="B49574"/>
                </a:solidFill>
                <a:latin typeface="微软雅黑" panose="020B0503020204020204" charset="-122"/>
                <a:ea typeface="微软雅黑" panose="020B0503020204020204" charset="-122"/>
                <a:cs typeface="Arial" panose="020B0604020202020204" pitchFamily="34" charset="0"/>
              </a:rPr>
              <a:t>三、填写活动评价表</a:t>
            </a:r>
          </a:p>
        </p:txBody>
      </p:sp>
      <p:pic>
        <p:nvPicPr>
          <p:cNvPr id="2" name="图片 1"/>
          <p:cNvPicPr>
            <a:picLocks noChangeAspect="1"/>
          </p:cNvPicPr>
          <p:nvPr>
            <p:custDataLst>
              <p:tags r:id="rId2"/>
            </p:custDataLst>
          </p:nvPr>
        </p:nvPicPr>
        <p:blipFill>
          <a:blip r:embed="rId4">
            <a:clrChange>
              <a:clrFrom>
                <a:srgbClr val="FFFFFF">
                  <a:alpha val="100000"/>
                </a:srgbClr>
              </a:clrFrom>
              <a:clrTo>
                <a:srgbClr val="FFFFFF">
                  <a:alpha val="100000"/>
                  <a:alpha val="0"/>
                </a:srgbClr>
              </a:clrTo>
            </a:clrChange>
          </a:blip>
          <a:stretch>
            <a:fillRect/>
          </a:stretch>
        </p:blipFill>
        <p:spPr>
          <a:xfrm>
            <a:off x="1703070" y="2760980"/>
            <a:ext cx="9126855" cy="315976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F7C42F"/>
        </a:solidFill>
        <a:effectLst/>
      </p:bgPr>
    </p:bg>
    <p:spTree>
      <p:nvGrpSpPr>
        <p:cNvPr id="1" name=""/>
        <p:cNvGrpSpPr/>
        <p:nvPr/>
      </p:nvGrpSpPr>
      <p:grpSpPr>
        <a:xfrm>
          <a:off x="0" y="0"/>
          <a:ext cx="0" cy="0"/>
          <a:chOff x="0" y="0"/>
          <a:chExt cx="0" cy="0"/>
        </a:xfrm>
      </p:grpSpPr>
      <p:pic>
        <p:nvPicPr>
          <p:cNvPr id="50" name="图片 49" descr="图片4"/>
          <p:cNvPicPr>
            <a:picLocks noChangeAspect="1"/>
          </p:cNvPicPr>
          <p:nvPr/>
        </p:nvPicPr>
        <p:blipFill>
          <a:blip r:embed="rId10"/>
          <a:stretch>
            <a:fillRect/>
          </a:stretch>
        </p:blipFill>
        <p:spPr>
          <a:xfrm>
            <a:off x="2540" y="0"/>
            <a:ext cx="12186920" cy="6858000"/>
          </a:xfrm>
          <a:prstGeom prst="rect">
            <a:avLst/>
          </a:prstGeom>
        </p:spPr>
      </p:pic>
      <p:sp>
        <p:nvSpPr>
          <p:cNvPr id="4" name="圆角矩形 3"/>
          <p:cNvSpPr/>
          <p:nvPr/>
        </p:nvSpPr>
        <p:spPr>
          <a:xfrm>
            <a:off x="997585" y="1049020"/>
            <a:ext cx="10196830" cy="4657725"/>
          </a:xfrm>
          <a:prstGeom prst="roundRect">
            <a:avLst>
              <a:gd name="adj" fmla="val 6612"/>
            </a:avLst>
          </a:prstGeom>
          <a:gradFill>
            <a:gsLst>
              <a:gs pos="0">
                <a:schemeClr val="bg1"/>
              </a:gs>
              <a:gs pos="100000">
                <a:srgbClr val="FFF8E5"/>
              </a:gs>
            </a:gsLst>
            <a:lin ang="5400000" scaled="0"/>
          </a:gradFill>
          <a:ln w="50800">
            <a:solidFill>
              <a:srgbClr val="F3AD1F"/>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微软雅黑" panose="020B0503020204020204" charset="-122"/>
            </a:endParaRPr>
          </a:p>
        </p:txBody>
      </p:sp>
      <p:grpSp>
        <p:nvGrpSpPr>
          <p:cNvPr id="8" name="组合 7"/>
          <p:cNvGrpSpPr/>
          <p:nvPr/>
        </p:nvGrpSpPr>
        <p:grpSpPr>
          <a:xfrm>
            <a:off x="5328920" y="1550035"/>
            <a:ext cx="2896235" cy="899160"/>
            <a:chOff x="4729" y="1238"/>
            <a:chExt cx="4728" cy="1467"/>
          </a:xfrm>
          <a:solidFill>
            <a:schemeClr val="bg1"/>
          </a:solidFill>
          <a:effectLst>
            <a:outerShdw blurRad="50800" dist="38100" dir="5400000" algn="t" rotWithShape="0">
              <a:prstClr val="black">
                <a:alpha val="40000"/>
              </a:prstClr>
            </a:outerShdw>
          </a:effectLst>
        </p:grpSpPr>
        <p:sp>
          <p:nvSpPr>
            <p:cNvPr id="9" name="圆角矩形 8"/>
            <p:cNvSpPr/>
            <p:nvPr>
              <p:custDataLst>
                <p:tags r:id="rId5"/>
              </p:custDataLst>
            </p:nvPr>
          </p:nvSpPr>
          <p:spPr>
            <a:xfrm>
              <a:off x="4729" y="1238"/>
              <a:ext cx="1442" cy="1467"/>
            </a:xfrm>
            <a:prstGeom prst="roundRect">
              <a:avLst>
                <a:gd name="adj" fmla="val 50000"/>
              </a:avLst>
            </a:prstGeom>
            <a:solidFill>
              <a:srgbClr val="F3AD1F"/>
            </a:solidFill>
            <a:ln w="38100">
              <a:solidFill>
                <a:schemeClr val="bg1"/>
              </a:solidFill>
            </a:ln>
            <a:effectLst>
              <a:innerShdw blurRad="114300" dist="101600" dir="18900000">
                <a:prstClr val="black">
                  <a:alpha val="6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0000"/>
                </a:lnSpc>
              </a:pPr>
              <a:r>
                <a:rPr lang="zh-CN" altLang="en-US" sz="5400">
                  <a:solidFill>
                    <a:srgbClr val="5D3317"/>
                  </a:solidFill>
                  <a:latin typeface="庞门正道标题体" panose="02010600030101010101" charset="-122"/>
                  <a:ea typeface="庞门正道标题体" panose="02010600030101010101" charset="-122"/>
                </a:rPr>
                <a:t>第</a:t>
              </a:r>
            </a:p>
          </p:txBody>
        </p:sp>
        <p:sp>
          <p:nvSpPr>
            <p:cNvPr id="10" name="圆角矩形 9"/>
            <p:cNvSpPr/>
            <p:nvPr>
              <p:custDataLst>
                <p:tags r:id="rId6"/>
              </p:custDataLst>
            </p:nvPr>
          </p:nvSpPr>
          <p:spPr>
            <a:xfrm>
              <a:off x="6372" y="1238"/>
              <a:ext cx="1442" cy="1467"/>
            </a:xfrm>
            <a:prstGeom prst="roundRect">
              <a:avLst>
                <a:gd name="adj" fmla="val 50000"/>
              </a:avLst>
            </a:prstGeom>
            <a:solidFill>
              <a:srgbClr val="F3AD1F"/>
            </a:solidFill>
            <a:ln w="38100">
              <a:solidFill>
                <a:schemeClr val="bg1"/>
              </a:solidFill>
            </a:ln>
            <a:effectLst>
              <a:innerShdw blurRad="114300" dist="101600" dir="18900000">
                <a:prstClr val="black">
                  <a:alpha val="6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0000"/>
                </a:lnSpc>
              </a:pPr>
              <a:r>
                <a:rPr lang="zh-CN" altLang="en-US" sz="5400">
                  <a:solidFill>
                    <a:srgbClr val="5D3317"/>
                  </a:solidFill>
                  <a:latin typeface="庞门正道标题体" panose="02010600030101010101" charset="-122"/>
                  <a:ea typeface="庞门正道标题体" panose="02010600030101010101" charset="-122"/>
                </a:rPr>
                <a:t>二</a:t>
              </a:r>
            </a:p>
          </p:txBody>
        </p:sp>
        <p:sp>
          <p:nvSpPr>
            <p:cNvPr id="11" name="圆角矩形 10"/>
            <p:cNvSpPr/>
            <p:nvPr>
              <p:custDataLst>
                <p:tags r:id="rId7"/>
              </p:custDataLst>
            </p:nvPr>
          </p:nvSpPr>
          <p:spPr>
            <a:xfrm>
              <a:off x="8015" y="1238"/>
              <a:ext cx="1442" cy="1467"/>
            </a:xfrm>
            <a:prstGeom prst="roundRect">
              <a:avLst>
                <a:gd name="adj" fmla="val 50000"/>
              </a:avLst>
            </a:prstGeom>
            <a:solidFill>
              <a:srgbClr val="F3AD1F"/>
            </a:solidFill>
            <a:ln w="38100">
              <a:solidFill>
                <a:schemeClr val="bg1"/>
              </a:solidFill>
            </a:ln>
            <a:effectLst>
              <a:innerShdw blurRad="114300" dist="101600" dir="18900000">
                <a:prstClr val="black">
                  <a:alpha val="6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0000"/>
                </a:lnSpc>
              </a:pPr>
              <a:r>
                <a:rPr lang="zh-CN" altLang="en-US" sz="5400">
                  <a:solidFill>
                    <a:srgbClr val="5D3317"/>
                  </a:solidFill>
                  <a:latin typeface="庞门正道标题体" panose="02010600030101010101" charset="-122"/>
                  <a:ea typeface="庞门正道标题体" panose="02010600030101010101" charset="-122"/>
                </a:rPr>
                <a:t>课</a:t>
              </a:r>
            </a:p>
          </p:txBody>
        </p:sp>
      </p:grpSp>
      <p:sp>
        <p:nvSpPr>
          <p:cNvPr id="12" name="任意多边形 11"/>
          <p:cNvSpPr/>
          <p:nvPr/>
        </p:nvSpPr>
        <p:spPr>
          <a:xfrm>
            <a:off x="4102735" y="1680210"/>
            <a:ext cx="760095" cy="633095"/>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1851" h="1407">
                <a:moveTo>
                  <a:pt x="0" y="78"/>
                </a:moveTo>
                <a:cubicBezTo>
                  <a:pt x="0" y="35"/>
                  <a:pt x="35" y="0"/>
                  <a:pt x="77" y="0"/>
                </a:cubicBezTo>
                <a:cubicBezTo>
                  <a:pt x="120" y="0"/>
                  <a:pt x="155" y="35"/>
                  <a:pt x="155" y="78"/>
                </a:cubicBezTo>
                <a:cubicBezTo>
                  <a:pt x="155" y="120"/>
                  <a:pt x="120" y="155"/>
                  <a:pt x="77" y="155"/>
                </a:cubicBezTo>
                <a:cubicBezTo>
                  <a:pt x="35" y="155"/>
                  <a:pt x="0" y="120"/>
                  <a:pt x="0" y="78"/>
                </a:cubicBezTo>
                <a:close/>
                <a:moveTo>
                  <a:pt x="339" y="78"/>
                </a:moveTo>
                <a:cubicBezTo>
                  <a:pt x="339" y="35"/>
                  <a:pt x="374" y="0"/>
                  <a:pt x="417" y="0"/>
                </a:cubicBezTo>
                <a:cubicBezTo>
                  <a:pt x="459" y="0"/>
                  <a:pt x="494" y="35"/>
                  <a:pt x="494" y="78"/>
                </a:cubicBezTo>
                <a:cubicBezTo>
                  <a:pt x="494" y="120"/>
                  <a:pt x="459" y="155"/>
                  <a:pt x="417" y="155"/>
                </a:cubicBezTo>
                <a:cubicBezTo>
                  <a:pt x="374" y="155"/>
                  <a:pt x="339" y="120"/>
                  <a:pt x="339" y="78"/>
                </a:cubicBezTo>
                <a:close/>
                <a:moveTo>
                  <a:pt x="678" y="78"/>
                </a:moveTo>
                <a:cubicBezTo>
                  <a:pt x="678" y="35"/>
                  <a:pt x="713" y="0"/>
                  <a:pt x="756" y="0"/>
                </a:cubicBezTo>
                <a:cubicBezTo>
                  <a:pt x="799" y="0"/>
                  <a:pt x="833" y="35"/>
                  <a:pt x="833" y="78"/>
                </a:cubicBezTo>
                <a:cubicBezTo>
                  <a:pt x="833" y="120"/>
                  <a:pt x="799" y="155"/>
                  <a:pt x="756" y="155"/>
                </a:cubicBezTo>
                <a:cubicBezTo>
                  <a:pt x="713" y="155"/>
                  <a:pt x="678" y="120"/>
                  <a:pt x="678" y="78"/>
                </a:cubicBezTo>
                <a:close/>
                <a:moveTo>
                  <a:pt x="1018" y="78"/>
                </a:moveTo>
                <a:cubicBezTo>
                  <a:pt x="1018" y="35"/>
                  <a:pt x="1052" y="0"/>
                  <a:pt x="1095" y="0"/>
                </a:cubicBezTo>
                <a:cubicBezTo>
                  <a:pt x="1138" y="0"/>
                  <a:pt x="1173" y="35"/>
                  <a:pt x="1173" y="78"/>
                </a:cubicBezTo>
                <a:cubicBezTo>
                  <a:pt x="1173" y="120"/>
                  <a:pt x="1138" y="155"/>
                  <a:pt x="1095" y="155"/>
                </a:cubicBezTo>
                <a:cubicBezTo>
                  <a:pt x="1052" y="155"/>
                  <a:pt x="1018" y="120"/>
                  <a:pt x="1018" y="78"/>
                </a:cubicBezTo>
                <a:close/>
                <a:moveTo>
                  <a:pt x="1357" y="78"/>
                </a:moveTo>
                <a:cubicBezTo>
                  <a:pt x="1357" y="35"/>
                  <a:pt x="1392" y="0"/>
                  <a:pt x="1434" y="0"/>
                </a:cubicBezTo>
                <a:cubicBezTo>
                  <a:pt x="1477" y="0"/>
                  <a:pt x="1512" y="35"/>
                  <a:pt x="1512" y="78"/>
                </a:cubicBezTo>
                <a:cubicBezTo>
                  <a:pt x="1512" y="120"/>
                  <a:pt x="1477" y="155"/>
                  <a:pt x="1434" y="155"/>
                </a:cubicBezTo>
                <a:cubicBezTo>
                  <a:pt x="1392" y="155"/>
                  <a:pt x="1357" y="120"/>
                  <a:pt x="1357" y="78"/>
                </a:cubicBezTo>
                <a:close/>
                <a:moveTo>
                  <a:pt x="1696" y="78"/>
                </a:moveTo>
                <a:cubicBezTo>
                  <a:pt x="1696" y="35"/>
                  <a:pt x="1731" y="0"/>
                  <a:pt x="1774" y="0"/>
                </a:cubicBezTo>
                <a:cubicBezTo>
                  <a:pt x="1816" y="0"/>
                  <a:pt x="1851" y="35"/>
                  <a:pt x="1851" y="78"/>
                </a:cubicBezTo>
                <a:cubicBezTo>
                  <a:pt x="1851" y="120"/>
                  <a:pt x="1816" y="155"/>
                  <a:pt x="1774" y="155"/>
                </a:cubicBezTo>
                <a:cubicBezTo>
                  <a:pt x="1731" y="155"/>
                  <a:pt x="1696" y="120"/>
                  <a:pt x="1696" y="78"/>
                </a:cubicBezTo>
                <a:close/>
                <a:moveTo>
                  <a:pt x="0" y="391"/>
                </a:moveTo>
                <a:cubicBezTo>
                  <a:pt x="0" y="348"/>
                  <a:pt x="35" y="313"/>
                  <a:pt x="78" y="313"/>
                </a:cubicBezTo>
                <a:cubicBezTo>
                  <a:pt x="120" y="313"/>
                  <a:pt x="155" y="348"/>
                  <a:pt x="155" y="391"/>
                </a:cubicBezTo>
                <a:cubicBezTo>
                  <a:pt x="155" y="433"/>
                  <a:pt x="120" y="468"/>
                  <a:pt x="78" y="468"/>
                </a:cubicBezTo>
                <a:cubicBezTo>
                  <a:pt x="35" y="468"/>
                  <a:pt x="0" y="433"/>
                  <a:pt x="0" y="391"/>
                </a:cubicBezTo>
                <a:close/>
                <a:moveTo>
                  <a:pt x="339" y="391"/>
                </a:moveTo>
                <a:cubicBezTo>
                  <a:pt x="339" y="348"/>
                  <a:pt x="374" y="313"/>
                  <a:pt x="417" y="313"/>
                </a:cubicBezTo>
                <a:cubicBezTo>
                  <a:pt x="459" y="313"/>
                  <a:pt x="494" y="348"/>
                  <a:pt x="494" y="391"/>
                </a:cubicBezTo>
                <a:cubicBezTo>
                  <a:pt x="494" y="433"/>
                  <a:pt x="459" y="468"/>
                  <a:pt x="417" y="468"/>
                </a:cubicBezTo>
                <a:cubicBezTo>
                  <a:pt x="374" y="468"/>
                  <a:pt x="339" y="433"/>
                  <a:pt x="339" y="391"/>
                </a:cubicBezTo>
                <a:close/>
                <a:moveTo>
                  <a:pt x="678" y="391"/>
                </a:moveTo>
                <a:cubicBezTo>
                  <a:pt x="678" y="348"/>
                  <a:pt x="713" y="313"/>
                  <a:pt x="756" y="313"/>
                </a:cubicBezTo>
                <a:cubicBezTo>
                  <a:pt x="798" y="313"/>
                  <a:pt x="833" y="348"/>
                  <a:pt x="833" y="391"/>
                </a:cubicBezTo>
                <a:cubicBezTo>
                  <a:pt x="833" y="433"/>
                  <a:pt x="798" y="468"/>
                  <a:pt x="756" y="468"/>
                </a:cubicBezTo>
                <a:cubicBezTo>
                  <a:pt x="713" y="468"/>
                  <a:pt x="678" y="433"/>
                  <a:pt x="678" y="391"/>
                </a:cubicBezTo>
                <a:close/>
                <a:moveTo>
                  <a:pt x="1018" y="391"/>
                </a:moveTo>
                <a:cubicBezTo>
                  <a:pt x="1018" y="348"/>
                  <a:pt x="1053" y="313"/>
                  <a:pt x="1096" y="313"/>
                </a:cubicBezTo>
                <a:cubicBezTo>
                  <a:pt x="1138" y="313"/>
                  <a:pt x="1173" y="348"/>
                  <a:pt x="1173" y="391"/>
                </a:cubicBezTo>
                <a:cubicBezTo>
                  <a:pt x="1173" y="433"/>
                  <a:pt x="1138" y="468"/>
                  <a:pt x="1096" y="468"/>
                </a:cubicBezTo>
                <a:cubicBezTo>
                  <a:pt x="1053" y="468"/>
                  <a:pt x="1018" y="433"/>
                  <a:pt x="1018" y="391"/>
                </a:cubicBezTo>
                <a:close/>
                <a:moveTo>
                  <a:pt x="1357" y="391"/>
                </a:moveTo>
                <a:cubicBezTo>
                  <a:pt x="1357" y="348"/>
                  <a:pt x="1392" y="313"/>
                  <a:pt x="1435" y="313"/>
                </a:cubicBezTo>
                <a:cubicBezTo>
                  <a:pt x="1477" y="313"/>
                  <a:pt x="1512" y="348"/>
                  <a:pt x="1512" y="391"/>
                </a:cubicBezTo>
                <a:cubicBezTo>
                  <a:pt x="1512" y="433"/>
                  <a:pt x="1477" y="468"/>
                  <a:pt x="1435" y="468"/>
                </a:cubicBezTo>
                <a:cubicBezTo>
                  <a:pt x="1392" y="468"/>
                  <a:pt x="1357" y="433"/>
                  <a:pt x="1357" y="391"/>
                </a:cubicBezTo>
                <a:close/>
                <a:moveTo>
                  <a:pt x="1696" y="391"/>
                </a:moveTo>
                <a:cubicBezTo>
                  <a:pt x="1696" y="348"/>
                  <a:pt x="1731" y="313"/>
                  <a:pt x="1774" y="313"/>
                </a:cubicBezTo>
                <a:cubicBezTo>
                  <a:pt x="1816" y="313"/>
                  <a:pt x="1851" y="348"/>
                  <a:pt x="1851" y="391"/>
                </a:cubicBezTo>
                <a:cubicBezTo>
                  <a:pt x="1851" y="433"/>
                  <a:pt x="1816" y="468"/>
                  <a:pt x="1774" y="468"/>
                </a:cubicBezTo>
                <a:cubicBezTo>
                  <a:pt x="1731" y="468"/>
                  <a:pt x="1696" y="433"/>
                  <a:pt x="1696" y="391"/>
                </a:cubicBezTo>
                <a:close/>
                <a:moveTo>
                  <a:pt x="0" y="704"/>
                </a:moveTo>
                <a:cubicBezTo>
                  <a:pt x="0" y="661"/>
                  <a:pt x="35" y="626"/>
                  <a:pt x="78" y="626"/>
                </a:cubicBezTo>
                <a:cubicBezTo>
                  <a:pt x="120" y="626"/>
                  <a:pt x="155" y="661"/>
                  <a:pt x="155" y="704"/>
                </a:cubicBezTo>
                <a:cubicBezTo>
                  <a:pt x="155" y="746"/>
                  <a:pt x="120" y="781"/>
                  <a:pt x="78" y="781"/>
                </a:cubicBezTo>
                <a:cubicBezTo>
                  <a:pt x="35" y="781"/>
                  <a:pt x="0" y="746"/>
                  <a:pt x="0" y="704"/>
                </a:cubicBezTo>
                <a:close/>
                <a:moveTo>
                  <a:pt x="339" y="704"/>
                </a:moveTo>
                <a:cubicBezTo>
                  <a:pt x="339" y="661"/>
                  <a:pt x="374" y="626"/>
                  <a:pt x="417" y="626"/>
                </a:cubicBezTo>
                <a:cubicBezTo>
                  <a:pt x="459" y="626"/>
                  <a:pt x="494" y="661"/>
                  <a:pt x="494" y="704"/>
                </a:cubicBezTo>
                <a:cubicBezTo>
                  <a:pt x="494" y="746"/>
                  <a:pt x="459" y="781"/>
                  <a:pt x="417" y="781"/>
                </a:cubicBezTo>
                <a:cubicBezTo>
                  <a:pt x="374" y="781"/>
                  <a:pt x="339" y="746"/>
                  <a:pt x="339" y="704"/>
                </a:cubicBezTo>
                <a:close/>
                <a:moveTo>
                  <a:pt x="678" y="704"/>
                </a:moveTo>
                <a:cubicBezTo>
                  <a:pt x="678" y="661"/>
                  <a:pt x="713" y="626"/>
                  <a:pt x="756" y="626"/>
                </a:cubicBezTo>
                <a:cubicBezTo>
                  <a:pt x="798" y="626"/>
                  <a:pt x="833" y="661"/>
                  <a:pt x="833" y="704"/>
                </a:cubicBezTo>
                <a:cubicBezTo>
                  <a:pt x="833" y="746"/>
                  <a:pt x="798" y="781"/>
                  <a:pt x="756" y="781"/>
                </a:cubicBezTo>
                <a:cubicBezTo>
                  <a:pt x="713" y="781"/>
                  <a:pt x="678" y="746"/>
                  <a:pt x="678" y="704"/>
                </a:cubicBezTo>
                <a:close/>
                <a:moveTo>
                  <a:pt x="1018" y="704"/>
                </a:moveTo>
                <a:cubicBezTo>
                  <a:pt x="1018" y="661"/>
                  <a:pt x="1053" y="626"/>
                  <a:pt x="1096" y="626"/>
                </a:cubicBezTo>
                <a:cubicBezTo>
                  <a:pt x="1138" y="626"/>
                  <a:pt x="1173" y="661"/>
                  <a:pt x="1173" y="704"/>
                </a:cubicBezTo>
                <a:cubicBezTo>
                  <a:pt x="1173" y="746"/>
                  <a:pt x="1138" y="781"/>
                  <a:pt x="1096" y="781"/>
                </a:cubicBezTo>
                <a:cubicBezTo>
                  <a:pt x="1053" y="781"/>
                  <a:pt x="1018" y="746"/>
                  <a:pt x="1018" y="704"/>
                </a:cubicBezTo>
                <a:close/>
                <a:moveTo>
                  <a:pt x="1357" y="704"/>
                </a:moveTo>
                <a:cubicBezTo>
                  <a:pt x="1357" y="661"/>
                  <a:pt x="1392" y="626"/>
                  <a:pt x="1435" y="626"/>
                </a:cubicBezTo>
                <a:cubicBezTo>
                  <a:pt x="1477" y="626"/>
                  <a:pt x="1512" y="661"/>
                  <a:pt x="1512" y="704"/>
                </a:cubicBezTo>
                <a:cubicBezTo>
                  <a:pt x="1512" y="746"/>
                  <a:pt x="1477" y="781"/>
                  <a:pt x="1435" y="781"/>
                </a:cubicBezTo>
                <a:cubicBezTo>
                  <a:pt x="1392" y="781"/>
                  <a:pt x="1357" y="746"/>
                  <a:pt x="1357" y="704"/>
                </a:cubicBezTo>
                <a:close/>
                <a:moveTo>
                  <a:pt x="1696" y="704"/>
                </a:moveTo>
                <a:cubicBezTo>
                  <a:pt x="1696" y="661"/>
                  <a:pt x="1731" y="626"/>
                  <a:pt x="1774" y="626"/>
                </a:cubicBezTo>
                <a:cubicBezTo>
                  <a:pt x="1816" y="626"/>
                  <a:pt x="1851" y="661"/>
                  <a:pt x="1851" y="704"/>
                </a:cubicBezTo>
                <a:cubicBezTo>
                  <a:pt x="1851" y="746"/>
                  <a:pt x="1816" y="781"/>
                  <a:pt x="1774" y="781"/>
                </a:cubicBezTo>
                <a:cubicBezTo>
                  <a:pt x="1731" y="781"/>
                  <a:pt x="1696" y="746"/>
                  <a:pt x="1696" y="704"/>
                </a:cubicBezTo>
                <a:close/>
                <a:moveTo>
                  <a:pt x="0" y="1017"/>
                </a:moveTo>
                <a:cubicBezTo>
                  <a:pt x="0" y="974"/>
                  <a:pt x="35" y="939"/>
                  <a:pt x="78" y="939"/>
                </a:cubicBezTo>
                <a:cubicBezTo>
                  <a:pt x="120" y="939"/>
                  <a:pt x="155" y="974"/>
                  <a:pt x="155" y="1017"/>
                </a:cubicBezTo>
                <a:cubicBezTo>
                  <a:pt x="155" y="1059"/>
                  <a:pt x="120" y="1094"/>
                  <a:pt x="78" y="1094"/>
                </a:cubicBezTo>
                <a:cubicBezTo>
                  <a:pt x="35" y="1094"/>
                  <a:pt x="0" y="1059"/>
                  <a:pt x="0" y="1017"/>
                </a:cubicBezTo>
                <a:close/>
                <a:moveTo>
                  <a:pt x="339" y="1017"/>
                </a:moveTo>
                <a:cubicBezTo>
                  <a:pt x="339" y="974"/>
                  <a:pt x="374" y="939"/>
                  <a:pt x="417" y="939"/>
                </a:cubicBezTo>
                <a:cubicBezTo>
                  <a:pt x="459" y="939"/>
                  <a:pt x="494" y="974"/>
                  <a:pt x="494" y="1017"/>
                </a:cubicBezTo>
                <a:cubicBezTo>
                  <a:pt x="494" y="1059"/>
                  <a:pt x="459" y="1094"/>
                  <a:pt x="417" y="1094"/>
                </a:cubicBezTo>
                <a:cubicBezTo>
                  <a:pt x="374" y="1094"/>
                  <a:pt x="339" y="1059"/>
                  <a:pt x="339" y="1017"/>
                </a:cubicBezTo>
                <a:close/>
                <a:moveTo>
                  <a:pt x="678" y="1017"/>
                </a:moveTo>
                <a:cubicBezTo>
                  <a:pt x="678" y="974"/>
                  <a:pt x="713" y="939"/>
                  <a:pt x="756" y="939"/>
                </a:cubicBezTo>
                <a:cubicBezTo>
                  <a:pt x="798" y="939"/>
                  <a:pt x="833" y="974"/>
                  <a:pt x="833" y="1017"/>
                </a:cubicBezTo>
                <a:cubicBezTo>
                  <a:pt x="833" y="1059"/>
                  <a:pt x="798" y="1094"/>
                  <a:pt x="756" y="1094"/>
                </a:cubicBezTo>
                <a:cubicBezTo>
                  <a:pt x="713" y="1094"/>
                  <a:pt x="678" y="1059"/>
                  <a:pt x="678" y="1017"/>
                </a:cubicBezTo>
                <a:close/>
                <a:moveTo>
                  <a:pt x="1018" y="1017"/>
                </a:moveTo>
                <a:cubicBezTo>
                  <a:pt x="1018" y="974"/>
                  <a:pt x="1053" y="939"/>
                  <a:pt x="1096" y="939"/>
                </a:cubicBezTo>
                <a:cubicBezTo>
                  <a:pt x="1138" y="939"/>
                  <a:pt x="1173" y="974"/>
                  <a:pt x="1173" y="1017"/>
                </a:cubicBezTo>
                <a:cubicBezTo>
                  <a:pt x="1173" y="1059"/>
                  <a:pt x="1138" y="1094"/>
                  <a:pt x="1096" y="1094"/>
                </a:cubicBezTo>
                <a:cubicBezTo>
                  <a:pt x="1053" y="1094"/>
                  <a:pt x="1018" y="1059"/>
                  <a:pt x="1018" y="1017"/>
                </a:cubicBezTo>
                <a:close/>
                <a:moveTo>
                  <a:pt x="1357" y="1017"/>
                </a:moveTo>
                <a:cubicBezTo>
                  <a:pt x="1357" y="974"/>
                  <a:pt x="1392" y="939"/>
                  <a:pt x="1435" y="939"/>
                </a:cubicBezTo>
                <a:cubicBezTo>
                  <a:pt x="1477" y="939"/>
                  <a:pt x="1512" y="974"/>
                  <a:pt x="1512" y="1017"/>
                </a:cubicBezTo>
                <a:cubicBezTo>
                  <a:pt x="1512" y="1059"/>
                  <a:pt x="1477" y="1094"/>
                  <a:pt x="1435" y="1094"/>
                </a:cubicBezTo>
                <a:cubicBezTo>
                  <a:pt x="1392" y="1094"/>
                  <a:pt x="1357" y="1059"/>
                  <a:pt x="1357" y="1017"/>
                </a:cubicBezTo>
                <a:close/>
                <a:moveTo>
                  <a:pt x="1696" y="1017"/>
                </a:moveTo>
                <a:cubicBezTo>
                  <a:pt x="1696" y="974"/>
                  <a:pt x="1731" y="939"/>
                  <a:pt x="1774" y="939"/>
                </a:cubicBezTo>
                <a:cubicBezTo>
                  <a:pt x="1816" y="939"/>
                  <a:pt x="1851" y="974"/>
                  <a:pt x="1851" y="1017"/>
                </a:cubicBezTo>
                <a:cubicBezTo>
                  <a:pt x="1851" y="1059"/>
                  <a:pt x="1816" y="1094"/>
                  <a:pt x="1774" y="1094"/>
                </a:cubicBezTo>
                <a:cubicBezTo>
                  <a:pt x="1731" y="1094"/>
                  <a:pt x="1696" y="1059"/>
                  <a:pt x="1696" y="1017"/>
                </a:cubicBezTo>
                <a:close/>
                <a:moveTo>
                  <a:pt x="0" y="1330"/>
                </a:moveTo>
                <a:cubicBezTo>
                  <a:pt x="0" y="1287"/>
                  <a:pt x="35" y="1252"/>
                  <a:pt x="78" y="1252"/>
                </a:cubicBezTo>
                <a:cubicBezTo>
                  <a:pt x="120" y="1252"/>
                  <a:pt x="155" y="1287"/>
                  <a:pt x="155" y="1330"/>
                </a:cubicBezTo>
                <a:cubicBezTo>
                  <a:pt x="155" y="1372"/>
                  <a:pt x="120" y="1407"/>
                  <a:pt x="78" y="1407"/>
                </a:cubicBezTo>
                <a:cubicBezTo>
                  <a:pt x="35" y="1407"/>
                  <a:pt x="0" y="1372"/>
                  <a:pt x="0" y="1330"/>
                </a:cubicBezTo>
                <a:close/>
                <a:moveTo>
                  <a:pt x="339" y="1330"/>
                </a:moveTo>
                <a:cubicBezTo>
                  <a:pt x="339" y="1287"/>
                  <a:pt x="374" y="1252"/>
                  <a:pt x="417" y="1252"/>
                </a:cubicBezTo>
                <a:cubicBezTo>
                  <a:pt x="459" y="1252"/>
                  <a:pt x="494" y="1287"/>
                  <a:pt x="494" y="1330"/>
                </a:cubicBezTo>
                <a:cubicBezTo>
                  <a:pt x="494" y="1372"/>
                  <a:pt x="459" y="1407"/>
                  <a:pt x="417" y="1407"/>
                </a:cubicBezTo>
                <a:cubicBezTo>
                  <a:pt x="374" y="1407"/>
                  <a:pt x="339" y="1372"/>
                  <a:pt x="339" y="1330"/>
                </a:cubicBezTo>
                <a:close/>
                <a:moveTo>
                  <a:pt x="678" y="1330"/>
                </a:moveTo>
                <a:cubicBezTo>
                  <a:pt x="678" y="1287"/>
                  <a:pt x="713" y="1252"/>
                  <a:pt x="756" y="1252"/>
                </a:cubicBezTo>
                <a:cubicBezTo>
                  <a:pt x="798" y="1252"/>
                  <a:pt x="833" y="1287"/>
                  <a:pt x="833" y="1330"/>
                </a:cubicBezTo>
                <a:cubicBezTo>
                  <a:pt x="833" y="1372"/>
                  <a:pt x="798" y="1407"/>
                  <a:pt x="756" y="1407"/>
                </a:cubicBezTo>
                <a:cubicBezTo>
                  <a:pt x="713" y="1407"/>
                  <a:pt x="678" y="1372"/>
                  <a:pt x="678" y="1330"/>
                </a:cubicBezTo>
                <a:close/>
                <a:moveTo>
                  <a:pt x="1018" y="1330"/>
                </a:moveTo>
                <a:cubicBezTo>
                  <a:pt x="1018" y="1287"/>
                  <a:pt x="1053" y="1252"/>
                  <a:pt x="1096" y="1252"/>
                </a:cubicBezTo>
                <a:cubicBezTo>
                  <a:pt x="1138" y="1252"/>
                  <a:pt x="1173" y="1287"/>
                  <a:pt x="1173" y="1330"/>
                </a:cubicBezTo>
                <a:cubicBezTo>
                  <a:pt x="1173" y="1372"/>
                  <a:pt x="1138" y="1407"/>
                  <a:pt x="1096" y="1407"/>
                </a:cubicBezTo>
                <a:cubicBezTo>
                  <a:pt x="1053" y="1407"/>
                  <a:pt x="1018" y="1372"/>
                  <a:pt x="1018" y="1330"/>
                </a:cubicBezTo>
                <a:close/>
                <a:moveTo>
                  <a:pt x="1357" y="1330"/>
                </a:moveTo>
                <a:cubicBezTo>
                  <a:pt x="1357" y="1287"/>
                  <a:pt x="1392" y="1252"/>
                  <a:pt x="1435" y="1252"/>
                </a:cubicBezTo>
                <a:cubicBezTo>
                  <a:pt x="1477" y="1252"/>
                  <a:pt x="1512" y="1287"/>
                  <a:pt x="1512" y="1330"/>
                </a:cubicBezTo>
                <a:cubicBezTo>
                  <a:pt x="1512" y="1372"/>
                  <a:pt x="1477" y="1407"/>
                  <a:pt x="1435" y="1407"/>
                </a:cubicBezTo>
                <a:cubicBezTo>
                  <a:pt x="1392" y="1407"/>
                  <a:pt x="1357" y="1372"/>
                  <a:pt x="1357" y="1330"/>
                </a:cubicBezTo>
                <a:close/>
                <a:moveTo>
                  <a:pt x="1696" y="1330"/>
                </a:moveTo>
                <a:cubicBezTo>
                  <a:pt x="1696" y="1287"/>
                  <a:pt x="1731" y="1252"/>
                  <a:pt x="1774" y="1252"/>
                </a:cubicBezTo>
                <a:cubicBezTo>
                  <a:pt x="1816" y="1252"/>
                  <a:pt x="1851" y="1287"/>
                  <a:pt x="1851" y="1330"/>
                </a:cubicBezTo>
                <a:cubicBezTo>
                  <a:pt x="1851" y="1372"/>
                  <a:pt x="1816" y="1407"/>
                  <a:pt x="1774" y="1407"/>
                </a:cubicBezTo>
                <a:cubicBezTo>
                  <a:pt x="1731" y="1407"/>
                  <a:pt x="1696" y="1372"/>
                  <a:pt x="1696" y="1330"/>
                </a:cubicBezTo>
                <a:close/>
              </a:path>
            </a:pathLst>
          </a:custGeom>
          <a:solidFill>
            <a:srgbClr val="F3AD1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3" name="任意多边形 12"/>
          <p:cNvSpPr/>
          <p:nvPr/>
        </p:nvSpPr>
        <p:spPr>
          <a:xfrm>
            <a:off x="8624570" y="1680210"/>
            <a:ext cx="760095" cy="633095"/>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1851" h="1407">
                <a:moveTo>
                  <a:pt x="0" y="78"/>
                </a:moveTo>
                <a:cubicBezTo>
                  <a:pt x="0" y="35"/>
                  <a:pt x="35" y="0"/>
                  <a:pt x="77" y="0"/>
                </a:cubicBezTo>
                <a:cubicBezTo>
                  <a:pt x="120" y="0"/>
                  <a:pt x="155" y="35"/>
                  <a:pt x="155" y="78"/>
                </a:cubicBezTo>
                <a:cubicBezTo>
                  <a:pt x="155" y="120"/>
                  <a:pt x="120" y="155"/>
                  <a:pt x="77" y="155"/>
                </a:cubicBezTo>
                <a:cubicBezTo>
                  <a:pt x="35" y="155"/>
                  <a:pt x="0" y="120"/>
                  <a:pt x="0" y="78"/>
                </a:cubicBezTo>
                <a:close/>
                <a:moveTo>
                  <a:pt x="339" y="78"/>
                </a:moveTo>
                <a:cubicBezTo>
                  <a:pt x="339" y="35"/>
                  <a:pt x="374" y="0"/>
                  <a:pt x="417" y="0"/>
                </a:cubicBezTo>
                <a:cubicBezTo>
                  <a:pt x="459" y="0"/>
                  <a:pt x="494" y="35"/>
                  <a:pt x="494" y="78"/>
                </a:cubicBezTo>
                <a:cubicBezTo>
                  <a:pt x="494" y="120"/>
                  <a:pt x="459" y="155"/>
                  <a:pt x="417" y="155"/>
                </a:cubicBezTo>
                <a:cubicBezTo>
                  <a:pt x="374" y="155"/>
                  <a:pt x="339" y="120"/>
                  <a:pt x="339" y="78"/>
                </a:cubicBezTo>
                <a:close/>
                <a:moveTo>
                  <a:pt x="678" y="78"/>
                </a:moveTo>
                <a:cubicBezTo>
                  <a:pt x="678" y="35"/>
                  <a:pt x="713" y="0"/>
                  <a:pt x="756" y="0"/>
                </a:cubicBezTo>
                <a:cubicBezTo>
                  <a:pt x="799" y="0"/>
                  <a:pt x="833" y="35"/>
                  <a:pt x="833" y="78"/>
                </a:cubicBezTo>
                <a:cubicBezTo>
                  <a:pt x="833" y="120"/>
                  <a:pt x="799" y="155"/>
                  <a:pt x="756" y="155"/>
                </a:cubicBezTo>
                <a:cubicBezTo>
                  <a:pt x="713" y="155"/>
                  <a:pt x="678" y="120"/>
                  <a:pt x="678" y="78"/>
                </a:cubicBezTo>
                <a:close/>
                <a:moveTo>
                  <a:pt x="1018" y="78"/>
                </a:moveTo>
                <a:cubicBezTo>
                  <a:pt x="1018" y="35"/>
                  <a:pt x="1052" y="0"/>
                  <a:pt x="1095" y="0"/>
                </a:cubicBezTo>
                <a:cubicBezTo>
                  <a:pt x="1138" y="0"/>
                  <a:pt x="1173" y="35"/>
                  <a:pt x="1173" y="78"/>
                </a:cubicBezTo>
                <a:cubicBezTo>
                  <a:pt x="1173" y="120"/>
                  <a:pt x="1138" y="155"/>
                  <a:pt x="1095" y="155"/>
                </a:cubicBezTo>
                <a:cubicBezTo>
                  <a:pt x="1052" y="155"/>
                  <a:pt x="1018" y="120"/>
                  <a:pt x="1018" y="78"/>
                </a:cubicBezTo>
                <a:close/>
                <a:moveTo>
                  <a:pt x="1357" y="78"/>
                </a:moveTo>
                <a:cubicBezTo>
                  <a:pt x="1357" y="35"/>
                  <a:pt x="1392" y="0"/>
                  <a:pt x="1434" y="0"/>
                </a:cubicBezTo>
                <a:cubicBezTo>
                  <a:pt x="1477" y="0"/>
                  <a:pt x="1512" y="35"/>
                  <a:pt x="1512" y="78"/>
                </a:cubicBezTo>
                <a:cubicBezTo>
                  <a:pt x="1512" y="120"/>
                  <a:pt x="1477" y="155"/>
                  <a:pt x="1434" y="155"/>
                </a:cubicBezTo>
                <a:cubicBezTo>
                  <a:pt x="1392" y="155"/>
                  <a:pt x="1357" y="120"/>
                  <a:pt x="1357" y="78"/>
                </a:cubicBezTo>
                <a:close/>
                <a:moveTo>
                  <a:pt x="1696" y="78"/>
                </a:moveTo>
                <a:cubicBezTo>
                  <a:pt x="1696" y="35"/>
                  <a:pt x="1731" y="0"/>
                  <a:pt x="1774" y="0"/>
                </a:cubicBezTo>
                <a:cubicBezTo>
                  <a:pt x="1816" y="0"/>
                  <a:pt x="1851" y="35"/>
                  <a:pt x="1851" y="78"/>
                </a:cubicBezTo>
                <a:cubicBezTo>
                  <a:pt x="1851" y="120"/>
                  <a:pt x="1816" y="155"/>
                  <a:pt x="1774" y="155"/>
                </a:cubicBezTo>
                <a:cubicBezTo>
                  <a:pt x="1731" y="155"/>
                  <a:pt x="1696" y="120"/>
                  <a:pt x="1696" y="78"/>
                </a:cubicBezTo>
                <a:close/>
                <a:moveTo>
                  <a:pt x="0" y="391"/>
                </a:moveTo>
                <a:cubicBezTo>
                  <a:pt x="0" y="348"/>
                  <a:pt x="35" y="313"/>
                  <a:pt x="78" y="313"/>
                </a:cubicBezTo>
                <a:cubicBezTo>
                  <a:pt x="120" y="313"/>
                  <a:pt x="155" y="348"/>
                  <a:pt x="155" y="391"/>
                </a:cubicBezTo>
                <a:cubicBezTo>
                  <a:pt x="155" y="433"/>
                  <a:pt x="120" y="468"/>
                  <a:pt x="78" y="468"/>
                </a:cubicBezTo>
                <a:cubicBezTo>
                  <a:pt x="35" y="468"/>
                  <a:pt x="0" y="433"/>
                  <a:pt x="0" y="391"/>
                </a:cubicBezTo>
                <a:close/>
                <a:moveTo>
                  <a:pt x="339" y="391"/>
                </a:moveTo>
                <a:cubicBezTo>
                  <a:pt x="339" y="348"/>
                  <a:pt x="374" y="313"/>
                  <a:pt x="417" y="313"/>
                </a:cubicBezTo>
                <a:cubicBezTo>
                  <a:pt x="459" y="313"/>
                  <a:pt x="494" y="348"/>
                  <a:pt x="494" y="391"/>
                </a:cubicBezTo>
                <a:cubicBezTo>
                  <a:pt x="494" y="433"/>
                  <a:pt x="459" y="468"/>
                  <a:pt x="417" y="468"/>
                </a:cubicBezTo>
                <a:cubicBezTo>
                  <a:pt x="374" y="468"/>
                  <a:pt x="339" y="433"/>
                  <a:pt x="339" y="391"/>
                </a:cubicBezTo>
                <a:close/>
                <a:moveTo>
                  <a:pt x="678" y="391"/>
                </a:moveTo>
                <a:cubicBezTo>
                  <a:pt x="678" y="348"/>
                  <a:pt x="713" y="313"/>
                  <a:pt x="756" y="313"/>
                </a:cubicBezTo>
                <a:cubicBezTo>
                  <a:pt x="798" y="313"/>
                  <a:pt x="833" y="348"/>
                  <a:pt x="833" y="391"/>
                </a:cubicBezTo>
                <a:cubicBezTo>
                  <a:pt x="833" y="433"/>
                  <a:pt x="798" y="468"/>
                  <a:pt x="756" y="468"/>
                </a:cubicBezTo>
                <a:cubicBezTo>
                  <a:pt x="713" y="468"/>
                  <a:pt x="678" y="433"/>
                  <a:pt x="678" y="391"/>
                </a:cubicBezTo>
                <a:close/>
                <a:moveTo>
                  <a:pt x="1018" y="391"/>
                </a:moveTo>
                <a:cubicBezTo>
                  <a:pt x="1018" y="348"/>
                  <a:pt x="1053" y="313"/>
                  <a:pt x="1096" y="313"/>
                </a:cubicBezTo>
                <a:cubicBezTo>
                  <a:pt x="1138" y="313"/>
                  <a:pt x="1173" y="348"/>
                  <a:pt x="1173" y="391"/>
                </a:cubicBezTo>
                <a:cubicBezTo>
                  <a:pt x="1173" y="433"/>
                  <a:pt x="1138" y="468"/>
                  <a:pt x="1096" y="468"/>
                </a:cubicBezTo>
                <a:cubicBezTo>
                  <a:pt x="1053" y="468"/>
                  <a:pt x="1018" y="433"/>
                  <a:pt x="1018" y="391"/>
                </a:cubicBezTo>
                <a:close/>
                <a:moveTo>
                  <a:pt x="1357" y="391"/>
                </a:moveTo>
                <a:cubicBezTo>
                  <a:pt x="1357" y="348"/>
                  <a:pt x="1392" y="313"/>
                  <a:pt x="1435" y="313"/>
                </a:cubicBezTo>
                <a:cubicBezTo>
                  <a:pt x="1477" y="313"/>
                  <a:pt x="1512" y="348"/>
                  <a:pt x="1512" y="391"/>
                </a:cubicBezTo>
                <a:cubicBezTo>
                  <a:pt x="1512" y="433"/>
                  <a:pt x="1477" y="468"/>
                  <a:pt x="1435" y="468"/>
                </a:cubicBezTo>
                <a:cubicBezTo>
                  <a:pt x="1392" y="468"/>
                  <a:pt x="1357" y="433"/>
                  <a:pt x="1357" y="391"/>
                </a:cubicBezTo>
                <a:close/>
                <a:moveTo>
                  <a:pt x="1696" y="391"/>
                </a:moveTo>
                <a:cubicBezTo>
                  <a:pt x="1696" y="348"/>
                  <a:pt x="1731" y="313"/>
                  <a:pt x="1774" y="313"/>
                </a:cubicBezTo>
                <a:cubicBezTo>
                  <a:pt x="1816" y="313"/>
                  <a:pt x="1851" y="348"/>
                  <a:pt x="1851" y="391"/>
                </a:cubicBezTo>
                <a:cubicBezTo>
                  <a:pt x="1851" y="433"/>
                  <a:pt x="1816" y="468"/>
                  <a:pt x="1774" y="468"/>
                </a:cubicBezTo>
                <a:cubicBezTo>
                  <a:pt x="1731" y="468"/>
                  <a:pt x="1696" y="433"/>
                  <a:pt x="1696" y="391"/>
                </a:cubicBezTo>
                <a:close/>
                <a:moveTo>
                  <a:pt x="0" y="704"/>
                </a:moveTo>
                <a:cubicBezTo>
                  <a:pt x="0" y="661"/>
                  <a:pt x="35" y="626"/>
                  <a:pt x="78" y="626"/>
                </a:cubicBezTo>
                <a:cubicBezTo>
                  <a:pt x="120" y="626"/>
                  <a:pt x="155" y="661"/>
                  <a:pt x="155" y="704"/>
                </a:cubicBezTo>
                <a:cubicBezTo>
                  <a:pt x="155" y="746"/>
                  <a:pt x="120" y="781"/>
                  <a:pt x="78" y="781"/>
                </a:cubicBezTo>
                <a:cubicBezTo>
                  <a:pt x="35" y="781"/>
                  <a:pt x="0" y="746"/>
                  <a:pt x="0" y="704"/>
                </a:cubicBezTo>
                <a:close/>
                <a:moveTo>
                  <a:pt x="339" y="704"/>
                </a:moveTo>
                <a:cubicBezTo>
                  <a:pt x="339" y="661"/>
                  <a:pt x="374" y="626"/>
                  <a:pt x="417" y="626"/>
                </a:cubicBezTo>
                <a:cubicBezTo>
                  <a:pt x="459" y="626"/>
                  <a:pt x="494" y="661"/>
                  <a:pt x="494" y="704"/>
                </a:cubicBezTo>
                <a:cubicBezTo>
                  <a:pt x="494" y="746"/>
                  <a:pt x="459" y="781"/>
                  <a:pt x="417" y="781"/>
                </a:cubicBezTo>
                <a:cubicBezTo>
                  <a:pt x="374" y="781"/>
                  <a:pt x="339" y="746"/>
                  <a:pt x="339" y="704"/>
                </a:cubicBezTo>
                <a:close/>
                <a:moveTo>
                  <a:pt x="678" y="704"/>
                </a:moveTo>
                <a:cubicBezTo>
                  <a:pt x="678" y="661"/>
                  <a:pt x="713" y="626"/>
                  <a:pt x="756" y="626"/>
                </a:cubicBezTo>
                <a:cubicBezTo>
                  <a:pt x="798" y="626"/>
                  <a:pt x="833" y="661"/>
                  <a:pt x="833" y="704"/>
                </a:cubicBezTo>
                <a:cubicBezTo>
                  <a:pt x="833" y="746"/>
                  <a:pt x="798" y="781"/>
                  <a:pt x="756" y="781"/>
                </a:cubicBezTo>
                <a:cubicBezTo>
                  <a:pt x="713" y="781"/>
                  <a:pt x="678" y="746"/>
                  <a:pt x="678" y="704"/>
                </a:cubicBezTo>
                <a:close/>
                <a:moveTo>
                  <a:pt x="1018" y="704"/>
                </a:moveTo>
                <a:cubicBezTo>
                  <a:pt x="1018" y="661"/>
                  <a:pt x="1053" y="626"/>
                  <a:pt x="1096" y="626"/>
                </a:cubicBezTo>
                <a:cubicBezTo>
                  <a:pt x="1138" y="626"/>
                  <a:pt x="1173" y="661"/>
                  <a:pt x="1173" y="704"/>
                </a:cubicBezTo>
                <a:cubicBezTo>
                  <a:pt x="1173" y="746"/>
                  <a:pt x="1138" y="781"/>
                  <a:pt x="1096" y="781"/>
                </a:cubicBezTo>
                <a:cubicBezTo>
                  <a:pt x="1053" y="781"/>
                  <a:pt x="1018" y="746"/>
                  <a:pt x="1018" y="704"/>
                </a:cubicBezTo>
                <a:close/>
                <a:moveTo>
                  <a:pt x="1357" y="704"/>
                </a:moveTo>
                <a:cubicBezTo>
                  <a:pt x="1357" y="661"/>
                  <a:pt x="1392" y="626"/>
                  <a:pt x="1435" y="626"/>
                </a:cubicBezTo>
                <a:cubicBezTo>
                  <a:pt x="1477" y="626"/>
                  <a:pt x="1512" y="661"/>
                  <a:pt x="1512" y="704"/>
                </a:cubicBezTo>
                <a:cubicBezTo>
                  <a:pt x="1512" y="746"/>
                  <a:pt x="1477" y="781"/>
                  <a:pt x="1435" y="781"/>
                </a:cubicBezTo>
                <a:cubicBezTo>
                  <a:pt x="1392" y="781"/>
                  <a:pt x="1357" y="746"/>
                  <a:pt x="1357" y="704"/>
                </a:cubicBezTo>
                <a:close/>
                <a:moveTo>
                  <a:pt x="1696" y="704"/>
                </a:moveTo>
                <a:cubicBezTo>
                  <a:pt x="1696" y="661"/>
                  <a:pt x="1731" y="626"/>
                  <a:pt x="1774" y="626"/>
                </a:cubicBezTo>
                <a:cubicBezTo>
                  <a:pt x="1816" y="626"/>
                  <a:pt x="1851" y="661"/>
                  <a:pt x="1851" y="704"/>
                </a:cubicBezTo>
                <a:cubicBezTo>
                  <a:pt x="1851" y="746"/>
                  <a:pt x="1816" y="781"/>
                  <a:pt x="1774" y="781"/>
                </a:cubicBezTo>
                <a:cubicBezTo>
                  <a:pt x="1731" y="781"/>
                  <a:pt x="1696" y="746"/>
                  <a:pt x="1696" y="704"/>
                </a:cubicBezTo>
                <a:close/>
                <a:moveTo>
                  <a:pt x="0" y="1017"/>
                </a:moveTo>
                <a:cubicBezTo>
                  <a:pt x="0" y="974"/>
                  <a:pt x="35" y="939"/>
                  <a:pt x="78" y="939"/>
                </a:cubicBezTo>
                <a:cubicBezTo>
                  <a:pt x="120" y="939"/>
                  <a:pt x="155" y="974"/>
                  <a:pt x="155" y="1017"/>
                </a:cubicBezTo>
                <a:cubicBezTo>
                  <a:pt x="155" y="1059"/>
                  <a:pt x="120" y="1094"/>
                  <a:pt x="78" y="1094"/>
                </a:cubicBezTo>
                <a:cubicBezTo>
                  <a:pt x="35" y="1094"/>
                  <a:pt x="0" y="1059"/>
                  <a:pt x="0" y="1017"/>
                </a:cubicBezTo>
                <a:close/>
                <a:moveTo>
                  <a:pt x="339" y="1017"/>
                </a:moveTo>
                <a:cubicBezTo>
                  <a:pt x="339" y="974"/>
                  <a:pt x="374" y="939"/>
                  <a:pt x="417" y="939"/>
                </a:cubicBezTo>
                <a:cubicBezTo>
                  <a:pt x="459" y="939"/>
                  <a:pt x="494" y="974"/>
                  <a:pt x="494" y="1017"/>
                </a:cubicBezTo>
                <a:cubicBezTo>
                  <a:pt x="494" y="1059"/>
                  <a:pt x="459" y="1094"/>
                  <a:pt x="417" y="1094"/>
                </a:cubicBezTo>
                <a:cubicBezTo>
                  <a:pt x="374" y="1094"/>
                  <a:pt x="339" y="1059"/>
                  <a:pt x="339" y="1017"/>
                </a:cubicBezTo>
                <a:close/>
                <a:moveTo>
                  <a:pt x="678" y="1017"/>
                </a:moveTo>
                <a:cubicBezTo>
                  <a:pt x="678" y="974"/>
                  <a:pt x="713" y="939"/>
                  <a:pt x="756" y="939"/>
                </a:cubicBezTo>
                <a:cubicBezTo>
                  <a:pt x="798" y="939"/>
                  <a:pt x="833" y="974"/>
                  <a:pt x="833" y="1017"/>
                </a:cubicBezTo>
                <a:cubicBezTo>
                  <a:pt x="833" y="1059"/>
                  <a:pt x="798" y="1094"/>
                  <a:pt x="756" y="1094"/>
                </a:cubicBezTo>
                <a:cubicBezTo>
                  <a:pt x="713" y="1094"/>
                  <a:pt x="678" y="1059"/>
                  <a:pt x="678" y="1017"/>
                </a:cubicBezTo>
                <a:close/>
                <a:moveTo>
                  <a:pt x="1018" y="1017"/>
                </a:moveTo>
                <a:cubicBezTo>
                  <a:pt x="1018" y="974"/>
                  <a:pt x="1053" y="939"/>
                  <a:pt x="1096" y="939"/>
                </a:cubicBezTo>
                <a:cubicBezTo>
                  <a:pt x="1138" y="939"/>
                  <a:pt x="1173" y="974"/>
                  <a:pt x="1173" y="1017"/>
                </a:cubicBezTo>
                <a:cubicBezTo>
                  <a:pt x="1173" y="1059"/>
                  <a:pt x="1138" y="1094"/>
                  <a:pt x="1096" y="1094"/>
                </a:cubicBezTo>
                <a:cubicBezTo>
                  <a:pt x="1053" y="1094"/>
                  <a:pt x="1018" y="1059"/>
                  <a:pt x="1018" y="1017"/>
                </a:cubicBezTo>
                <a:close/>
                <a:moveTo>
                  <a:pt x="1357" y="1017"/>
                </a:moveTo>
                <a:cubicBezTo>
                  <a:pt x="1357" y="974"/>
                  <a:pt x="1392" y="939"/>
                  <a:pt x="1435" y="939"/>
                </a:cubicBezTo>
                <a:cubicBezTo>
                  <a:pt x="1477" y="939"/>
                  <a:pt x="1512" y="974"/>
                  <a:pt x="1512" y="1017"/>
                </a:cubicBezTo>
                <a:cubicBezTo>
                  <a:pt x="1512" y="1059"/>
                  <a:pt x="1477" y="1094"/>
                  <a:pt x="1435" y="1094"/>
                </a:cubicBezTo>
                <a:cubicBezTo>
                  <a:pt x="1392" y="1094"/>
                  <a:pt x="1357" y="1059"/>
                  <a:pt x="1357" y="1017"/>
                </a:cubicBezTo>
                <a:close/>
                <a:moveTo>
                  <a:pt x="1696" y="1017"/>
                </a:moveTo>
                <a:cubicBezTo>
                  <a:pt x="1696" y="974"/>
                  <a:pt x="1731" y="939"/>
                  <a:pt x="1774" y="939"/>
                </a:cubicBezTo>
                <a:cubicBezTo>
                  <a:pt x="1816" y="939"/>
                  <a:pt x="1851" y="974"/>
                  <a:pt x="1851" y="1017"/>
                </a:cubicBezTo>
                <a:cubicBezTo>
                  <a:pt x="1851" y="1059"/>
                  <a:pt x="1816" y="1094"/>
                  <a:pt x="1774" y="1094"/>
                </a:cubicBezTo>
                <a:cubicBezTo>
                  <a:pt x="1731" y="1094"/>
                  <a:pt x="1696" y="1059"/>
                  <a:pt x="1696" y="1017"/>
                </a:cubicBezTo>
                <a:close/>
                <a:moveTo>
                  <a:pt x="0" y="1330"/>
                </a:moveTo>
                <a:cubicBezTo>
                  <a:pt x="0" y="1287"/>
                  <a:pt x="35" y="1252"/>
                  <a:pt x="78" y="1252"/>
                </a:cubicBezTo>
                <a:cubicBezTo>
                  <a:pt x="120" y="1252"/>
                  <a:pt x="155" y="1287"/>
                  <a:pt x="155" y="1330"/>
                </a:cubicBezTo>
                <a:cubicBezTo>
                  <a:pt x="155" y="1372"/>
                  <a:pt x="120" y="1407"/>
                  <a:pt x="78" y="1407"/>
                </a:cubicBezTo>
                <a:cubicBezTo>
                  <a:pt x="35" y="1407"/>
                  <a:pt x="0" y="1372"/>
                  <a:pt x="0" y="1330"/>
                </a:cubicBezTo>
                <a:close/>
                <a:moveTo>
                  <a:pt x="339" y="1330"/>
                </a:moveTo>
                <a:cubicBezTo>
                  <a:pt x="339" y="1287"/>
                  <a:pt x="374" y="1252"/>
                  <a:pt x="417" y="1252"/>
                </a:cubicBezTo>
                <a:cubicBezTo>
                  <a:pt x="459" y="1252"/>
                  <a:pt x="494" y="1287"/>
                  <a:pt x="494" y="1330"/>
                </a:cubicBezTo>
                <a:cubicBezTo>
                  <a:pt x="494" y="1372"/>
                  <a:pt x="459" y="1407"/>
                  <a:pt x="417" y="1407"/>
                </a:cubicBezTo>
                <a:cubicBezTo>
                  <a:pt x="374" y="1407"/>
                  <a:pt x="339" y="1372"/>
                  <a:pt x="339" y="1330"/>
                </a:cubicBezTo>
                <a:close/>
                <a:moveTo>
                  <a:pt x="678" y="1330"/>
                </a:moveTo>
                <a:cubicBezTo>
                  <a:pt x="678" y="1287"/>
                  <a:pt x="713" y="1252"/>
                  <a:pt x="756" y="1252"/>
                </a:cubicBezTo>
                <a:cubicBezTo>
                  <a:pt x="798" y="1252"/>
                  <a:pt x="833" y="1287"/>
                  <a:pt x="833" y="1330"/>
                </a:cubicBezTo>
                <a:cubicBezTo>
                  <a:pt x="833" y="1372"/>
                  <a:pt x="798" y="1407"/>
                  <a:pt x="756" y="1407"/>
                </a:cubicBezTo>
                <a:cubicBezTo>
                  <a:pt x="713" y="1407"/>
                  <a:pt x="678" y="1372"/>
                  <a:pt x="678" y="1330"/>
                </a:cubicBezTo>
                <a:close/>
                <a:moveTo>
                  <a:pt x="1018" y="1330"/>
                </a:moveTo>
                <a:cubicBezTo>
                  <a:pt x="1018" y="1287"/>
                  <a:pt x="1053" y="1252"/>
                  <a:pt x="1096" y="1252"/>
                </a:cubicBezTo>
                <a:cubicBezTo>
                  <a:pt x="1138" y="1252"/>
                  <a:pt x="1173" y="1287"/>
                  <a:pt x="1173" y="1330"/>
                </a:cubicBezTo>
                <a:cubicBezTo>
                  <a:pt x="1173" y="1372"/>
                  <a:pt x="1138" y="1407"/>
                  <a:pt x="1096" y="1407"/>
                </a:cubicBezTo>
                <a:cubicBezTo>
                  <a:pt x="1053" y="1407"/>
                  <a:pt x="1018" y="1372"/>
                  <a:pt x="1018" y="1330"/>
                </a:cubicBezTo>
                <a:close/>
                <a:moveTo>
                  <a:pt x="1357" y="1330"/>
                </a:moveTo>
                <a:cubicBezTo>
                  <a:pt x="1357" y="1287"/>
                  <a:pt x="1392" y="1252"/>
                  <a:pt x="1435" y="1252"/>
                </a:cubicBezTo>
                <a:cubicBezTo>
                  <a:pt x="1477" y="1252"/>
                  <a:pt x="1512" y="1287"/>
                  <a:pt x="1512" y="1330"/>
                </a:cubicBezTo>
                <a:cubicBezTo>
                  <a:pt x="1512" y="1372"/>
                  <a:pt x="1477" y="1407"/>
                  <a:pt x="1435" y="1407"/>
                </a:cubicBezTo>
                <a:cubicBezTo>
                  <a:pt x="1392" y="1407"/>
                  <a:pt x="1357" y="1372"/>
                  <a:pt x="1357" y="1330"/>
                </a:cubicBezTo>
                <a:close/>
                <a:moveTo>
                  <a:pt x="1696" y="1330"/>
                </a:moveTo>
                <a:cubicBezTo>
                  <a:pt x="1696" y="1287"/>
                  <a:pt x="1731" y="1252"/>
                  <a:pt x="1774" y="1252"/>
                </a:cubicBezTo>
                <a:cubicBezTo>
                  <a:pt x="1816" y="1252"/>
                  <a:pt x="1851" y="1287"/>
                  <a:pt x="1851" y="1330"/>
                </a:cubicBezTo>
                <a:cubicBezTo>
                  <a:pt x="1851" y="1372"/>
                  <a:pt x="1816" y="1407"/>
                  <a:pt x="1774" y="1407"/>
                </a:cubicBezTo>
                <a:cubicBezTo>
                  <a:pt x="1731" y="1407"/>
                  <a:pt x="1696" y="1372"/>
                  <a:pt x="1696" y="1330"/>
                </a:cubicBezTo>
                <a:close/>
              </a:path>
            </a:pathLst>
          </a:custGeom>
          <a:solidFill>
            <a:srgbClr val="F3AD1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14" name="组合 13"/>
          <p:cNvGrpSpPr/>
          <p:nvPr/>
        </p:nvGrpSpPr>
        <p:grpSpPr>
          <a:xfrm>
            <a:off x="10435590" y="668655"/>
            <a:ext cx="1038225" cy="1038225"/>
            <a:chOff x="12010" y="1633"/>
            <a:chExt cx="1140" cy="1140"/>
          </a:xfrm>
        </p:grpSpPr>
        <p:sp>
          <p:nvSpPr>
            <p:cNvPr id="15" name="三十二角星 14"/>
            <p:cNvSpPr/>
            <p:nvPr>
              <p:custDataLst>
                <p:tags r:id="rId3"/>
              </p:custDataLst>
            </p:nvPr>
          </p:nvSpPr>
          <p:spPr>
            <a:xfrm>
              <a:off x="12010" y="1633"/>
              <a:ext cx="1140" cy="1140"/>
            </a:xfrm>
            <a:prstGeom prst="star32">
              <a:avLst/>
            </a:prstGeom>
            <a:solidFill>
              <a:srgbClr val="FDE0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custDataLst>
                <p:tags r:id="rId4"/>
              </p:custDataLst>
            </p:nvPr>
          </p:nvSpPr>
          <p:spPr>
            <a:xfrm>
              <a:off x="12190" y="1813"/>
              <a:ext cx="780" cy="780"/>
            </a:xfrm>
            <a:prstGeom prst="ellipse">
              <a:avLst/>
            </a:prstGeom>
            <a:solidFill>
              <a:srgbClr val="FE75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2" name="图片 1" descr="校园劳动"/>
          <p:cNvPicPr>
            <a:picLocks noChangeAspect="1"/>
          </p:cNvPicPr>
          <p:nvPr>
            <p:custDataLst>
              <p:tags r:id="rId1"/>
            </p:custDataLst>
          </p:nvPr>
        </p:nvPicPr>
        <p:blipFill>
          <a:blip r:embed="rId11"/>
          <a:stretch>
            <a:fillRect/>
          </a:stretch>
        </p:blipFill>
        <p:spPr>
          <a:xfrm>
            <a:off x="2540" y="3429635"/>
            <a:ext cx="4862195" cy="3428365"/>
          </a:xfrm>
          <a:prstGeom prst="rect">
            <a:avLst/>
          </a:prstGeom>
        </p:spPr>
      </p:pic>
      <p:sp>
        <p:nvSpPr>
          <p:cNvPr id="3" name="文本框 2"/>
          <p:cNvSpPr txBox="1"/>
          <p:nvPr>
            <p:custDataLst>
              <p:tags r:id="rId2"/>
            </p:custDataLst>
          </p:nvPr>
        </p:nvSpPr>
        <p:spPr>
          <a:xfrm>
            <a:off x="3779520" y="2864485"/>
            <a:ext cx="6118225" cy="1938020"/>
          </a:xfrm>
          <a:prstGeom prst="rect">
            <a:avLst/>
          </a:prstGeom>
          <a:noFill/>
        </p:spPr>
        <p:txBody>
          <a:bodyPr wrap="square">
            <a:spAutoFit/>
          </a:bodyPr>
          <a:lstStyle/>
          <a:p>
            <a:pPr indent="0" algn="ctr" fontAlgn="auto">
              <a:lnSpc>
                <a:spcPct val="120000"/>
              </a:lnSpc>
            </a:pPr>
            <a:r>
              <a:rPr lang="zh-CN" sz="5000" b="1" dirty="0">
                <a:ln w="12700">
                  <a:noFill/>
                </a:ln>
                <a:solidFill>
                  <a:srgbClr val="5D3317"/>
                </a:solidFill>
                <a:effectLst/>
                <a:latin typeface="微软雅黑" panose="020B0503020204020204" charset="-122"/>
                <a:ea typeface="微软雅黑" panose="020B0503020204020204" charset="-122"/>
                <a:cs typeface="微软雅黑" panose="020B0503020204020204" charset="-122"/>
              </a:rPr>
              <a:t>做文明校园的</a:t>
            </a:r>
          </a:p>
          <a:p>
            <a:pPr indent="0" algn="ctr" fontAlgn="auto">
              <a:lnSpc>
                <a:spcPct val="120000"/>
              </a:lnSpc>
            </a:pPr>
            <a:r>
              <a:rPr lang="zh-CN" sz="5000" b="1" dirty="0">
                <a:ln w="12700">
                  <a:noFill/>
                </a:ln>
                <a:solidFill>
                  <a:srgbClr val="5D3317"/>
                </a:solidFill>
                <a:effectLst/>
                <a:latin typeface="微软雅黑" panose="020B0503020204020204" charset="-122"/>
                <a:ea typeface="微软雅黑" panose="020B0503020204020204" charset="-122"/>
                <a:cs typeface="微软雅黑" panose="020B0503020204020204" charset="-122"/>
              </a:rPr>
              <a:t>创建者</a:t>
            </a:r>
          </a:p>
        </p:txBody>
      </p:sp>
    </p:spTree>
  </p:cSld>
  <p:clrMapOvr>
    <a:masterClrMapping/>
  </p:clrMapOvr>
  <mc:AlternateContent xmlns:mc="http://schemas.openxmlformats.org/markup-compatibility/2006" xmlns:p14="http://schemas.microsoft.com/office/powerpoint/2010/main">
    <mc:Choice Requires="p14">
      <p:transition spd="slow" p14:dur="1250">
        <p:random/>
      </p:transition>
    </mc:Choice>
    <mc:Fallback xmlns="">
      <p:transition spd="slow">
        <p:random/>
      </p:transition>
    </mc:Fallback>
  </mc:AlternateContent>
  <p:timing>
    <p:tnLst>
      <p:par>
        <p:cTn id="1" dur="indefinite" restart="never" fill="hold"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6" name="直接连接符 15"/>
          <p:cNvCxnSpPr/>
          <p:nvPr>
            <p:custDataLst>
              <p:tags r:id="rId1"/>
            </p:custDataLst>
          </p:nvPr>
        </p:nvCxnSpPr>
        <p:spPr>
          <a:xfrm>
            <a:off x="965205" y="1197270"/>
            <a:ext cx="3180715" cy="0"/>
          </a:xfrm>
          <a:prstGeom prst="line">
            <a:avLst/>
          </a:prstGeom>
          <a:ln w="38100">
            <a:solidFill>
              <a:srgbClr val="F3AD1F"/>
            </a:solidFill>
          </a:ln>
        </p:spPr>
        <p:style>
          <a:lnRef idx="1">
            <a:schemeClr val="accent1"/>
          </a:lnRef>
          <a:fillRef idx="0">
            <a:schemeClr val="accent1"/>
          </a:fillRef>
          <a:effectRef idx="0">
            <a:schemeClr val="accent1"/>
          </a:effectRef>
          <a:fontRef idx="minor">
            <a:schemeClr val="tx1"/>
          </a:fontRef>
        </p:style>
      </p:cxnSp>
      <p:sp>
        <p:nvSpPr>
          <p:cNvPr id="4" name="文本框22"/>
          <p:cNvSpPr/>
          <p:nvPr>
            <p:custDataLst>
              <p:tags r:id="rId2"/>
            </p:custDataLst>
          </p:nvPr>
        </p:nvSpPr>
        <p:spPr>
          <a:xfrm>
            <a:off x="898525" y="586740"/>
            <a:ext cx="7181215" cy="534035"/>
          </a:xfrm>
          <a:prstGeom prst="rect">
            <a:avLst/>
          </a:prstGeom>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buClr>
                <a:srgbClr val="FFC94C"/>
              </a:buClr>
            </a:pPr>
            <a:r>
              <a:rPr lang="zh-CN" altLang="en-US" sz="2400" b="1" dirty="0">
                <a:solidFill>
                  <a:srgbClr val="5D3317"/>
                </a:solidFill>
                <a:latin typeface="微软雅黑" panose="020B0503020204020204" charset="-122"/>
                <a:ea typeface="微软雅黑" panose="020B0503020204020204" charset="-122"/>
                <a:cs typeface="+mn-ea"/>
                <a:sym typeface="+mn-lt"/>
              </a:rPr>
              <a:t>一、做学校劳动的主人</a:t>
            </a:r>
          </a:p>
        </p:txBody>
      </p:sp>
      <p:sp>
        <p:nvSpPr>
          <p:cNvPr id="100" name="文本框 99"/>
          <p:cNvSpPr txBox="1"/>
          <p:nvPr/>
        </p:nvSpPr>
        <p:spPr>
          <a:xfrm>
            <a:off x="1141730" y="1707515"/>
            <a:ext cx="9907270" cy="2649855"/>
          </a:xfrm>
          <a:prstGeom prst="rect">
            <a:avLst/>
          </a:prstGeom>
          <a:noFill/>
          <a:ln w="9525">
            <a:noFill/>
          </a:ln>
        </p:spPr>
        <p:txBody>
          <a:bodyPr wrap="square">
            <a:spAutoFit/>
          </a:bodyPr>
          <a:lstStyle/>
          <a:p>
            <a:pPr indent="457200" algn="just" fontAlgn="auto">
              <a:lnSpc>
                <a:spcPct val="175000"/>
              </a:lnSpc>
              <a:buClrTx/>
              <a:buSzTx/>
              <a:buFontTx/>
            </a:pPr>
            <a:r>
              <a:rPr lang="zh-CN" altLang="en-US" sz="1900" dirty="0">
                <a:solidFill>
                  <a:schemeClr val="tx1">
                    <a:lumMod val="85000"/>
                    <a:lumOff val="15000"/>
                  </a:schemeClr>
                </a:solidFill>
                <a:latin typeface="微软雅黑" panose="020B0503020204020204" charset="-122"/>
                <a:ea typeface="微软雅黑" panose="020B0503020204020204" charset="-122"/>
              </a:rPr>
              <a:t>作为学校的主人翁，我们应该积极参与学校各方面的建设工作。从学校里被动的被管理者变成主动的建设者，有利于我们转换视角，走向自律与相互理解。</a:t>
            </a:r>
          </a:p>
          <a:p>
            <a:pPr indent="457200" algn="just" fontAlgn="auto">
              <a:lnSpc>
                <a:spcPct val="175000"/>
              </a:lnSpc>
              <a:buClrTx/>
              <a:buSzTx/>
              <a:buFontTx/>
            </a:pPr>
            <a:r>
              <a:rPr lang="zh-CN" altLang="en-US" sz="1900" b="1" dirty="0">
                <a:solidFill>
                  <a:srgbClr val="F3AD1F"/>
                </a:solidFill>
                <a:latin typeface="微软雅黑" panose="020B0503020204020204" charset="-122"/>
                <a:ea typeface="微软雅黑" panose="020B0503020204020204" charset="-122"/>
              </a:rPr>
              <a:t>一般来说，学生参与学校事务有两种途径：</a:t>
            </a:r>
          </a:p>
          <a:p>
            <a:pPr indent="457200" algn="just" fontAlgn="auto">
              <a:lnSpc>
                <a:spcPct val="175000"/>
              </a:lnSpc>
              <a:buClrTx/>
              <a:buSzTx/>
              <a:buFontTx/>
            </a:pPr>
            <a:r>
              <a:rPr lang="zh-CN" altLang="en-US" sz="1900" dirty="0">
                <a:solidFill>
                  <a:schemeClr val="tx1">
                    <a:lumMod val="85000"/>
                    <a:lumOff val="15000"/>
                  </a:schemeClr>
                </a:solidFill>
                <a:latin typeface="微软雅黑" panose="020B0503020204020204" charset="-122"/>
                <a:ea typeface="微软雅黑" panose="020B0503020204020204" charset="-122"/>
              </a:rPr>
              <a:t>一是加入学校的正式组织机构，例如班级管理委员会、学生管理委员会；</a:t>
            </a:r>
          </a:p>
          <a:p>
            <a:pPr indent="457200" algn="just" fontAlgn="auto">
              <a:lnSpc>
                <a:spcPct val="175000"/>
              </a:lnSpc>
              <a:buClrTx/>
              <a:buSzTx/>
              <a:buFontTx/>
            </a:pPr>
            <a:r>
              <a:rPr lang="zh-CN" altLang="en-US" sz="1900" dirty="0">
                <a:solidFill>
                  <a:schemeClr val="tx1">
                    <a:lumMod val="85000"/>
                    <a:lumOff val="15000"/>
                  </a:schemeClr>
                </a:solidFill>
                <a:latin typeface="微软雅黑" panose="020B0503020204020204" charset="-122"/>
                <a:ea typeface="微软雅黑" panose="020B0503020204020204" charset="-122"/>
              </a:rPr>
              <a:t>二是学生自发创办社团，自主管理并自发组织各种社团活动等。</a:t>
            </a:r>
          </a:p>
        </p:txBody>
      </p:sp>
    </p:spTree>
  </p:cSld>
  <p:clrMapOvr>
    <a:masterClrMapping/>
  </p:clrMapOvr>
  <mc:AlternateContent xmlns:mc="http://schemas.openxmlformats.org/markup-compatibility/2006" xmlns:p14="http://schemas.microsoft.com/office/powerpoint/2010/main">
    <mc:Choice Requires="p14">
      <p:transition spd="slow" p14:dur="125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0">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0">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0">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6" name="直接连接符 15"/>
          <p:cNvCxnSpPr/>
          <p:nvPr>
            <p:custDataLst>
              <p:tags r:id="rId1"/>
            </p:custDataLst>
          </p:nvPr>
        </p:nvCxnSpPr>
        <p:spPr>
          <a:xfrm>
            <a:off x="965205" y="1197270"/>
            <a:ext cx="3483610" cy="0"/>
          </a:xfrm>
          <a:prstGeom prst="line">
            <a:avLst/>
          </a:prstGeom>
          <a:ln w="38100">
            <a:solidFill>
              <a:srgbClr val="F3AD1F"/>
            </a:solidFill>
          </a:ln>
        </p:spPr>
        <p:style>
          <a:lnRef idx="1">
            <a:schemeClr val="accent1"/>
          </a:lnRef>
          <a:fillRef idx="0">
            <a:schemeClr val="accent1"/>
          </a:fillRef>
          <a:effectRef idx="0">
            <a:schemeClr val="accent1"/>
          </a:effectRef>
          <a:fontRef idx="minor">
            <a:schemeClr val="tx1"/>
          </a:fontRef>
        </p:style>
      </p:cxnSp>
      <p:sp>
        <p:nvSpPr>
          <p:cNvPr id="4" name="文本框22"/>
          <p:cNvSpPr/>
          <p:nvPr>
            <p:custDataLst>
              <p:tags r:id="rId2"/>
            </p:custDataLst>
          </p:nvPr>
        </p:nvSpPr>
        <p:spPr>
          <a:xfrm>
            <a:off x="898525" y="586740"/>
            <a:ext cx="7181215" cy="534035"/>
          </a:xfrm>
          <a:prstGeom prst="rect">
            <a:avLst/>
          </a:prstGeom>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buClr>
                <a:srgbClr val="FFC94C"/>
              </a:buClr>
            </a:pPr>
            <a:r>
              <a:rPr lang="zh-CN" altLang="en-US" sz="2400" b="1" dirty="0">
                <a:solidFill>
                  <a:srgbClr val="5D3317"/>
                </a:solidFill>
                <a:latin typeface="微软雅黑" panose="020B0503020204020204" charset="-122"/>
                <a:ea typeface="微软雅黑" panose="020B0503020204020204" charset="-122"/>
                <a:cs typeface="+mn-ea"/>
                <a:sym typeface="+mn-lt"/>
              </a:rPr>
              <a:t>二、参与文明校园的建设</a:t>
            </a:r>
          </a:p>
        </p:txBody>
      </p:sp>
      <p:sp>
        <p:nvSpPr>
          <p:cNvPr id="100" name="文本框 99"/>
          <p:cNvSpPr txBox="1"/>
          <p:nvPr/>
        </p:nvSpPr>
        <p:spPr>
          <a:xfrm>
            <a:off x="1141730" y="1707515"/>
            <a:ext cx="9907270" cy="3161030"/>
          </a:xfrm>
          <a:prstGeom prst="rect">
            <a:avLst/>
          </a:prstGeom>
          <a:noFill/>
          <a:ln w="9525">
            <a:noFill/>
          </a:ln>
        </p:spPr>
        <p:txBody>
          <a:bodyPr wrap="square">
            <a:spAutoFit/>
          </a:bodyPr>
          <a:lstStyle/>
          <a:p>
            <a:pPr indent="457200" algn="just" fontAlgn="auto">
              <a:lnSpc>
                <a:spcPct val="175000"/>
              </a:lnSpc>
              <a:buClrTx/>
              <a:buSzTx/>
              <a:buFontTx/>
            </a:pPr>
            <a:r>
              <a:rPr lang="zh-CN" altLang="en-US" sz="1900" dirty="0">
                <a:solidFill>
                  <a:schemeClr val="tx1">
                    <a:lumMod val="85000"/>
                    <a:lumOff val="15000"/>
                  </a:schemeClr>
                </a:solidFill>
                <a:latin typeface="微软雅黑" panose="020B0503020204020204" charset="-122"/>
                <a:ea typeface="微软雅黑" panose="020B0503020204020204" charset="-122"/>
              </a:rPr>
              <a:t>校园的文明关系着一个学校的形象和社会声誉，也对学生优良品德的培养产生较大的影响。我们要秉持</a:t>
            </a:r>
            <a:r>
              <a:rPr lang="zh-CN" altLang="en-US" sz="1900" b="1" dirty="0">
                <a:solidFill>
                  <a:srgbClr val="F3AD1F"/>
                </a:solidFill>
                <a:latin typeface="微软雅黑" panose="020B0503020204020204" charset="-122"/>
                <a:ea typeface="微软雅黑" panose="020B0503020204020204" charset="-122"/>
              </a:rPr>
              <a:t>“文明校园我来建，我的校园我做主”</a:t>
            </a:r>
            <a:r>
              <a:rPr lang="zh-CN" altLang="en-US" sz="1900" dirty="0">
                <a:solidFill>
                  <a:schemeClr val="tx1">
                    <a:lumMod val="85000"/>
                    <a:lumOff val="15000"/>
                  </a:schemeClr>
                </a:solidFill>
                <a:latin typeface="微软雅黑" panose="020B0503020204020204" charset="-122"/>
                <a:ea typeface="微软雅黑" panose="020B0503020204020204" charset="-122"/>
              </a:rPr>
              <a:t>的主人翁精神，在学校持续开展的日常生活劳动中，实施自我劳动，自我管理，提高自觉劳动意识，提升劳动能力。</a:t>
            </a:r>
          </a:p>
          <a:p>
            <a:pPr indent="457200" algn="just" fontAlgn="auto">
              <a:lnSpc>
                <a:spcPct val="175000"/>
              </a:lnSpc>
              <a:buClrTx/>
              <a:buSzTx/>
              <a:buFontTx/>
            </a:pPr>
            <a:r>
              <a:rPr lang="zh-CN" altLang="en-US" sz="1900" dirty="0">
                <a:solidFill>
                  <a:schemeClr val="tx1">
                    <a:lumMod val="85000"/>
                    <a:lumOff val="15000"/>
                  </a:schemeClr>
                </a:solidFill>
                <a:latin typeface="微软雅黑" panose="020B0503020204020204" charset="-122"/>
                <a:ea typeface="微软雅黑" panose="020B0503020204020204" charset="-122"/>
              </a:rPr>
              <a:t>立足于校内的真实劳动，学校可以提供多种劳动岗位，让学生体验、感悟基层劳动者的工作，让学生对自己的岗位负责，在劳动岗位实践中服务他人，在履行职责中感受责任与担当，也在劳动中学会尊重他人劳动成果、理解他人劳动艰辛。</a:t>
            </a:r>
          </a:p>
        </p:txBody>
      </p:sp>
    </p:spTree>
  </p:cSld>
  <p:clrMapOvr>
    <a:masterClrMapping/>
  </p:clrMapOvr>
  <mc:AlternateContent xmlns:mc="http://schemas.openxmlformats.org/markup-compatibility/2006" xmlns:p14="http://schemas.microsoft.com/office/powerpoint/2010/main">
    <mc:Choice Requires="p14">
      <p:transition spd="slow" p14:dur="1250">
        <p:random/>
      </p:transition>
    </mc:Choice>
    <mc:Fallback xmlns="">
      <p:transition spd="slow">
        <p:random/>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custDataLst>
              <p:tags r:id="rId1"/>
            </p:custDataLst>
          </p:nvPr>
        </p:nvSpPr>
        <p:spPr>
          <a:xfrm>
            <a:off x="1141730" y="1221740"/>
            <a:ext cx="9907270" cy="3215005"/>
          </a:xfrm>
          <a:prstGeom prst="rect">
            <a:avLst/>
          </a:prstGeom>
          <a:noFill/>
          <a:ln w="9525">
            <a:noFill/>
          </a:ln>
        </p:spPr>
        <p:txBody>
          <a:bodyPr wrap="square">
            <a:spAutoFit/>
          </a:bodyPr>
          <a:lstStyle/>
          <a:p>
            <a:pPr indent="457200" algn="just" fontAlgn="auto">
              <a:lnSpc>
                <a:spcPct val="175000"/>
              </a:lnSpc>
              <a:buClrTx/>
              <a:buSzTx/>
              <a:buFontTx/>
            </a:pPr>
            <a:r>
              <a:rPr lang="zh-CN" altLang="en-US" sz="2100" b="1" dirty="0">
                <a:solidFill>
                  <a:srgbClr val="5A8BC1"/>
                </a:solidFill>
                <a:latin typeface="微软雅黑" panose="020B0503020204020204" charset="-122"/>
                <a:ea typeface="微软雅黑" panose="020B0503020204020204" charset="-122"/>
              </a:rPr>
              <a:t>（一）校园环境文明建设</a:t>
            </a:r>
          </a:p>
          <a:p>
            <a:pPr indent="457200" algn="just" fontAlgn="auto">
              <a:lnSpc>
                <a:spcPct val="175000"/>
              </a:lnSpc>
              <a:buClrTx/>
              <a:buSzTx/>
              <a:buFontTx/>
            </a:pPr>
            <a:r>
              <a:rPr lang="zh-CN" altLang="en-US" sz="1900" b="1" dirty="0">
                <a:solidFill>
                  <a:schemeClr val="tx1">
                    <a:lumMod val="85000"/>
                    <a:lumOff val="15000"/>
                  </a:schemeClr>
                </a:solidFill>
                <a:latin typeface="微软雅黑" panose="020B0503020204020204" charset="-122"/>
                <a:ea typeface="微软雅黑" panose="020B0503020204020204" charset="-122"/>
              </a:rPr>
              <a:t>1. 寝室是我家，清洁靠大家——做好寝室内务工作</a:t>
            </a:r>
          </a:p>
          <a:p>
            <a:pPr indent="457200" algn="just" fontAlgn="auto">
              <a:lnSpc>
                <a:spcPct val="175000"/>
              </a:lnSpc>
              <a:buClrTx/>
              <a:buSzTx/>
              <a:buFontTx/>
            </a:pPr>
            <a:r>
              <a:rPr lang="zh-CN" altLang="en-US" sz="1900" dirty="0">
                <a:solidFill>
                  <a:schemeClr val="tx1">
                    <a:lumMod val="85000"/>
                    <a:lumOff val="15000"/>
                  </a:schemeClr>
                </a:solidFill>
                <a:latin typeface="微软雅黑" panose="020B0503020204020204" charset="-122"/>
                <a:ea typeface="微软雅黑" panose="020B0503020204020204" charset="-122"/>
              </a:rPr>
              <a:t>寝室是我们学校生活的重要组成部分，寝室卫生的达标与否，关乎着我们的生活、学习和身心健康，一个清新整洁的寝室环境能使我们正常生活和学习，并心情舒畅；相反，寝室凌乱，无人打理和清扫，会严重影响我们的正常生活，甚至还会引发疾病，造成我们身心健康受到威胁，后果是严重的。</a:t>
            </a:r>
          </a:p>
        </p:txBody>
      </p:sp>
    </p:spTree>
  </p:cSld>
  <p:clrMapOvr>
    <a:masterClrMapping/>
  </p:clrMapOvr>
  <mc:AlternateContent xmlns:mc="http://schemas.openxmlformats.org/markup-compatibility/2006" xmlns:p14="http://schemas.microsoft.com/office/powerpoint/2010/main">
    <mc:Choice Requires="p14">
      <p:transition spd="slow" p14:dur="1250">
        <p:random/>
      </p:transition>
    </mc:Choice>
    <mc:Fallback xmlns="">
      <p:transition spd="slow">
        <p:random/>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custDataLst>
              <p:tags r:id="rId1"/>
            </p:custDataLst>
          </p:nvPr>
        </p:nvSpPr>
        <p:spPr>
          <a:xfrm>
            <a:off x="1141730" y="1221740"/>
            <a:ext cx="9907270" cy="2649855"/>
          </a:xfrm>
          <a:prstGeom prst="rect">
            <a:avLst/>
          </a:prstGeom>
          <a:noFill/>
          <a:ln w="9525">
            <a:noFill/>
          </a:ln>
        </p:spPr>
        <p:txBody>
          <a:bodyPr wrap="square">
            <a:spAutoFit/>
          </a:bodyPr>
          <a:lstStyle/>
          <a:p>
            <a:pPr indent="457200" algn="just" fontAlgn="auto">
              <a:lnSpc>
                <a:spcPct val="175000"/>
              </a:lnSpc>
              <a:buClrTx/>
              <a:buSzTx/>
              <a:buFontTx/>
            </a:pPr>
            <a:r>
              <a:rPr lang="zh-CN" altLang="en-US" sz="1900" b="1" dirty="0">
                <a:solidFill>
                  <a:schemeClr val="tx1">
                    <a:lumMod val="85000"/>
                    <a:lumOff val="15000"/>
                  </a:schemeClr>
                </a:solidFill>
                <a:latin typeface="微软雅黑" panose="020B0503020204020204" charset="-122"/>
                <a:ea typeface="微软雅黑" panose="020B0503020204020204" charset="-122"/>
              </a:rPr>
              <a:t>2. 忠于职守，服务同学——做好班级值日生工作</a:t>
            </a:r>
          </a:p>
          <a:p>
            <a:pPr indent="457200" algn="just" fontAlgn="auto">
              <a:lnSpc>
                <a:spcPct val="175000"/>
              </a:lnSpc>
              <a:buClrTx/>
              <a:buSzTx/>
              <a:buFontTx/>
            </a:pPr>
            <a:r>
              <a:rPr lang="zh-CN" altLang="en-US" sz="1900" dirty="0">
                <a:solidFill>
                  <a:schemeClr val="tx1">
                    <a:lumMod val="85000"/>
                    <a:lumOff val="15000"/>
                  </a:schemeClr>
                </a:solidFill>
                <a:latin typeface="微软雅黑" panose="020B0503020204020204" charset="-122"/>
                <a:ea typeface="微软雅黑" panose="020B0503020204020204" charset="-122"/>
              </a:rPr>
              <a:t>良好优美的教室环境是教师正常教学、学生正常学习的必要保证，每日的值日生工作是班级管理的重要组成部分，做好值日生工作也是我们每一名学生必须完成的劳动内容之一。</a:t>
            </a:r>
          </a:p>
          <a:p>
            <a:pPr indent="457200" algn="just" fontAlgn="auto">
              <a:lnSpc>
                <a:spcPct val="175000"/>
              </a:lnSpc>
              <a:buClrTx/>
              <a:buSzTx/>
              <a:buFontTx/>
            </a:pPr>
            <a:r>
              <a:rPr lang="zh-CN" altLang="en-US" sz="1900" dirty="0">
                <a:solidFill>
                  <a:schemeClr val="tx1">
                    <a:lumMod val="85000"/>
                    <a:lumOff val="15000"/>
                  </a:schemeClr>
                </a:solidFill>
                <a:latin typeface="微软雅黑" panose="020B0503020204020204" charset="-122"/>
                <a:ea typeface="微软雅黑" panose="020B0503020204020204" charset="-122"/>
              </a:rPr>
              <a:t>做好值日生工作，不仅可以帮助我们体验劳动的辛苦和成果的喜悦，还可以提升我们的主人翁意识和增强劳动责任感，树立热爱劳动、尊重劳动、尊重劳动者的意识。</a:t>
            </a:r>
          </a:p>
        </p:txBody>
      </p:sp>
    </p:spTree>
  </p:cSld>
  <p:clrMapOvr>
    <a:masterClrMapping/>
  </p:clrMapOvr>
  <mc:AlternateContent xmlns:mc="http://schemas.openxmlformats.org/markup-compatibility/2006" xmlns:p14="http://schemas.microsoft.com/office/powerpoint/2010/main">
    <mc:Choice Requires="p14">
      <p:transition spd="slow" p14:dur="1250">
        <p:random/>
      </p:transition>
    </mc:Choice>
    <mc:Fallback xmlns="">
      <p:transition spd="slow">
        <p:random/>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custDataLst>
              <p:tags r:id="rId1"/>
            </p:custDataLst>
          </p:nvPr>
        </p:nvSpPr>
        <p:spPr>
          <a:xfrm>
            <a:off x="1141730" y="1221740"/>
            <a:ext cx="9907270" cy="2138045"/>
          </a:xfrm>
          <a:prstGeom prst="rect">
            <a:avLst/>
          </a:prstGeom>
          <a:noFill/>
          <a:ln w="9525">
            <a:noFill/>
          </a:ln>
        </p:spPr>
        <p:txBody>
          <a:bodyPr wrap="square">
            <a:spAutoFit/>
          </a:bodyPr>
          <a:lstStyle/>
          <a:p>
            <a:pPr indent="457200" algn="just" fontAlgn="auto">
              <a:lnSpc>
                <a:spcPct val="175000"/>
              </a:lnSpc>
              <a:buClrTx/>
              <a:buSzTx/>
              <a:buFontTx/>
            </a:pPr>
            <a:r>
              <a:rPr lang="zh-CN" altLang="en-US" sz="1900" b="1" dirty="0">
                <a:solidFill>
                  <a:schemeClr val="tx1">
                    <a:lumMod val="85000"/>
                    <a:lumOff val="15000"/>
                  </a:schemeClr>
                </a:solidFill>
                <a:latin typeface="微软雅黑" panose="020B0503020204020204" charset="-122"/>
                <a:ea typeface="微软雅黑" panose="020B0503020204020204" charset="-122"/>
              </a:rPr>
              <a:t>3. 齐心协力，打造美丽校园——积极参加学校大扫除</a:t>
            </a:r>
          </a:p>
          <a:p>
            <a:pPr indent="457200" algn="just" fontAlgn="auto">
              <a:lnSpc>
                <a:spcPct val="175000"/>
              </a:lnSpc>
              <a:buClrTx/>
              <a:buSzTx/>
              <a:buFontTx/>
            </a:pPr>
            <a:r>
              <a:rPr lang="zh-CN" altLang="en-US" sz="1900" dirty="0">
                <a:solidFill>
                  <a:schemeClr val="tx1">
                    <a:lumMod val="85000"/>
                    <a:lumOff val="15000"/>
                  </a:schemeClr>
                </a:solidFill>
                <a:latin typeface="微软雅黑" panose="020B0503020204020204" charset="-122"/>
                <a:ea typeface="微软雅黑" panose="020B0503020204020204" charset="-122"/>
              </a:rPr>
              <a:t>大扫除也是学校常规劳动的重要组成部分，学校全体师生都应该是大扫除的直接参加者，我们学生更是所在学校大扫除的主力军。做好学校大扫除，保证校园环境整洁、优美也是创建文明校园的重要内容之一。</a:t>
            </a:r>
          </a:p>
        </p:txBody>
      </p:sp>
      <p:pic>
        <p:nvPicPr>
          <p:cNvPr id="2" name="图片 1"/>
          <p:cNvPicPr>
            <a:picLocks noChangeAspect="1"/>
          </p:cNvPicPr>
          <p:nvPr>
            <p:custDataLst>
              <p:tags r:id="rId2"/>
            </p:custDataLst>
          </p:nvPr>
        </p:nvPicPr>
        <p:blipFill>
          <a:blip r:embed="rId4">
            <a:clrChange>
              <a:clrFrom>
                <a:srgbClr val="FFFFFF">
                  <a:alpha val="100000"/>
                </a:srgbClr>
              </a:clrFrom>
              <a:clrTo>
                <a:srgbClr val="FFFFFF">
                  <a:alpha val="100000"/>
                  <a:alpha val="0"/>
                </a:srgbClr>
              </a:clrTo>
            </a:clrChange>
          </a:blip>
          <a:stretch>
            <a:fillRect/>
          </a:stretch>
        </p:blipFill>
        <p:spPr>
          <a:xfrm>
            <a:off x="3721735" y="3504565"/>
            <a:ext cx="4747260" cy="282702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250">
        <p:random/>
      </p:transition>
    </mc:Choice>
    <mc:Fallback xmlns="">
      <p:transition spd="slow">
        <p:random/>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custDataLst>
              <p:tags r:id="rId1"/>
            </p:custDataLst>
          </p:nvPr>
        </p:nvSpPr>
        <p:spPr>
          <a:xfrm>
            <a:off x="1141730" y="1221740"/>
            <a:ext cx="9907270" cy="2649855"/>
          </a:xfrm>
          <a:prstGeom prst="rect">
            <a:avLst/>
          </a:prstGeom>
          <a:noFill/>
          <a:ln w="9525">
            <a:noFill/>
          </a:ln>
        </p:spPr>
        <p:txBody>
          <a:bodyPr wrap="square">
            <a:spAutoFit/>
          </a:bodyPr>
          <a:lstStyle/>
          <a:p>
            <a:pPr indent="457200" algn="just" fontAlgn="auto">
              <a:lnSpc>
                <a:spcPct val="175000"/>
              </a:lnSpc>
              <a:buClrTx/>
              <a:buSzTx/>
              <a:buFontTx/>
            </a:pPr>
            <a:r>
              <a:rPr lang="zh-CN" altLang="en-US" sz="1900" b="1" dirty="0">
                <a:solidFill>
                  <a:schemeClr val="tx1">
                    <a:lumMod val="85000"/>
                    <a:lumOff val="15000"/>
                  </a:schemeClr>
                </a:solidFill>
                <a:latin typeface="微软雅黑" panose="020B0503020204020204" charset="-122"/>
                <a:ea typeface="微软雅黑" panose="020B0503020204020204" charset="-122"/>
              </a:rPr>
              <a:t>4. 快乐成长，责任在我——主动承担并完成学校的其他各项劳动任务</a:t>
            </a:r>
          </a:p>
          <a:p>
            <a:pPr indent="457200" algn="just" fontAlgn="auto">
              <a:lnSpc>
                <a:spcPct val="175000"/>
              </a:lnSpc>
              <a:buClrTx/>
              <a:buSzTx/>
              <a:buFontTx/>
            </a:pPr>
            <a:r>
              <a:rPr lang="zh-CN" altLang="en-US" sz="1900" dirty="0">
                <a:solidFill>
                  <a:schemeClr val="tx1">
                    <a:lumMod val="85000"/>
                    <a:lumOff val="15000"/>
                  </a:schemeClr>
                </a:solidFill>
                <a:latin typeface="微软雅黑" panose="020B0503020204020204" charset="-122"/>
                <a:ea typeface="微软雅黑" panose="020B0503020204020204" charset="-122"/>
              </a:rPr>
              <a:t>学校除了常规的劳动外，还经常会有其他不确定的劳动任务，我们都要积极参加。</a:t>
            </a:r>
          </a:p>
          <a:p>
            <a:pPr indent="457200" algn="just" fontAlgn="auto">
              <a:lnSpc>
                <a:spcPct val="175000"/>
              </a:lnSpc>
              <a:buClrTx/>
              <a:buSzTx/>
              <a:buFontTx/>
            </a:pPr>
            <a:r>
              <a:rPr lang="zh-CN" altLang="en-US" sz="1900" dirty="0">
                <a:solidFill>
                  <a:schemeClr val="tx1">
                    <a:lumMod val="85000"/>
                    <a:lumOff val="15000"/>
                  </a:schemeClr>
                </a:solidFill>
                <a:latin typeface="微软雅黑" panose="020B0503020204020204" charset="-122"/>
                <a:ea typeface="微软雅黑" panose="020B0503020204020204" charset="-122"/>
              </a:rPr>
              <a:t>比如，运动会前帮助体育教师准备场地和器材；学校阅览室的清扫和报刊杂志的整理；为学校艺术节布置舞台和会场；参加学校学代会、团代会、十八岁成人仪式的筹备工作等。</a:t>
            </a:r>
          </a:p>
          <a:p>
            <a:pPr indent="457200" algn="just" fontAlgn="auto">
              <a:lnSpc>
                <a:spcPct val="175000"/>
              </a:lnSpc>
              <a:buClrTx/>
              <a:buSzTx/>
              <a:buFontTx/>
            </a:pPr>
            <a:r>
              <a:rPr lang="zh-CN" altLang="en-US" sz="1900" dirty="0">
                <a:solidFill>
                  <a:schemeClr val="tx1">
                    <a:lumMod val="85000"/>
                    <a:lumOff val="15000"/>
                  </a:schemeClr>
                </a:solidFill>
                <a:latin typeface="微软雅黑" panose="020B0503020204020204" charset="-122"/>
                <a:ea typeface="微软雅黑" panose="020B0503020204020204" charset="-122"/>
              </a:rPr>
              <a:t>再比如，中国北方地区冬天经常下雪，学生也要积极参加清雪劳动等。</a:t>
            </a:r>
          </a:p>
        </p:txBody>
      </p:sp>
    </p:spTree>
  </p:cSld>
  <p:clrMapOvr>
    <a:masterClrMapping/>
  </p:clrMapOvr>
  <mc:AlternateContent xmlns:mc="http://schemas.openxmlformats.org/markup-compatibility/2006" xmlns:p14="http://schemas.microsoft.com/office/powerpoint/2010/main">
    <mc:Choice Requires="p14">
      <p:transition spd="slow" p14:dur="1250">
        <p:random/>
      </p:transition>
    </mc:Choice>
    <mc:Fallback xmlns="">
      <p:transition spd="slow">
        <p:random/>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custDataLst>
              <p:tags r:id="rId1"/>
            </p:custDataLst>
          </p:nvPr>
        </p:nvSpPr>
        <p:spPr>
          <a:xfrm>
            <a:off x="1141730" y="1221740"/>
            <a:ext cx="9907270" cy="3295650"/>
          </a:xfrm>
          <a:prstGeom prst="rect">
            <a:avLst/>
          </a:prstGeom>
          <a:noFill/>
          <a:ln w="9525">
            <a:noFill/>
          </a:ln>
        </p:spPr>
        <p:txBody>
          <a:bodyPr wrap="square">
            <a:spAutoFit/>
          </a:bodyPr>
          <a:lstStyle/>
          <a:p>
            <a:pPr indent="457200" algn="just" fontAlgn="auto">
              <a:lnSpc>
                <a:spcPct val="175000"/>
              </a:lnSpc>
              <a:buClrTx/>
              <a:buSzTx/>
              <a:buFontTx/>
            </a:pPr>
            <a:r>
              <a:rPr lang="zh-CN" altLang="en-US" sz="1900" dirty="0">
                <a:solidFill>
                  <a:schemeClr val="tx1">
                    <a:lumMod val="85000"/>
                    <a:lumOff val="15000"/>
                  </a:schemeClr>
                </a:solidFill>
                <a:latin typeface="微软雅黑" panose="020B0503020204020204" charset="-122"/>
                <a:ea typeface="微软雅黑" panose="020B0503020204020204" charset="-122"/>
              </a:rPr>
              <a:t>在参加各项学校劳动中需要做到：</a:t>
            </a:r>
          </a:p>
          <a:p>
            <a:pPr indent="457200" algn="just" fontAlgn="auto">
              <a:lnSpc>
                <a:spcPct val="175000"/>
              </a:lnSpc>
              <a:buClrTx/>
              <a:buSzTx/>
              <a:buFontTx/>
            </a:pPr>
            <a:r>
              <a:rPr lang="zh-CN" altLang="en-US" sz="2000" dirty="0">
                <a:solidFill>
                  <a:schemeClr val="tx1">
                    <a:lumMod val="85000"/>
                    <a:lumOff val="15000"/>
                  </a:schemeClr>
                </a:solidFill>
                <a:latin typeface="仿宋" panose="02010609060101010101" charset="-122"/>
                <a:ea typeface="仿宋" panose="02010609060101010101" charset="-122"/>
                <a:cs typeface="仿宋" panose="02010609060101010101" charset="-122"/>
              </a:rPr>
              <a:t>（1）从集体利益出发，服从分配，不要拈轻怕重，挑三拣四，敷衍了事。</a:t>
            </a:r>
          </a:p>
          <a:p>
            <a:pPr indent="457200" algn="just" fontAlgn="auto">
              <a:lnSpc>
                <a:spcPct val="175000"/>
              </a:lnSpc>
              <a:buClrTx/>
              <a:buSzTx/>
              <a:buFontTx/>
            </a:pPr>
            <a:r>
              <a:rPr lang="zh-CN" altLang="en-US" sz="2000" dirty="0">
                <a:solidFill>
                  <a:schemeClr val="tx1">
                    <a:lumMod val="85000"/>
                    <a:lumOff val="15000"/>
                  </a:schemeClr>
                </a:solidFill>
                <a:latin typeface="仿宋" panose="02010609060101010101" charset="-122"/>
                <a:ea typeface="仿宋" panose="02010609060101010101" charset="-122"/>
                <a:cs typeface="仿宋" panose="02010609060101010101" charset="-122"/>
              </a:rPr>
              <a:t>（2）要遵守劳动纪律，听从指挥，认真完成劳动任务。</a:t>
            </a:r>
          </a:p>
          <a:p>
            <a:pPr indent="457200" algn="just" fontAlgn="auto">
              <a:lnSpc>
                <a:spcPct val="175000"/>
              </a:lnSpc>
              <a:buClrTx/>
              <a:buSzTx/>
              <a:buFontTx/>
            </a:pPr>
            <a:r>
              <a:rPr lang="zh-CN" altLang="en-US" sz="2000" dirty="0">
                <a:solidFill>
                  <a:schemeClr val="tx1">
                    <a:lumMod val="85000"/>
                    <a:lumOff val="15000"/>
                  </a:schemeClr>
                </a:solidFill>
                <a:latin typeface="仿宋" panose="02010609060101010101" charset="-122"/>
                <a:ea typeface="仿宋" panose="02010609060101010101" charset="-122"/>
                <a:cs typeface="仿宋" panose="02010609060101010101" charset="-122"/>
              </a:rPr>
              <a:t>（3）注意安全，规避危险。在劳动中，要树立安全意识，根据所处的劳动环境时刻注意保护自身安全，避免滑倒、摔伤、扎伤、触电、坠落等，防范潜在的危险，提前做好安全防护。</a:t>
            </a:r>
          </a:p>
        </p:txBody>
      </p:sp>
    </p:spTree>
  </p:cSld>
  <p:clrMapOvr>
    <a:masterClrMapping/>
  </p:clrMapOvr>
  <mc:AlternateContent xmlns:mc="http://schemas.openxmlformats.org/markup-compatibility/2006" xmlns:p14="http://schemas.microsoft.com/office/powerpoint/2010/main">
    <mc:Choice Requires="p14">
      <p:transition spd="slow" p14:dur="1250">
        <p:random/>
      </p:transition>
    </mc:Choice>
    <mc:Fallback xmlns="">
      <p:transition spd="slow">
        <p:random/>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custDataLst>
              <p:tags r:id="rId1"/>
            </p:custDataLst>
          </p:nvPr>
        </p:nvSpPr>
        <p:spPr>
          <a:xfrm>
            <a:off x="1141730" y="1221740"/>
            <a:ext cx="9907270" cy="3215005"/>
          </a:xfrm>
          <a:prstGeom prst="rect">
            <a:avLst/>
          </a:prstGeom>
          <a:noFill/>
          <a:ln w="9525">
            <a:noFill/>
          </a:ln>
        </p:spPr>
        <p:txBody>
          <a:bodyPr wrap="square">
            <a:spAutoFit/>
          </a:bodyPr>
          <a:lstStyle/>
          <a:p>
            <a:pPr indent="457200" algn="just" fontAlgn="auto">
              <a:lnSpc>
                <a:spcPct val="175000"/>
              </a:lnSpc>
              <a:buClrTx/>
              <a:buSzTx/>
              <a:buFontTx/>
            </a:pPr>
            <a:r>
              <a:rPr lang="zh-CN" altLang="en-US" sz="2100" b="1" dirty="0">
                <a:solidFill>
                  <a:srgbClr val="5A8BC1"/>
                </a:solidFill>
                <a:latin typeface="微软雅黑" panose="020B0503020204020204" charset="-122"/>
                <a:ea typeface="微软雅黑" panose="020B0503020204020204" charset="-122"/>
              </a:rPr>
              <a:t>（二）校园精神文明建设</a:t>
            </a:r>
          </a:p>
          <a:p>
            <a:pPr indent="457200" algn="just" fontAlgn="auto">
              <a:lnSpc>
                <a:spcPct val="175000"/>
              </a:lnSpc>
              <a:buClrTx/>
              <a:buSzTx/>
              <a:buFontTx/>
            </a:pPr>
            <a:r>
              <a:rPr lang="zh-CN" altLang="en-US" sz="1900" dirty="0">
                <a:solidFill>
                  <a:schemeClr val="tx1">
                    <a:lumMod val="85000"/>
                    <a:lumOff val="15000"/>
                  </a:schemeClr>
                </a:solidFill>
                <a:latin typeface="微软雅黑" panose="020B0503020204020204" charset="-122"/>
                <a:ea typeface="微软雅黑" panose="020B0503020204020204" charset="-122"/>
              </a:rPr>
              <a:t>常规的学校劳动形式主要是以班级为单位组织学生参加校园环境卫生，教室、宿舍的美化，班级内务整理，垃圾分类等。有的学校还开展了“文明宿舍”“文明教室”“垃圾分类竞赛”等许多劳动教育技能竞赛活动。</a:t>
            </a:r>
          </a:p>
          <a:p>
            <a:pPr indent="457200" algn="just" fontAlgn="auto">
              <a:lnSpc>
                <a:spcPct val="175000"/>
              </a:lnSpc>
              <a:buClrTx/>
              <a:buSzTx/>
              <a:buFontTx/>
            </a:pPr>
            <a:r>
              <a:rPr lang="zh-CN" altLang="en-US" sz="1900" dirty="0">
                <a:solidFill>
                  <a:schemeClr val="tx1">
                    <a:lumMod val="85000"/>
                    <a:lumOff val="15000"/>
                  </a:schemeClr>
                </a:solidFill>
                <a:latin typeface="微软雅黑" panose="020B0503020204020204" charset="-122"/>
                <a:ea typeface="微软雅黑" panose="020B0503020204020204" charset="-122"/>
              </a:rPr>
              <a:t>对于建设文明校园而言，精神文明的维度必不可少。我们可以通过志愿服务的形式来提升学校的精神文明程度。</a:t>
            </a:r>
          </a:p>
        </p:txBody>
      </p:sp>
    </p:spTree>
  </p:cSld>
  <p:clrMapOvr>
    <a:masterClrMapping/>
  </p:clrMapOvr>
  <mc:AlternateContent xmlns:mc="http://schemas.openxmlformats.org/markup-compatibility/2006" xmlns:p14="http://schemas.microsoft.com/office/powerpoint/2010/main">
    <mc:Choice Requires="p14">
      <p:transition spd="slow" p14:dur="1250">
        <p:random/>
      </p:transition>
    </mc:Choice>
    <mc:Fallback xmlns="">
      <p:transition spd="slow">
        <p:random/>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7C42F"/>
        </a:solidFill>
        <a:effectLst/>
      </p:bgPr>
    </p:bg>
    <p:spTree>
      <p:nvGrpSpPr>
        <p:cNvPr id="1" name=""/>
        <p:cNvGrpSpPr/>
        <p:nvPr/>
      </p:nvGrpSpPr>
      <p:grpSpPr>
        <a:xfrm>
          <a:off x="0" y="0"/>
          <a:ext cx="0" cy="0"/>
          <a:chOff x="0" y="0"/>
          <a:chExt cx="0" cy="0"/>
        </a:xfrm>
      </p:grpSpPr>
      <p:pic>
        <p:nvPicPr>
          <p:cNvPr id="50" name="图片 49" descr="图片4"/>
          <p:cNvPicPr>
            <a:picLocks noChangeAspect="1"/>
          </p:cNvPicPr>
          <p:nvPr/>
        </p:nvPicPr>
        <p:blipFill>
          <a:blip r:embed="rId15"/>
          <a:stretch>
            <a:fillRect/>
          </a:stretch>
        </p:blipFill>
        <p:spPr>
          <a:xfrm>
            <a:off x="2540" y="0"/>
            <a:ext cx="12186920" cy="6858000"/>
          </a:xfrm>
          <a:prstGeom prst="rect">
            <a:avLst/>
          </a:prstGeom>
        </p:spPr>
      </p:pic>
      <p:sp>
        <p:nvSpPr>
          <p:cNvPr id="4" name="圆角矩形 3"/>
          <p:cNvSpPr/>
          <p:nvPr/>
        </p:nvSpPr>
        <p:spPr>
          <a:xfrm>
            <a:off x="997585" y="1049020"/>
            <a:ext cx="10196830" cy="4657725"/>
          </a:xfrm>
          <a:prstGeom prst="roundRect">
            <a:avLst>
              <a:gd name="adj" fmla="val 6612"/>
            </a:avLst>
          </a:prstGeom>
          <a:gradFill>
            <a:gsLst>
              <a:gs pos="0">
                <a:schemeClr val="bg1"/>
              </a:gs>
              <a:gs pos="100000">
                <a:srgbClr val="FFF8E5"/>
              </a:gs>
            </a:gsLst>
            <a:lin ang="5400000" scaled="0"/>
          </a:gradFill>
          <a:ln w="50800">
            <a:solidFill>
              <a:srgbClr val="F3AD1F"/>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微软雅黑" panose="020B0503020204020204" charset="-122"/>
            </a:endParaRPr>
          </a:p>
        </p:txBody>
      </p:sp>
      <p:grpSp>
        <p:nvGrpSpPr>
          <p:cNvPr id="20" name="组合 19"/>
          <p:cNvGrpSpPr/>
          <p:nvPr/>
        </p:nvGrpSpPr>
        <p:grpSpPr>
          <a:xfrm>
            <a:off x="4830445" y="1536065"/>
            <a:ext cx="2531110" cy="922020"/>
            <a:chOff x="7607" y="2841"/>
            <a:chExt cx="3986" cy="1452"/>
          </a:xfrm>
        </p:grpSpPr>
        <p:sp>
          <p:nvSpPr>
            <p:cNvPr id="5" name="文本框 4"/>
            <p:cNvSpPr txBox="1"/>
            <p:nvPr>
              <p:custDataLst>
                <p:tags r:id="rId10"/>
              </p:custDataLst>
            </p:nvPr>
          </p:nvSpPr>
          <p:spPr>
            <a:xfrm>
              <a:off x="7607" y="2841"/>
              <a:ext cx="3987" cy="1452"/>
            </a:xfrm>
            <a:prstGeom prst="rect">
              <a:avLst/>
            </a:prstGeom>
            <a:noFill/>
          </p:spPr>
          <p:txBody>
            <a:bodyPr wrap="square">
              <a:spAutoFit/>
            </a:bodyPr>
            <a:lstStyle/>
            <a:p>
              <a:pPr algn="ctr">
                <a:lnSpc>
                  <a:spcPct val="90000"/>
                </a:lnSpc>
              </a:pPr>
              <a:r>
                <a:rPr lang="zh-CN" altLang="en-US" sz="6000" dirty="0">
                  <a:ln w="127000">
                    <a:solidFill>
                      <a:schemeClr val="bg1"/>
                    </a:solidFill>
                  </a:ln>
                  <a:noFill/>
                  <a:effectLst>
                    <a:outerShdw blurRad="50800" dist="38100" dir="5400000" algn="t" rotWithShape="0">
                      <a:prstClr val="black">
                        <a:alpha val="40000"/>
                      </a:prstClr>
                    </a:outerShdw>
                  </a:effectLst>
                  <a:latin typeface="庞门正道标题体" panose="02010600030101010101" charset="-122"/>
                  <a:ea typeface="庞门正道标题体" panose="02010600030101010101" charset="-122"/>
                  <a:cs typeface="微软雅黑" panose="020B0503020204020204" charset="-122"/>
                </a:rPr>
                <a:t>目</a:t>
              </a:r>
              <a:r>
                <a:rPr lang="en-US" altLang="zh-CN" sz="6000" dirty="0">
                  <a:ln w="127000">
                    <a:solidFill>
                      <a:schemeClr val="bg1"/>
                    </a:solidFill>
                  </a:ln>
                  <a:noFill/>
                  <a:effectLst>
                    <a:outerShdw blurRad="50800" dist="38100" dir="5400000" algn="t" rotWithShape="0">
                      <a:prstClr val="black">
                        <a:alpha val="40000"/>
                      </a:prstClr>
                    </a:outerShdw>
                  </a:effectLst>
                  <a:latin typeface="庞门正道标题体" panose="02010600030101010101" charset="-122"/>
                  <a:ea typeface="庞门正道标题体" panose="02010600030101010101" charset="-122"/>
                  <a:cs typeface="微软雅黑" panose="020B0503020204020204" charset="-122"/>
                </a:rPr>
                <a:t> </a:t>
              </a:r>
              <a:r>
                <a:rPr lang="zh-CN" altLang="en-US" sz="6000" dirty="0">
                  <a:ln w="127000">
                    <a:solidFill>
                      <a:schemeClr val="bg1"/>
                    </a:solidFill>
                  </a:ln>
                  <a:noFill/>
                  <a:effectLst>
                    <a:outerShdw blurRad="50800" dist="38100" dir="5400000" algn="t" rotWithShape="0">
                      <a:prstClr val="black">
                        <a:alpha val="40000"/>
                      </a:prstClr>
                    </a:outerShdw>
                  </a:effectLst>
                  <a:latin typeface="庞门正道标题体" panose="02010600030101010101" charset="-122"/>
                  <a:ea typeface="庞门正道标题体" panose="02010600030101010101" charset="-122"/>
                  <a:cs typeface="微软雅黑" panose="020B0503020204020204" charset="-122"/>
                </a:rPr>
                <a:t>录</a:t>
              </a:r>
            </a:p>
          </p:txBody>
        </p:sp>
        <p:sp>
          <p:nvSpPr>
            <p:cNvPr id="6" name="文本框 5"/>
            <p:cNvSpPr txBox="1"/>
            <p:nvPr>
              <p:custDataLst>
                <p:tags r:id="rId11"/>
              </p:custDataLst>
            </p:nvPr>
          </p:nvSpPr>
          <p:spPr>
            <a:xfrm>
              <a:off x="7607" y="2841"/>
              <a:ext cx="3987" cy="1452"/>
            </a:xfrm>
            <a:prstGeom prst="rect">
              <a:avLst/>
            </a:prstGeom>
            <a:noFill/>
          </p:spPr>
          <p:txBody>
            <a:bodyPr wrap="square">
              <a:spAutoFit/>
            </a:bodyPr>
            <a:lstStyle/>
            <a:p>
              <a:pPr algn="ctr">
                <a:lnSpc>
                  <a:spcPct val="90000"/>
                </a:lnSpc>
              </a:pPr>
              <a:r>
                <a:rPr lang="zh-CN" altLang="en-US" sz="6000" dirty="0">
                  <a:ln w="76200">
                    <a:solidFill>
                      <a:srgbClr val="5D3317"/>
                    </a:solidFill>
                  </a:ln>
                  <a:solidFill>
                    <a:srgbClr val="F3AD1F"/>
                  </a:solidFill>
                  <a:effectLst>
                    <a:outerShdw blurRad="50800" dist="38100" dir="5400000" algn="t" rotWithShape="0">
                      <a:prstClr val="black">
                        <a:alpha val="40000"/>
                      </a:prstClr>
                    </a:outerShdw>
                  </a:effectLst>
                  <a:latin typeface="庞门正道标题体" panose="02010600030101010101" charset="-122"/>
                  <a:ea typeface="庞门正道标题体" panose="02010600030101010101" charset="-122"/>
                  <a:cs typeface="微软雅黑" panose="020B0503020204020204" charset="-122"/>
                </a:rPr>
                <a:t>目</a:t>
              </a:r>
              <a:r>
                <a:rPr lang="en-US" altLang="zh-CN" sz="6000" dirty="0">
                  <a:ln w="76200">
                    <a:solidFill>
                      <a:srgbClr val="5D3317"/>
                    </a:solidFill>
                  </a:ln>
                  <a:solidFill>
                    <a:srgbClr val="F3AD1F"/>
                  </a:solidFill>
                  <a:effectLst>
                    <a:outerShdw blurRad="50800" dist="38100" dir="5400000" algn="t" rotWithShape="0">
                      <a:prstClr val="black">
                        <a:alpha val="40000"/>
                      </a:prstClr>
                    </a:outerShdw>
                  </a:effectLst>
                  <a:latin typeface="庞门正道标题体" panose="02010600030101010101" charset="-122"/>
                  <a:ea typeface="庞门正道标题体" panose="02010600030101010101" charset="-122"/>
                  <a:cs typeface="微软雅黑" panose="020B0503020204020204" charset="-122"/>
                </a:rPr>
                <a:t> </a:t>
              </a:r>
              <a:r>
                <a:rPr lang="zh-CN" altLang="en-US" sz="6000" dirty="0">
                  <a:ln w="76200">
                    <a:solidFill>
                      <a:srgbClr val="5D3317"/>
                    </a:solidFill>
                  </a:ln>
                  <a:solidFill>
                    <a:srgbClr val="F3AD1F"/>
                  </a:solidFill>
                  <a:effectLst>
                    <a:outerShdw blurRad="50800" dist="38100" dir="5400000" algn="t" rotWithShape="0">
                      <a:prstClr val="black">
                        <a:alpha val="40000"/>
                      </a:prstClr>
                    </a:outerShdw>
                  </a:effectLst>
                  <a:latin typeface="庞门正道标题体" panose="02010600030101010101" charset="-122"/>
                  <a:ea typeface="庞门正道标题体" panose="02010600030101010101" charset="-122"/>
                  <a:cs typeface="微软雅黑" panose="020B0503020204020204" charset="-122"/>
                </a:rPr>
                <a:t>录</a:t>
              </a:r>
            </a:p>
          </p:txBody>
        </p:sp>
        <p:sp>
          <p:nvSpPr>
            <p:cNvPr id="7" name="文本框 6"/>
            <p:cNvSpPr txBox="1"/>
            <p:nvPr>
              <p:custDataLst>
                <p:tags r:id="rId12"/>
              </p:custDataLst>
            </p:nvPr>
          </p:nvSpPr>
          <p:spPr>
            <a:xfrm>
              <a:off x="7607" y="2841"/>
              <a:ext cx="3987" cy="1452"/>
            </a:xfrm>
            <a:prstGeom prst="rect">
              <a:avLst/>
            </a:prstGeom>
            <a:noFill/>
          </p:spPr>
          <p:txBody>
            <a:bodyPr wrap="square">
              <a:spAutoFit/>
            </a:bodyPr>
            <a:lstStyle/>
            <a:p>
              <a:pPr algn="ctr">
                <a:lnSpc>
                  <a:spcPct val="90000"/>
                </a:lnSpc>
              </a:pPr>
              <a:r>
                <a:rPr lang="zh-CN" sz="6000" dirty="0">
                  <a:ln w="12700">
                    <a:noFill/>
                  </a:ln>
                  <a:solidFill>
                    <a:srgbClr val="F3AD1F"/>
                  </a:solidFill>
                  <a:effectLst/>
                  <a:latin typeface="庞门正道标题体" panose="02010600030101010101" charset="-122"/>
                  <a:ea typeface="庞门正道标题体" panose="02010600030101010101" charset="-122"/>
                  <a:cs typeface="微软雅黑" panose="020B0503020204020204" charset="-122"/>
                </a:rPr>
                <a:t>目</a:t>
              </a:r>
              <a:r>
                <a:rPr lang="en-US" altLang="zh-CN" sz="6000" dirty="0">
                  <a:ln w="12700">
                    <a:noFill/>
                  </a:ln>
                  <a:solidFill>
                    <a:srgbClr val="F3AD1F"/>
                  </a:solidFill>
                  <a:effectLst/>
                  <a:latin typeface="庞门正道标题体" panose="02010600030101010101" charset="-122"/>
                  <a:ea typeface="庞门正道标题体" panose="02010600030101010101" charset="-122"/>
                  <a:cs typeface="微软雅黑" panose="020B0503020204020204" charset="-122"/>
                </a:rPr>
                <a:t> </a:t>
              </a:r>
              <a:r>
                <a:rPr lang="zh-CN" sz="6000" dirty="0">
                  <a:ln w="12700">
                    <a:noFill/>
                  </a:ln>
                  <a:solidFill>
                    <a:srgbClr val="F3AD1F"/>
                  </a:solidFill>
                  <a:effectLst/>
                  <a:latin typeface="庞门正道标题体" panose="02010600030101010101" charset="-122"/>
                  <a:ea typeface="庞门正道标题体" panose="02010600030101010101" charset="-122"/>
                  <a:cs typeface="微软雅黑" panose="020B0503020204020204" charset="-122"/>
                </a:rPr>
                <a:t>录</a:t>
              </a:r>
            </a:p>
          </p:txBody>
        </p:sp>
      </p:grpSp>
      <p:sp>
        <p:nvSpPr>
          <p:cNvPr id="8" name="文本框 7"/>
          <p:cNvSpPr txBox="1"/>
          <p:nvPr/>
        </p:nvSpPr>
        <p:spPr>
          <a:xfrm>
            <a:off x="4986020" y="2345055"/>
            <a:ext cx="2152650" cy="368300"/>
          </a:xfrm>
          <a:prstGeom prst="rect">
            <a:avLst/>
          </a:prstGeom>
          <a:noFill/>
        </p:spPr>
        <p:txBody>
          <a:bodyPr wrap="square" rtlCol="0">
            <a:spAutoFit/>
          </a:bodyPr>
          <a:lstStyle/>
          <a:p>
            <a:pPr algn="dist"/>
            <a:r>
              <a:rPr lang="en-US" altLang="zh-CN">
                <a:solidFill>
                  <a:srgbClr val="5D3317"/>
                </a:solidFill>
                <a:latin typeface="庞门正道标题体" panose="02010600030101010101" charset="-122"/>
                <a:ea typeface="庞门正道标题体" panose="02010600030101010101" charset="-122"/>
              </a:rPr>
              <a:t>CONTENTS</a:t>
            </a:r>
          </a:p>
        </p:txBody>
      </p:sp>
      <p:grpSp>
        <p:nvGrpSpPr>
          <p:cNvPr id="9" name="组合 8"/>
          <p:cNvGrpSpPr/>
          <p:nvPr/>
        </p:nvGrpSpPr>
        <p:grpSpPr>
          <a:xfrm>
            <a:off x="3376930" y="3106420"/>
            <a:ext cx="6523355" cy="704215"/>
            <a:chOff x="4063" y="3911"/>
            <a:chExt cx="10273" cy="1109"/>
          </a:xfrm>
        </p:grpSpPr>
        <p:sp>
          <p:nvSpPr>
            <p:cNvPr id="10" name="文本框 36"/>
            <p:cNvSpPr txBox="1"/>
            <p:nvPr>
              <p:custDataLst>
                <p:tags r:id="rId7"/>
              </p:custDataLst>
            </p:nvPr>
          </p:nvSpPr>
          <p:spPr>
            <a:xfrm>
              <a:off x="4063" y="3911"/>
              <a:ext cx="1162" cy="1109"/>
            </a:xfrm>
            <a:prstGeom prst="roundRect">
              <a:avLst>
                <a:gd name="adj" fmla="val 50000"/>
              </a:avLst>
            </a:prstGeom>
            <a:solidFill>
              <a:srgbClr val="F3AD1F"/>
            </a:solidFill>
            <a:ln w="38100">
              <a:solidFill>
                <a:schemeClr val="bg1"/>
              </a:solidFill>
            </a:ln>
            <a:effectLst>
              <a:outerShdw blurRad="50800" dist="38100" dir="5400000" algn="t" rotWithShape="0">
                <a:prstClr val="black">
                  <a:alpha val="40000"/>
                </a:prstClr>
              </a:outerShdw>
            </a:effectLst>
          </p:spPr>
          <p:txBody>
            <a:bodyPr wrap="square" rtlCol="0">
              <a:noAutofit/>
              <a:scene3d>
                <a:camera prst="orthographicFront"/>
                <a:lightRig rig="threePt" dir="t"/>
              </a:scene3d>
              <a:sp3d contourW="12700"/>
            </a:bodyPr>
            <a:lstStyle/>
            <a:p>
              <a:pPr algn="ctr">
                <a:lnSpc>
                  <a:spcPct val="120000"/>
                </a:lnSpc>
              </a:pPr>
              <a:r>
                <a:rPr lang="en-US" sz="2000" b="1" dirty="0">
                  <a:solidFill>
                    <a:srgbClr val="5D3317"/>
                  </a:solidFill>
                  <a:latin typeface="微软雅黑" panose="020B0503020204020204" charset="-122"/>
                  <a:ea typeface="微软雅黑" panose="020B0503020204020204" charset="-122"/>
                  <a:cs typeface="+mn-ea"/>
                  <a:sym typeface="+mn-lt"/>
                </a:rPr>
                <a:t>01</a:t>
              </a:r>
              <a:endParaRPr kumimoji="0" lang="en-US" sz="2000" b="1" i="0" u="none" strike="noStrike" kern="1200" cap="none" spc="600" normalizeH="0" baseline="0" noProof="0" dirty="0">
                <a:ln w="9525" cap="flat" cmpd="sng" algn="ctr">
                  <a:noFill/>
                  <a:prstDash val="solid"/>
                  <a:round/>
                  <a:headEnd type="none" w="med" len="med"/>
                  <a:tailEnd type="none" w="med" len="med"/>
                </a:ln>
                <a:solidFill>
                  <a:srgbClr val="5D3317"/>
                </a:solidFill>
                <a:uLnTx/>
                <a:uFillTx/>
                <a:latin typeface="微软雅黑" panose="020B0503020204020204" charset="-122"/>
                <a:ea typeface="微软雅黑" panose="020B0503020204020204" charset="-122"/>
                <a:cs typeface="+mn-ea"/>
                <a:sym typeface="+mn-lt"/>
              </a:endParaRPr>
            </a:p>
          </p:txBody>
        </p:sp>
        <p:cxnSp>
          <p:nvCxnSpPr>
            <p:cNvPr id="11" name="直接连接符 10"/>
            <p:cNvCxnSpPr/>
            <p:nvPr>
              <p:custDataLst>
                <p:tags r:id="rId8"/>
              </p:custDataLst>
            </p:nvPr>
          </p:nvCxnSpPr>
          <p:spPr>
            <a:xfrm>
              <a:off x="5393" y="4466"/>
              <a:ext cx="464" cy="0"/>
            </a:xfrm>
            <a:prstGeom prst="line">
              <a:avLst/>
            </a:prstGeom>
            <a:ln w="25400">
              <a:solidFill>
                <a:srgbClr val="F3AD1F"/>
              </a:solidFill>
            </a:ln>
          </p:spPr>
          <p:style>
            <a:lnRef idx="1">
              <a:schemeClr val="accent1"/>
            </a:lnRef>
            <a:fillRef idx="0">
              <a:schemeClr val="accent1"/>
            </a:fillRef>
            <a:effectRef idx="0">
              <a:schemeClr val="accent1"/>
            </a:effectRef>
            <a:fontRef idx="minor">
              <a:schemeClr val="tx1"/>
            </a:fontRef>
          </p:style>
        </p:cxnSp>
        <p:sp>
          <p:nvSpPr>
            <p:cNvPr id="12" name="文本框22"/>
            <p:cNvSpPr/>
            <p:nvPr>
              <p:custDataLst>
                <p:tags r:id="rId9"/>
              </p:custDataLst>
            </p:nvPr>
          </p:nvSpPr>
          <p:spPr>
            <a:xfrm>
              <a:off x="6025" y="4061"/>
              <a:ext cx="8311" cy="841"/>
            </a:xfrm>
            <a:prstGeom prst="rect">
              <a:avLst/>
            </a:prstGeom>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buClr>
                  <a:srgbClr val="FFC94C"/>
                </a:buClr>
              </a:pPr>
              <a:r>
                <a:rPr lang="zh-CN" altLang="en-US" sz="2400" b="1" dirty="0">
                  <a:solidFill>
                    <a:srgbClr val="5D3317"/>
                  </a:solidFill>
                  <a:latin typeface="微软雅黑" panose="020B0503020204020204" charset="-122"/>
                  <a:ea typeface="微软雅黑" panose="020B0503020204020204" charset="-122"/>
                  <a:cs typeface="+mn-ea"/>
                  <a:sym typeface="+mn-lt"/>
                </a:rPr>
                <a:t>第一课　助力成长成才的学校劳动</a:t>
              </a:r>
            </a:p>
          </p:txBody>
        </p:sp>
      </p:grpSp>
      <p:grpSp>
        <p:nvGrpSpPr>
          <p:cNvPr id="13" name="组合 12"/>
          <p:cNvGrpSpPr/>
          <p:nvPr/>
        </p:nvGrpSpPr>
        <p:grpSpPr>
          <a:xfrm>
            <a:off x="3386455" y="4140200"/>
            <a:ext cx="5638800" cy="704215"/>
            <a:chOff x="-2463" y="5539"/>
            <a:chExt cx="8880" cy="1109"/>
          </a:xfrm>
        </p:grpSpPr>
        <p:sp>
          <p:nvSpPr>
            <p:cNvPr id="14" name="文本框 36"/>
            <p:cNvSpPr txBox="1"/>
            <p:nvPr>
              <p:custDataLst>
                <p:tags r:id="rId4"/>
              </p:custDataLst>
            </p:nvPr>
          </p:nvSpPr>
          <p:spPr>
            <a:xfrm>
              <a:off x="-2463" y="5539"/>
              <a:ext cx="1147" cy="1109"/>
            </a:xfrm>
            <a:prstGeom prst="roundRect">
              <a:avLst>
                <a:gd name="adj" fmla="val 50000"/>
              </a:avLst>
            </a:prstGeom>
            <a:solidFill>
              <a:srgbClr val="F3AD1F"/>
            </a:solidFill>
            <a:ln w="38100">
              <a:solidFill>
                <a:schemeClr val="bg1"/>
              </a:solidFill>
            </a:ln>
            <a:effectLst>
              <a:outerShdw blurRad="50800" dist="38100" dir="5400000" algn="t" rotWithShape="0">
                <a:prstClr val="black">
                  <a:alpha val="40000"/>
                </a:prstClr>
              </a:outerShdw>
            </a:effectLst>
          </p:spPr>
          <p:txBody>
            <a:bodyPr wrap="square" rtlCol="0">
              <a:noAutofit/>
              <a:scene3d>
                <a:camera prst="orthographicFront"/>
                <a:lightRig rig="threePt" dir="t"/>
              </a:scene3d>
              <a:sp3d contourW="12700"/>
            </a:bodyPr>
            <a:lstStyle/>
            <a:p>
              <a:pPr algn="ctr">
                <a:lnSpc>
                  <a:spcPct val="120000"/>
                </a:lnSpc>
                <a:buClrTx/>
                <a:buSzTx/>
                <a:buFontTx/>
              </a:pPr>
              <a:r>
                <a:rPr lang="en-US" sz="2000" b="1" dirty="0">
                  <a:solidFill>
                    <a:srgbClr val="5D3317"/>
                  </a:solidFill>
                  <a:latin typeface="微软雅黑" panose="020B0503020204020204" charset="-122"/>
                  <a:ea typeface="微软雅黑" panose="020B0503020204020204" charset="-122"/>
                  <a:cs typeface="+mn-ea"/>
                  <a:sym typeface="+mn-lt"/>
                </a:rPr>
                <a:t>02</a:t>
              </a:r>
              <a:endParaRPr kumimoji="0" lang="en-US" sz="2000" b="1" i="0" u="none" strike="noStrike" kern="1200" cap="none" normalizeH="0" baseline="0" dirty="0">
                <a:solidFill>
                  <a:srgbClr val="5D3317"/>
                </a:solidFill>
                <a:latin typeface="微软雅黑" panose="020B0503020204020204" charset="-122"/>
                <a:ea typeface="微软雅黑" panose="020B0503020204020204" charset="-122"/>
                <a:cs typeface="+mn-ea"/>
                <a:sym typeface="+mn-lt"/>
              </a:endParaRPr>
            </a:p>
          </p:txBody>
        </p:sp>
        <p:cxnSp>
          <p:nvCxnSpPr>
            <p:cNvPr id="15" name="直接连接符 14"/>
            <p:cNvCxnSpPr/>
            <p:nvPr>
              <p:custDataLst>
                <p:tags r:id="rId5"/>
              </p:custDataLst>
            </p:nvPr>
          </p:nvCxnSpPr>
          <p:spPr>
            <a:xfrm>
              <a:off x="-1148" y="6094"/>
              <a:ext cx="464" cy="0"/>
            </a:xfrm>
            <a:prstGeom prst="line">
              <a:avLst/>
            </a:prstGeom>
            <a:ln w="25400">
              <a:solidFill>
                <a:srgbClr val="F3AD1F"/>
              </a:solidFill>
            </a:ln>
          </p:spPr>
          <p:style>
            <a:lnRef idx="1">
              <a:schemeClr val="accent1"/>
            </a:lnRef>
            <a:fillRef idx="0">
              <a:schemeClr val="accent1"/>
            </a:fillRef>
            <a:effectRef idx="0">
              <a:schemeClr val="accent1"/>
            </a:effectRef>
            <a:fontRef idx="minor">
              <a:schemeClr val="tx1"/>
            </a:fontRef>
          </p:style>
        </p:cxnSp>
        <p:sp>
          <p:nvSpPr>
            <p:cNvPr id="16" name="文本框22"/>
            <p:cNvSpPr/>
            <p:nvPr>
              <p:custDataLst>
                <p:tags r:id="rId6"/>
              </p:custDataLst>
            </p:nvPr>
          </p:nvSpPr>
          <p:spPr>
            <a:xfrm>
              <a:off x="-516" y="5689"/>
              <a:ext cx="6933" cy="841"/>
            </a:xfrm>
            <a:prstGeom prst="rect">
              <a:avLst/>
            </a:prstGeom>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buClr>
                  <a:srgbClr val="FFC94C"/>
                </a:buClr>
              </a:pPr>
              <a:r>
                <a:rPr lang="zh-CN" altLang="en-US" sz="2400" b="1" dirty="0">
                  <a:solidFill>
                    <a:srgbClr val="5D3317"/>
                  </a:solidFill>
                  <a:latin typeface="微软雅黑" panose="020B0503020204020204" charset="-122"/>
                  <a:ea typeface="微软雅黑" panose="020B0503020204020204" charset="-122"/>
                  <a:cs typeface="微软雅黑" panose="020B0503020204020204" charset="-122"/>
                  <a:sym typeface="+mn-lt"/>
                </a:rPr>
                <a:t>第二课　做文明校园的创建者</a:t>
              </a:r>
            </a:p>
          </p:txBody>
        </p:sp>
      </p:grpSp>
      <p:sp>
        <p:nvSpPr>
          <p:cNvPr id="25" name="任意多边形 24"/>
          <p:cNvSpPr/>
          <p:nvPr/>
        </p:nvSpPr>
        <p:spPr>
          <a:xfrm>
            <a:off x="3722370" y="1659890"/>
            <a:ext cx="785495" cy="653415"/>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1851" h="1407">
                <a:moveTo>
                  <a:pt x="0" y="78"/>
                </a:moveTo>
                <a:cubicBezTo>
                  <a:pt x="0" y="35"/>
                  <a:pt x="35" y="0"/>
                  <a:pt x="77" y="0"/>
                </a:cubicBezTo>
                <a:cubicBezTo>
                  <a:pt x="120" y="0"/>
                  <a:pt x="155" y="35"/>
                  <a:pt x="155" y="78"/>
                </a:cubicBezTo>
                <a:cubicBezTo>
                  <a:pt x="155" y="120"/>
                  <a:pt x="120" y="155"/>
                  <a:pt x="77" y="155"/>
                </a:cubicBezTo>
                <a:cubicBezTo>
                  <a:pt x="35" y="155"/>
                  <a:pt x="0" y="120"/>
                  <a:pt x="0" y="78"/>
                </a:cubicBezTo>
                <a:close/>
                <a:moveTo>
                  <a:pt x="339" y="78"/>
                </a:moveTo>
                <a:cubicBezTo>
                  <a:pt x="339" y="35"/>
                  <a:pt x="374" y="0"/>
                  <a:pt x="417" y="0"/>
                </a:cubicBezTo>
                <a:cubicBezTo>
                  <a:pt x="459" y="0"/>
                  <a:pt x="494" y="35"/>
                  <a:pt x="494" y="78"/>
                </a:cubicBezTo>
                <a:cubicBezTo>
                  <a:pt x="494" y="120"/>
                  <a:pt x="459" y="155"/>
                  <a:pt x="417" y="155"/>
                </a:cubicBezTo>
                <a:cubicBezTo>
                  <a:pt x="374" y="155"/>
                  <a:pt x="339" y="120"/>
                  <a:pt x="339" y="78"/>
                </a:cubicBezTo>
                <a:close/>
                <a:moveTo>
                  <a:pt x="678" y="78"/>
                </a:moveTo>
                <a:cubicBezTo>
                  <a:pt x="678" y="35"/>
                  <a:pt x="713" y="0"/>
                  <a:pt x="756" y="0"/>
                </a:cubicBezTo>
                <a:cubicBezTo>
                  <a:pt x="799" y="0"/>
                  <a:pt x="833" y="35"/>
                  <a:pt x="833" y="78"/>
                </a:cubicBezTo>
                <a:cubicBezTo>
                  <a:pt x="833" y="120"/>
                  <a:pt x="799" y="155"/>
                  <a:pt x="756" y="155"/>
                </a:cubicBezTo>
                <a:cubicBezTo>
                  <a:pt x="713" y="155"/>
                  <a:pt x="678" y="120"/>
                  <a:pt x="678" y="78"/>
                </a:cubicBezTo>
                <a:close/>
                <a:moveTo>
                  <a:pt x="1018" y="78"/>
                </a:moveTo>
                <a:cubicBezTo>
                  <a:pt x="1018" y="35"/>
                  <a:pt x="1052" y="0"/>
                  <a:pt x="1095" y="0"/>
                </a:cubicBezTo>
                <a:cubicBezTo>
                  <a:pt x="1138" y="0"/>
                  <a:pt x="1173" y="35"/>
                  <a:pt x="1173" y="78"/>
                </a:cubicBezTo>
                <a:cubicBezTo>
                  <a:pt x="1173" y="120"/>
                  <a:pt x="1138" y="155"/>
                  <a:pt x="1095" y="155"/>
                </a:cubicBezTo>
                <a:cubicBezTo>
                  <a:pt x="1052" y="155"/>
                  <a:pt x="1018" y="120"/>
                  <a:pt x="1018" y="78"/>
                </a:cubicBezTo>
                <a:close/>
                <a:moveTo>
                  <a:pt x="1357" y="78"/>
                </a:moveTo>
                <a:cubicBezTo>
                  <a:pt x="1357" y="35"/>
                  <a:pt x="1392" y="0"/>
                  <a:pt x="1434" y="0"/>
                </a:cubicBezTo>
                <a:cubicBezTo>
                  <a:pt x="1477" y="0"/>
                  <a:pt x="1512" y="35"/>
                  <a:pt x="1512" y="78"/>
                </a:cubicBezTo>
                <a:cubicBezTo>
                  <a:pt x="1512" y="120"/>
                  <a:pt x="1477" y="155"/>
                  <a:pt x="1434" y="155"/>
                </a:cubicBezTo>
                <a:cubicBezTo>
                  <a:pt x="1392" y="155"/>
                  <a:pt x="1357" y="120"/>
                  <a:pt x="1357" y="78"/>
                </a:cubicBezTo>
                <a:close/>
                <a:moveTo>
                  <a:pt x="1696" y="78"/>
                </a:moveTo>
                <a:cubicBezTo>
                  <a:pt x="1696" y="35"/>
                  <a:pt x="1731" y="0"/>
                  <a:pt x="1774" y="0"/>
                </a:cubicBezTo>
                <a:cubicBezTo>
                  <a:pt x="1816" y="0"/>
                  <a:pt x="1851" y="35"/>
                  <a:pt x="1851" y="78"/>
                </a:cubicBezTo>
                <a:cubicBezTo>
                  <a:pt x="1851" y="120"/>
                  <a:pt x="1816" y="155"/>
                  <a:pt x="1774" y="155"/>
                </a:cubicBezTo>
                <a:cubicBezTo>
                  <a:pt x="1731" y="155"/>
                  <a:pt x="1696" y="120"/>
                  <a:pt x="1696" y="78"/>
                </a:cubicBezTo>
                <a:close/>
                <a:moveTo>
                  <a:pt x="0" y="391"/>
                </a:moveTo>
                <a:cubicBezTo>
                  <a:pt x="0" y="348"/>
                  <a:pt x="35" y="313"/>
                  <a:pt x="78" y="313"/>
                </a:cubicBezTo>
                <a:cubicBezTo>
                  <a:pt x="120" y="313"/>
                  <a:pt x="155" y="348"/>
                  <a:pt x="155" y="391"/>
                </a:cubicBezTo>
                <a:cubicBezTo>
                  <a:pt x="155" y="433"/>
                  <a:pt x="120" y="468"/>
                  <a:pt x="78" y="468"/>
                </a:cubicBezTo>
                <a:cubicBezTo>
                  <a:pt x="35" y="468"/>
                  <a:pt x="0" y="433"/>
                  <a:pt x="0" y="391"/>
                </a:cubicBezTo>
                <a:close/>
                <a:moveTo>
                  <a:pt x="339" y="391"/>
                </a:moveTo>
                <a:cubicBezTo>
                  <a:pt x="339" y="348"/>
                  <a:pt x="374" y="313"/>
                  <a:pt x="417" y="313"/>
                </a:cubicBezTo>
                <a:cubicBezTo>
                  <a:pt x="459" y="313"/>
                  <a:pt x="494" y="348"/>
                  <a:pt x="494" y="391"/>
                </a:cubicBezTo>
                <a:cubicBezTo>
                  <a:pt x="494" y="433"/>
                  <a:pt x="459" y="468"/>
                  <a:pt x="417" y="468"/>
                </a:cubicBezTo>
                <a:cubicBezTo>
                  <a:pt x="374" y="468"/>
                  <a:pt x="339" y="433"/>
                  <a:pt x="339" y="391"/>
                </a:cubicBezTo>
                <a:close/>
                <a:moveTo>
                  <a:pt x="678" y="391"/>
                </a:moveTo>
                <a:cubicBezTo>
                  <a:pt x="678" y="348"/>
                  <a:pt x="713" y="313"/>
                  <a:pt x="756" y="313"/>
                </a:cubicBezTo>
                <a:cubicBezTo>
                  <a:pt x="798" y="313"/>
                  <a:pt x="833" y="348"/>
                  <a:pt x="833" y="391"/>
                </a:cubicBezTo>
                <a:cubicBezTo>
                  <a:pt x="833" y="433"/>
                  <a:pt x="798" y="468"/>
                  <a:pt x="756" y="468"/>
                </a:cubicBezTo>
                <a:cubicBezTo>
                  <a:pt x="713" y="468"/>
                  <a:pt x="678" y="433"/>
                  <a:pt x="678" y="391"/>
                </a:cubicBezTo>
                <a:close/>
                <a:moveTo>
                  <a:pt x="1018" y="391"/>
                </a:moveTo>
                <a:cubicBezTo>
                  <a:pt x="1018" y="348"/>
                  <a:pt x="1053" y="313"/>
                  <a:pt x="1096" y="313"/>
                </a:cubicBezTo>
                <a:cubicBezTo>
                  <a:pt x="1138" y="313"/>
                  <a:pt x="1173" y="348"/>
                  <a:pt x="1173" y="391"/>
                </a:cubicBezTo>
                <a:cubicBezTo>
                  <a:pt x="1173" y="433"/>
                  <a:pt x="1138" y="468"/>
                  <a:pt x="1096" y="468"/>
                </a:cubicBezTo>
                <a:cubicBezTo>
                  <a:pt x="1053" y="468"/>
                  <a:pt x="1018" y="433"/>
                  <a:pt x="1018" y="391"/>
                </a:cubicBezTo>
                <a:close/>
                <a:moveTo>
                  <a:pt x="1357" y="391"/>
                </a:moveTo>
                <a:cubicBezTo>
                  <a:pt x="1357" y="348"/>
                  <a:pt x="1392" y="313"/>
                  <a:pt x="1435" y="313"/>
                </a:cubicBezTo>
                <a:cubicBezTo>
                  <a:pt x="1477" y="313"/>
                  <a:pt x="1512" y="348"/>
                  <a:pt x="1512" y="391"/>
                </a:cubicBezTo>
                <a:cubicBezTo>
                  <a:pt x="1512" y="433"/>
                  <a:pt x="1477" y="468"/>
                  <a:pt x="1435" y="468"/>
                </a:cubicBezTo>
                <a:cubicBezTo>
                  <a:pt x="1392" y="468"/>
                  <a:pt x="1357" y="433"/>
                  <a:pt x="1357" y="391"/>
                </a:cubicBezTo>
                <a:close/>
                <a:moveTo>
                  <a:pt x="1696" y="391"/>
                </a:moveTo>
                <a:cubicBezTo>
                  <a:pt x="1696" y="348"/>
                  <a:pt x="1731" y="313"/>
                  <a:pt x="1774" y="313"/>
                </a:cubicBezTo>
                <a:cubicBezTo>
                  <a:pt x="1816" y="313"/>
                  <a:pt x="1851" y="348"/>
                  <a:pt x="1851" y="391"/>
                </a:cubicBezTo>
                <a:cubicBezTo>
                  <a:pt x="1851" y="433"/>
                  <a:pt x="1816" y="468"/>
                  <a:pt x="1774" y="468"/>
                </a:cubicBezTo>
                <a:cubicBezTo>
                  <a:pt x="1731" y="468"/>
                  <a:pt x="1696" y="433"/>
                  <a:pt x="1696" y="391"/>
                </a:cubicBezTo>
                <a:close/>
                <a:moveTo>
                  <a:pt x="0" y="704"/>
                </a:moveTo>
                <a:cubicBezTo>
                  <a:pt x="0" y="661"/>
                  <a:pt x="35" y="626"/>
                  <a:pt x="78" y="626"/>
                </a:cubicBezTo>
                <a:cubicBezTo>
                  <a:pt x="120" y="626"/>
                  <a:pt x="155" y="661"/>
                  <a:pt x="155" y="704"/>
                </a:cubicBezTo>
                <a:cubicBezTo>
                  <a:pt x="155" y="746"/>
                  <a:pt x="120" y="781"/>
                  <a:pt x="78" y="781"/>
                </a:cubicBezTo>
                <a:cubicBezTo>
                  <a:pt x="35" y="781"/>
                  <a:pt x="0" y="746"/>
                  <a:pt x="0" y="704"/>
                </a:cubicBezTo>
                <a:close/>
                <a:moveTo>
                  <a:pt x="339" y="704"/>
                </a:moveTo>
                <a:cubicBezTo>
                  <a:pt x="339" y="661"/>
                  <a:pt x="374" y="626"/>
                  <a:pt x="417" y="626"/>
                </a:cubicBezTo>
                <a:cubicBezTo>
                  <a:pt x="459" y="626"/>
                  <a:pt x="494" y="661"/>
                  <a:pt x="494" y="704"/>
                </a:cubicBezTo>
                <a:cubicBezTo>
                  <a:pt x="494" y="746"/>
                  <a:pt x="459" y="781"/>
                  <a:pt x="417" y="781"/>
                </a:cubicBezTo>
                <a:cubicBezTo>
                  <a:pt x="374" y="781"/>
                  <a:pt x="339" y="746"/>
                  <a:pt x="339" y="704"/>
                </a:cubicBezTo>
                <a:close/>
                <a:moveTo>
                  <a:pt x="678" y="704"/>
                </a:moveTo>
                <a:cubicBezTo>
                  <a:pt x="678" y="661"/>
                  <a:pt x="713" y="626"/>
                  <a:pt x="756" y="626"/>
                </a:cubicBezTo>
                <a:cubicBezTo>
                  <a:pt x="798" y="626"/>
                  <a:pt x="833" y="661"/>
                  <a:pt x="833" y="704"/>
                </a:cubicBezTo>
                <a:cubicBezTo>
                  <a:pt x="833" y="746"/>
                  <a:pt x="798" y="781"/>
                  <a:pt x="756" y="781"/>
                </a:cubicBezTo>
                <a:cubicBezTo>
                  <a:pt x="713" y="781"/>
                  <a:pt x="678" y="746"/>
                  <a:pt x="678" y="704"/>
                </a:cubicBezTo>
                <a:close/>
                <a:moveTo>
                  <a:pt x="1018" y="704"/>
                </a:moveTo>
                <a:cubicBezTo>
                  <a:pt x="1018" y="661"/>
                  <a:pt x="1053" y="626"/>
                  <a:pt x="1096" y="626"/>
                </a:cubicBezTo>
                <a:cubicBezTo>
                  <a:pt x="1138" y="626"/>
                  <a:pt x="1173" y="661"/>
                  <a:pt x="1173" y="704"/>
                </a:cubicBezTo>
                <a:cubicBezTo>
                  <a:pt x="1173" y="746"/>
                  <a:pt x="1138" y="781"/>
                  <a:pt x="1096" y="781"/>
                </a:cubicBezTo>
                <a:cubicBezTo>
                  <a:pt x="1053" y="781"/>
                  <a:pt x="1018" y="746"/>
                  <a:pt x="1018" y="704"/>
                </a:cubicBezTo>
                <a:close/>
                <a:moveTo>
                  <a:pt x="1357" y="704"/>
                </a:moveTo>
                <a:cubicBezTo>
                  <a:pt x="1357" y="661"/>
                  <a:pt x="1392" y="626"/>
                  <a:pt x="1435" y="626"/>
                </a:cubicBezTo>
                <a:cubicBezTo>
                  <a:pt x="1477" y="626"/>
                  <a:pt x="1512" y="661"/>
                  <a:pt x="1512" y="704"/>
                </a:cubicBezTo>
                <a:cubicBezTo>
                  <a:pt x="1512" y="746"/>
                  <a:pt x="1477" y="781"/>
                  <a:pt x="1435" y="781"/>
                </a:cubicBezTo>
                <a:cubicBezTo>
                  <a:pt x="1392" y="781"/>
                  <a:pt x="1357" y="746"/>
                  <a:pt x="1357" y="704"/>
                </a:cubicBezTo>
                <a:close/>
                <a:moveTo>
                  <a:pt x="1696" y="704"/>
                </a:moveTo>
                <a:cubicBezTo>
                  <a:pt x="1696" y="661"/>
                  <a:pt x="1731" y="626"/>
                  <a:pt x="1774" y="626"/>
                </a:cubicBezTo>
                <a:cubicBezTo>
                  <a:pt x="1816" y="626"/>
                  <a:pt x="1851" y="661"/>
                  <a:pt x="1851" y="704"/>
                </a:cubicBezTo>
                <a:cubicBezTo>
                  <a:pt x="1851" y="746"/>
                  <a:pt x="1816" y="781"/>
                  <a:pt x="1774" y="781"/>
                </a:cubicBezTo>
                <a:cubicBezTo>
                  <a:pt x="1731" y="781"/>
                  <a:pt x="1696" y="746"/>
                  <a:pt x="1696" y="704"/>
                </a:cubicBezTo>
                <a:close/>
                <a:moveTo>
                  <a:pt x="0" y="1017"/>
                </a:moveTo>
                <a:cubicBezTo>
                  <a:pt x="0" y="974"/>
                  <a:pt x="35" y="939"/>
                  <a:pt x="78" y="939"/>
                </a:cubicBezTo>
                <a:cubicBezTo>
                  <a:pt x="120" y="939"/>
                  <a:pt x="155" y="974"/>
                  <a:pt x="155" y="1017"/>
                </a:cubicBezTo>
                <a:cubicBezTo>
                  <a:pt x="155" y="1059"/>
                  <a:pt x="120" y="1094"/>
                  <a:pt x="78" y="1094"/>
                </a:cubicBezTo>
                <a:cubicBezTo>
                  <a:pt x="35" y="1094"/>
                  <a:pt x="0" y="1059"/>
                  <a:pt x="0" y="1017"/>
                </a:cubicBezTo>
                <a:close/>
                <a:moveTo>
                  <a:pt x="339" y="1017"/>
                </a:moveTo>
                <a:cubicBezTo>
                  <a:pt x="339" y="974"/>
                  <a:pt x="374" y="939"/>
                  <a:pt x="417" y="939"/>
                </a:cubicBezTo>
                <a:cubicBezTo>
                  <a:pt x="459" y="939"/>
                  <a:pt x="494" y="974"/>
                  <a:pt x="494" y="1017"/>
                </a:cubicBezTo>
                <a:cubicBezTo>
                  <a:pt x="494" y="1059"/>
                  <a:pt x="459" y="1094"/>
                  <a:pt x="417" y="1094"/>
                </a:cubicBezTo>
                <a:cubicBezTo>
                  <a:pt x="374" y="1094"/>
                  <a:pt x="339" y="1059"/>
                  <a:pt x="339" y="1017"/>
                </a:cubicBezTo>
                <a:close/>
                <a:moveTo>
                  <a:pt x="678" y="1017"/>
                </a:moveTo>
                <a:cubicBezTo>
                  <a:pt x="678" y="974"/>
                  <a:pt x="713" y="939"/>
                  <a:pt x="756" y="939"/>
                </a:cubicBezTo>
                <a:cubicBezTo>
                  <a:pt x="798" y="939"/>
                  <a:pt x="833" y="974"/>
                  <a:pt x="833" y="1017"/>
                </a:cubicBezTo>
                <a:cubicBezTo>
                  <a:pt x="833" y="1059"/>
                  <a:pt x="798" y="1094"/>
                  <a:pt x="756" y="1094"/>
                </a:cubicBezTo>
                <a:cubicBezTo>
                  <a:pt x="713" y="1094"/>
                  <a:pt x="678" y="1059"/>
                  <a:pt x="678" y="1017"/>
                </a:cubicBezTo>
                <a:close/>
                <a:moveTo>
                  <a:pt x="1018" y="1017"/>
                </a:moveTo>
                <a:cubicBezTo>
                  <a:pt x="1018" y="974"/>
                  <a:pt x="1053" y="939"/>
                  <a:pt x="1096" y="939"/>
                </a:cubicBezTo>
                <a:cubicBezTo>
                  <a:pt x="1138" y="939"/>
                  <a:pt x="1173" y="974"/>
                  <a:pt x="1173" y="1017"/>
                </a:cubicBezTo>
                <a:cubicBezTo>
                  <a:pt x="1173" y="1059"/>
                  <a:pt x="1138" y="1094"/>
                  <a:pt x="1096" y="1094"/>
                </a:cubicBezTo>
                <a:cubicBezTo>
                  <a:pt x="1053" y="1094"/>
                  <a:pt x="1018" y="1059"/>
                  <a:pt x="1018" y="1017"/>
                </a:cubicBezTo>
                <a:close/>
                <a:moveTo>
                  <a:pt x="1357" y="1017"/>
                </a:moveTo>
                <a:cubicBezTo>
                  <a:pt x="1357" y="974"/>
                  <a:pt x="1392" y="939"/>
                  <a:pt x="1435" y="939"/>
                </a:cubicBezTo>
                <a:cubicBezTo>
                  <a:pt x="1477" y="939"/>
                  <a:pt x="1512" y="974"/>
                  <a:pt x="1512" y="1017"/>
                </a:cubicBezTo>
                <a:cubicBezTo>
                  <a:pt x="1512" y="1059"/>
                  <a:pt x="1477" y="1094"/>
                  <a:pt x="1435" y="1094"/>
                </a:cubicBezTo>
                <a:cubicBezTo>
                  <a:pt x="1392" y="1094"/>
                  <a:pt x="1357" y="1059"/>
                  <a:pt x="1357" y="1017"/>
                </a:cubicBezTo>
                <a:close/>
                <a:moveTo>
                  <a:pt x="1696" y="1017"/>
                </a:moveTo>
                <a:cubicBezTo>
                  <a:pt x="1696" y="974"/>
                  <a:pt x="1731" y="939"/>
                  <a:pt x="1774" y="939"/>
                </a:cubicBezTo>
                <a:cubicBezTo>
                  <a:pt x="1816" y="939"/>
                  <a:pt x="1851" y="974"/>
                  <a:pt x="1851" y="1017"/>
                </a:cubicBezTo>
                <a:cubicBezTo>
                  <a:pt x="1851" y="1059"/>
                  <a:pt x="1816" y="1094"/>
                  <a:pt x="1774" y="1094"/>
                </a:cubicBezTo>
                <a:cubicBezTo>
                  <a:pt x="1731" y="1094"/>
                  <a:pt x="1696" y="1059"/>
                  <a:pt x="1696" y="1017"/>
                </a:cubicBezTo>
                <a:close/>
                <a:moveTo>
                  <a:pt x="0" y="1330"/>
                </a:moveTo>
                <a:cubicBezTo>
                  <a:pt x="0" y="1287"/>
                  <a:pt x="35" y="1252"/>
                  <a:pt x="78" y="1252"/>
                </a:cubicBezTo>
                <a:cubicBezTo>
                  <a:pt x="120" y="1252"/>
                  <a:pt x="155" y="1287"/>
                  <a:pt x="155" y="1330"/>
                </a:cubicBezTo>
                <a:cubicBezTo>
                  <a:pt x="155" y="1372"/>
                  <a:pt x="120" y="1407"/>
                  <a:pt x="78" y="1407"/>
                </a:cubicBezTo>
                <a:cubicBezTo>
                  <a:pt x="35" y="1407"/>
                  <a:pt x="0" y="1372"/>
                  <a:pt x="0" y="1330"/>
                </a:cubicBezTo>
                <a:close/>
                <a:moveTo>
                  <a:pt x="339" y="1330"/>
                </a:moveTo>
                <a:cubicBezTo>
                  <a:pt x="339" y="1287"/>
                  <a:pt x="374" y="1252"/>
                  <a:pt x="417" y="1252"/>
                </a:cubicBezTo>
                <a:cubicBezTo>
                  <a:pt x="459" y="1252"/>
                  <a:pt x="494" y="1287"/>
                  <a:pt x="494" y="1330"/>
                </a:cubicBezTo>
                <a:cubicBezTo>
                  <a:pt x="494" y="1372"/>
                  <a:pt x="459" y="1407"/>
                  <a:pt x="417" y="1407"/>
                </a:cubicBezTo>
                <a:cubicBezTo>
                  <a:pt x="374" y="1407"/>
                  <a:pt x="339" y="1372"/>
                  <a:pt x="339" y="1330"/>
                </a:cubicBezTo>
                <a:close/>
                <a:moveTo>
                  <a:pt x="678" y="1330"/>
                </a:moveTo>
                <a:cubicBezTo>
                  <a:pt x="678" y="1287"/>
                  <a:pt x="713" y="1252"/>
                  <a:pt x="756" y="1252"/>
                </a:cubicBezTo>
                <a:cubicBezTo>
                  <a:pt x="798" y="1252"/>
                  <a:pt x="833" y="1287"/>
                  <a:pt x="833" y="1330"/>
                </a:cubicBezTo>
                <a:cubicBezTo>
                  <a:pt x="833" y="1372"/>
                  <a:pt x="798" y="1407"/>
                  <a:pt x="756" y="1407"/>
                </a:cubicBezTo>
                <a:cubicBezTo>
                  <a:pt x="713" y="1407"/>
                  <a:pt x="678" y="1372"/>
                  <a:pt x="678" y="1330"/>
                </a:cubicBezTo>
                <a:close/>
                <a:moveTo>
                  <a:pt x="1018" y="1330"/>
                </a:moveTo>
                <a:cubicBezTo>
                  <a:pt x="1018" y="1287"/>
                  <a:pt x="1053" y="1252"/>
                  <a:pt x="1096" y="1252"/>
                </a:cubicBezTo>
                <a:cubicBezTo>
                  <a:pt x="1138" y="1252"/>
                  <a:pt x="1173" y="1287"/>
                  <a:pt x="1173" y="1330"/>
                </a:cubicBezTo>
                <a:cubicBezTo>
                  <a:pt x="1173" y="1372"/>
                  <a:pt x="1138" y="1407"/>
                  <a:pt x="1096" y="1407"/>
                </a:cubicBezTo>
                <a:cubicBezTo>
                  <a:pt x="1053" y="1407"/>
                  <a:pt x="1018" y="1372"/>
                  <a:pt x="1018" y="1330"/>
                </a:cubicBezTo>
                <a:close/>
                <a:moveTo>
                  <a:pt x="1357" y="1330"/>
                </a:moveTo>
                <a:cubicBezTo>
                  <a:pt x="1357" y="1287"/>
                  <a:pt x="1392" y="1252"/>
                  <a:pt x="1435" y="1252"/>
                </a:cubicBezTo>
                <a:cubicBezTo>
                  <a:pt x="1477" y="1252"/>
                  <a:pt x="1512" y="1287"/>
                  <a:pt x="1512" y="1330"/>
                </a:cubicBezTo>
                <a:cubicBezTo>
                  <a:pt x="1512" y="1372"/>
                  <a:pt x="1477" y="1407"/>
                  <a:pt x="1435" y="1407"/>
                </a:cubicBezTo>
                <a:cubicBezTo>
                  <a:pt x="1392" y="1407"/>
                  <a:pt x="1357" y="1372"/>
                  <a:pt x="1357" y="1330"/>
                </a:cubicBezTo>
                <a:close/>
                <a:moveTo>
                  <a:pt x="1696" y="1330"/>
                </a:moveTo>
                <a:cubicBezTo>
                  <a:pt x="1696" y="1287"/>
                  <a:pt x="1731" y="1252"/>
                  <a:pt x="1774" y="1252"/>
                </a:cubicBezTo>
                <a:cubicBezTo>
                  <a:pt x="1816" y="1252"/>
                  <a:pt x="1851" y="1287"/>
                  <a:pt x="1851" y="1330"/>
                </a:cubicBezTo>
                <a:cubicBezTo>
                  <a:pt x="1851" y="1372"/>
                  <a:pt x="1816" y="1407"/>
                  <a:pt x="1774" y="1407"/>
                </a:cubicBezTo>
                <a:cubicBezTo>
                  <a:pt x="1731" y="1407"/>
                  <a:pt x="1696" y="1372"/>
                  <a:pt x="1696" y="1330"/>
                </a:cubicBezTo>
                <a:close/>
              </a:path>
            </a:pathLst>
          </a:custGeom>
          <a:solidFill>
            <a:srgbClr val="F3AD1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6" name="任意多边形 25"/>
          <p:cNvSpPr/>
          <p:nvPr/>
        </p:nvSpPr>
        <p:spPr>
          <a:xfrm>
            <a:off x="7628890" y="1659890"/>
            <a:ext cx="785495" cy="653415"/>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1851" h="1407">
                <a:moveTo>
                  <a:pt x="0" y="78"/>
                </a:moveTo>
                <a:cubicBezTo>
                  <a:pt x="0" y="35"/>
                  <a:pt x="35" y="0"/>
                  <a:pt x="77" y="0"/>
                </a:cubicBezTo>
                <a:cubicBezTo>
                  <a:pt x="120" y="0"/>
                  <a:pt x="155" y="35"/>
                  <a:pt x="155" y="78"/>
                </a:cubicBezTo>
                <a:cubicBezTo>
                  <a:pt x="155" y="120"/>
                  <a:pt x="120" y="155"/>
                  <a:pt x="77" y="155"/>
                </a:cubicBezTo>
                <a:cubicBezTo>
                  <a:pt x="35" y="155"/>
                  <a:pt x="0" y="120"/>
                  <a:pt x="0" y="78"/>
                </a:cubicBezTo>
                <a:close/>
                <a:moveTo>
                  <a:pt x="339" y="78"/>
                </a:moveTo>
                <a:cubicBezTo>
                  <a:pt x="339" y="35"/>
                  <a:pt x="374" y="0"/>
                  <a:pt x="417" y="0"/>
                </a:cubicBezTo>
                <a:cubicBezTo>
                  <a:pt x="459" y="0"/>
                  <a:pt x="494" y="35"/>
                  <a:pt x="494" y="78"/>
                </a:cubicBezTo>
                <a:cubicBezTo>
                  <a:pt x="494" y="120"/>
                  <a:pt x="459" y="155"/>
                  <a:pt x="417" y="155"/>
                </a:cubicBezTo>
                <a:cubicBezTo>
                  <a:pt x="374" y="155"/>
                  <a:pt x="339" y="120"/>
                  <a:pt x="339" y="78"/>
                </a:cubicBezTo>
                <a:close/>
                <a:moveTo>
                  <a:pt x="678" y="78"/>
                </a:moveTo>
                <a:cubicBezTo>
                  <a:pt x="678" y="35"/>
                  <a:pt x="713" y="0"/>
                  <a:pt x="756" y="0"/>
                </a:cubicBezTo>
                <a:cubicBezTo>
                  <a:pt x="799" y="0"/>
                  <a:pt x="833" y="35"/>
                  <a:pt x="833" y="78"/>
                </a:cubicBezTo>
                <a:cubicBezTo>
                  <a:pt x="833" y="120"/>
                  <a:pt x="799" y="155"/>
                  <a:pt x="756" y="155"/>
                </a:cubicBezTo>
                <a:cubicBezTo>
                  <a:pt x="713" y="155"/>
                  <a:pt x="678" y="120"/>
                  <a:pt x="678" y="78"/>
                </a:cubicBezTo>
                <a:close/>
                <a:moveTo>
                  <a:pt x="1018" y="78"/>
                </a:moveTo>
                <a:cubicBezTo>
                  <a:pt x="1018" y="35"/>
                  <a:pt x="1052" y="0"/>
                  <a:pt x="1095" y="0"/>
                </a:cubicBezTo>
                <a:cubicBezTo>
                  <a:pt x="1138" y="0"/>
                  <a:pt x="1173" y="35"/>
                  <a:pt x="1173" y="78"/>
                </a:cubicBezTo>
                <a:cubicBezTo>
                  <a:pt x="1173" y="120"/>
                  <a:pt x="1138" y="155"/>
                  <a:pt x="1095" y="155"/>
                </a:cubicBezTo>
                <a:cubicBezTo>
                  <a:pt x="1052" y="155"/>
                  <a:pt x="1018" y="120"/>
                  <a:pt x="1018" y="78"/>
                </a:cubicBezTo>
                <a:close/>
                <a:moveTo>
                  <a:pt x="1357" y="78"/>
                </a:moveTo>
                <a:cubicBezTo>
                  <a:pt x="1357" y="35"/>
                  <a:pt x="1392" y="0"/>
                  <a:pt x="1434" y="0"/>
                </a:cubicBezTo>
                <a:cubicBezTo>
                  <a:pt x="1477" y="0"/>
                  <a:pt x="1512" y="35"/>
                  <a:pt x="1512" y="78"/>
                </a:cubicBezTo>
                <a:cubicBezTo>
                  <a:pt x="1512" y="120"/>
                  <a:pt x="1477" y="155"/>
                  <a:pt x="1434" y="155"/>
                </a:cubicBezTo>
                <a:cubicBezTo>
                  <a:pt x="1392" y="155"/>
                  <a:pt x="1357" y="120"/>
                  <a:pt x="1357" y="78"/>
                </a:cubicBezTo>
                <a:close/>
                <a:moveTo>
                  <a:pt x="1696" y="78"/>
                </a:moveTo>
                <a:cubicBezTo>
                  <a:pt x="1696" y="35"/>
                  <a:pt x="1731" y="0"/>
                  <a:pt x="1774" y="0"/>
                </a:cubicBezTo>
                <a:cubicBezTo>
                  <a:pt x="1816" y="0"/>
                  <a:pt x="1851" y="35"/>
                  <a:pt x="1851" y="78"/>
                </a:cubicBezTo>
                <a:cubicBezTo>
                  <a:pt x="1851" y="120"/>
                  <a:pt x="1816" y="155"/>
                  <a:pt x="1774" y="155"/>
                </a:cubicBezTo>
                <a:cubicBezTo>
                  <a:pt x="1731" y="155"/>
                  <a:pt x="1696" y="120"/>
                  <a:pt x="1696" y="78"/>
                </a:cubicBezTo>
                <a:close/>
                <a:moveTo>
                  <a:pt x="0" y="391"/>
                </a:moveTo>
                <a:cubicBezTo>
                  <a:pt x="0" y="348"/>
                  <a:pt x="35" y="313"/>
                  <a:pt x="78" y="313"/>
                </a:cubicBezTo>
                <a:cubicBezTo>
                  <a:pt x="120" y="313"/>
                  <a:pt x="155" y="348"/>
                  <a:pt x="155" y="391"/>
                </a:cubicBezTo>
                <a:cubicBezTo>
                  <a:pt x="155" y="433"/>
                  <a:pt x="120" y="468"/>
                  <a:pt x="78" y="468"/>
                </a:cubicBezTo>
                <a:cubicBezTo>
                  <a:pt x="35" y="468"/>
                  <a:pt x="0" y="433"/>
                  <a:pt x="0" y="391"/>
                </a:cubicBezTo>
                <a:close/>
                <a:moveTo>
                  <a:pt x="339" y="391"/>
                </a:moveTo>
                <a:cubicBezTo>
                  <a:pt x="339" y="348"/>
                  <a:pt x="374" y="313"/>
                  <a:pt x="417" y="313"/>
                </a:cubicBezTo>
                <a:cubicBezTo>
                  <a:pt x="459" y="313"/>
                  <a:pt x="494" y="348"/>
                  <a:pt x="494" y="391"/>
                </a:cubicBezTo>
                <a:cubicBezTo>
                  <a:pt x="494" y="433"/>
                  <a:pt x="459" y="468"/>
                  <a:pt x="417" y="468"/>
                </a:cubicBezTo>
                <a:cubicBezTo>
                  <a:pt x="374" y="468"/>
                  <a:pt x="339" y="433"/>
                  <a:pt x="339" y="391"/>
                </a:cubicBezTo>
                <a:close/>
                <a:moveTo>
                  <a:pt x="678" y="391"/>
                </a:moveTo>
                <a:cubicBezTo>
                  <a:pt x="678" y="348"/>
                  <a:pt x="713" y="313"/>
                  <a:pt x="756" y="313"/>
                </a:cubicBezTo>
                <a:cubicBezTo>
                  <a:pt x="798" y="313"/>
                  <a:pt x="833" y="348"/>
                  <a:pt x="833" y="391"/>
                </a:cubicBezTo>
                <a:cubicBezTo>
                  <a:pt x="833" y="433"/>
                  <a:pt x="798" y="468"/>
                  <a:pt x="756" y="468"/>
                </a:cubicBezTo>
                <a:cubicBezTo>
                  <a:pt x="713" y="468"/>
                  <a:pt x="678" y="433"/>
                  <a:pt x="678" y="391"/>
                </a:cubicBezTo>
                <a:close/>
                <a:moveTo>
                  <a:pt x="1018" y="391"/>
                </a:moveTo>
                <a:cubicBezTo>
                  <a:pt x="1018" y="348"/>
                  <a:pt x="1053" y="313"/>
                  <a:pt x="1096" y="313"/>
                </a:cubicBezTo>
                <a:cubicBezTo>
                  <a:pt x="1138" y="313"/>
                  <a:pt x="1173" y="348"/>
                  <a:pt x="1173" y="391"/>
                </a:cubicBezTo>
                <a:cubicBezTo>
                  <a:pt x="1173" y="433"/>
                  <a:pt x="1138" y="468"/>
                  <a:pt x="1096" y="468"/>
                </a:cubicBezTo>
                <a:cubicBezTo>
                  <a:pt x="1053" y="468"/>
                  <a:pt x="1018" y="433"/>
                  <a:pt x="1018" y="391"/>
                </a:cubicBezTo>
                <a:close/>
                <a:moveTo>
                  <a:pt x="1357" y="391"/>
                </a:moveTo>
                <a:cubicBezTo>
                  <a:pt x="1357" y="348"/>
                  <a:pt x="1392" y="313"/>
                  <a:pt x="1435" y="313"/>
                </a:cubicBezTo>
                <a:cubicBezTo>
                  <a:pt x="1477" y="313"/>
                  <a:pt x="1512" y="348"/>
                  <a:pt x="1512" y="391"/>
                </a:cubicBezTo>
                <a:cubicBezTo>
                  <a:pt x="1512" y="433"/>
                  <a:pt x="1477" y="468"/>
                  <a:pt x="1435" y="468"/>
                </a:cubicBezTo>
                <a:cubicBezTo>
                  <a:pt x="1392" y="468"/>
                  <a:pt x="1357" y="433"/>
                  <a:pt x="1357" y="391"/>
                </a:cubicBezTo>
                <a:close/>
                <a:moveTo>
                  <a:pt x="1696" y="391"/>
                </a:moveTo>
                <a:cubicBezTo>
                  <a:pt x="1696" y="348"/>
                  <a:pt x="1731" y="313"/>
                  <a:pt x="1774" y="313"/>
                </a:cubicBezTo>
                <a:cubicBezTo>
                  <a:pt x="1816" y="313"/>
                  <a:pt x="1851" y="348"/>
                  <a:pt x="1851" y="391"/>
                </a:cubicBezTo>
                <a:cubicBezTo>
                  <a:pt x="1851" y="433"/>
                  <a:pt x="1816" y="468"/>
                  <a:pt x="1774" y="468"/>
                </a:cubicBezTo>
                <a:cubicBezTo>
                  <a:pt x="1731" y="468"/>
                  <a:pt x="1696" y="433"/>
                  <a:pt x="1696" y="391"/>
                </a:cubicBezTo>
                <a:close/>
                <a:moveTo>
                  <a:pt x="0" y="704"/>
                </a:moveTo>
                <a:cubicBezTo>
                  <a:pt x="0" y="661"/>
                  <a:pt x="35" y="626"/>
                  <a:pt x="78" y="626"/>
                </a:cubicBezTo>
                <a:cubicBezTo>
                  <a:pt x="120" y="626"/>
                  <a:pt x="155" y="661"/>
                  <a:pt x="155" y="704"/>
                </a:cubicBezTo>
                <a:cubicBezTo>
                  <a:pt x="155" y="746"/>
                  <a:pt x="120" y="781"/>
                  <a:pt x="78" y="781"/>
                </a:cubicBezTo>
                <a:cubicBezTo>
                  <a:pt x="35" y="781"/>
                  <a:pt x="0" y="746"/>
                  <a:pt x="0" y="704"/>
                </a:cubicBezTo>
                <a:close/>
                <a:moveTo>
                  <a:pt x="339" y="704"/>
                </a:moveTo>
                <a:cubicBezTo>
                  <a:pt x="339" y="661"/>
                  <a:pt x="374" y="626"/>
                  <a:pt x="417" y="626"/>
                </a:cubicBezTo>
                <a:cubicBezTo>
                  <a:pt x="459" y="626"/>
                  <a:pt x="494" y="661"/>
                  <a:pt x="494" y="704"/>
                </a:cubicBezTo>
                <a:cubicBezTo>
                  <a:pt x="494" y="746"/>
                  <a:pt x="459" y="781"/>
                  <a:pt x="417" y="781"/>
                </a:cubicBezTo>
                <a:cubicBezTo>
                  <a:pt x="374" y="781"/>
                  <a:pt x="339" y="746"/>
                  <a:pt x="339" y="704"/>
                </a:cubicBezTo>
                <a:close/>
                <a:moveTo>
                  <a:pt x="678" y="704"/>
                </a:moveTo>
                <a:cubicBezTo>
                  <a:pt x="678" y="661"/>
                  <a:pt x="713" y="626"/>
                  <a:pt x="756" y="626"/>
                </a:cubicBezTo>
                <a:cubicBezTo>
                  <a:pt x="798" y="626"/>
                  <a:pt x="833" y="661"/>
                  <a:pt x="833" y="704"/>
                </a:cubicBezTo>
                <a:cubicBezTo>
                  <a:pt x="833" y="746"/>
                  <a:pt x="798" y="781"/>
                  <a:pt x="756" y="781"/>
                </a:cubicBezTo>
                <a:cubicBezTo>
                  <a:pt x="713" y="781"/>
                  <a:pt x="678" y="746"/>
                  <a:pt x="678" y="704"/>
                </a:cubicBezTo>
                <a:close/>
                <a:moveTo>
                  <a:pt x="1018" y="704"/>
                </a:moveTo>
                <a:cubicBezTo>
                  <a:pt x="1018" y="661"/>
                  <a:pt x="1053" y="626"/>
                  <a:pt x="1096" y="626"/>
                </a:cubicBezTo>
                <a:cubicBezTo>
                  <a:pt x="1138" y="626"/>
                  <a:pt x="1173" y="661"/>
                  <a:pt x="1173" y="704"/>
                </a:cubicBezTo>
                <a:cubicBezTo>
                  <a:pt x="1173" y="746"/>
                  <a:pt x="1138" y="781"/>
                  <a:pt x="1096" y="781"/>
                </a:cubicBezTo>
                <a:cubicBezTo>
                  <a:pt x="1053" y="781"/>
                  <a:pt x="1018" y="746"/>
                  <a:pt x="1018" y="704"/>
                </a:cubicBezTo>
                <a:close/>
                <a:moveTo>
                  <a:pt x="1357" y="704"/>
                </a:moveTo>
                <a:cubicBezTo>
                  <a:pt x="1357" y="661"/>
                  <a:pt x="1392" y="626"/>
                  <a:pt x="1435" y="626"/>
                </a:cubicBezTo>
                <a:cubicBezTo>
                  <a:pt x="1477" y="626"/>
                  <a:pt x="1512" y="661"/>
                  <a:pt x="1512" y="704"/>
                </a:cubicBezTo>
                <a:cubicBezTo>
                  <a:pt x="1512" y="746"/>
                  <a:pt x="1477" y="781"/>
                  <a:pt x="1435" y="781"/>
                </a:cubicBezTo>
                <a:cubicBezTo>
                  <a:pt x="1392" y="781"/>
                  <a:pt x="1357" y="746"/>
                  <a:pt x="1357" y="704"/>
                </a:cubicBezTo>
                <a:close/>
                <a:moveTo>
                  <a:pt x="1696" y="704"/>
                </a:moveTo>
                <a:cubicBezTo>
                  <a:pt x="1696" y="661"/>
                  <a:pt x="1731" y="626"/>
                  <a:pt x="1774" y="626"/>
                </a:cubicBezTo>
                <a:cubicBezTo>
                  <a:pt x="1816" y="626"/>
                  <a:pt x="1851" y="661"/>
                  <a:pt x="1851" y="704"/>
                </a:cubicBezTo>
                <a:cubicBezTo>
                  <a:pt x="1851" y="746"/>
                  <a:pt x="1816" y="781"/>
                  <a:pt x="1774" y="781"/>
                </a:cubicBezTo>
                <a:cubicBezTo>
                  <a:pt x="1731" y="781"/>
                  <a:pt x="1696" y="746"/>
                  <a:pt x="1696" y="704"/>
                </a:cubicBezTo>
                <a:close/>
                <a:moveTo>
                  <a:pt x="0" y="1017"/>
                </a:moveTo>
                <a:cubicBezTo>
                  <a:pt x="0" y="974"/>
                  <a:pt x="35" y="939"/>
                  <a:pt x="78" y="939"/>
                </a:cubicBezTo>
                <a:cubicBezTo>
                  <a:pt x="120" y="939"/>
                  <a:pt x="155" y="974"/>
                  <a:pt x="155" y="1017"/>
                </a:cubicBezTo>
                <a:cubicBezTo>
                  <a:pt x="155" y="1059"/>
                  <a:pt x="120" y="1094"/>
                  <a:pt x="78" y="1094"/>
                </a:cubicBezTo>
                <a:cubicBezTo>
                  <a:pt x="35" y="1094"/>
                  <a:pt x="0" y="1059"/>
                  <a:pt x="0" y="1017"/>
                </a:cubicBezTo>
                <a:close/>
                <a:moveTo>
                  <a:pt x="339" y="1017"/>
                </a:moveTo>
                <a:cubicBezTo>
                  <a:pt x="339" y="974"/>
                  <a:pt x="374" y="939"/>
                  <a:pt x="417" y="939"/>
                </a:cubicBezTo>
                <a:cubicBezTo>
                  <a:pt x="459" y="939"/>
                  <a:pt x="494" y="974"/>
                  <a:pt x="494" y="1017"/>
                </a:cubicBezTo>
                <a:cubicBezTo>
                  <a:pt x="494" y="1059"/>
                  <a:pt x="459" y="1094"/>
                  <a:pt x="417" y="1094"/>
                </a:cubicBezTo>
                <a:cubicBezTo>
                  <a:pt x="374" y="1094"/>
                  <a:pt x="339" y="1059"/>
                  <a:pt x="339" y="1017"/>
                </a:cubicBezTo>
                <a:close/>
                <a:moveTo>
                  <a:pt x="678" y="1017"/>
                </a:moveTo>
                <a:cubicBezTo>
                  <a:pt x="678" y="974"/>
                  <a:pt x="713" y="939"/>
                  <a:pt x="756" y="939"/>
                </a:cubicBezTo>
                <a:cubicBezTo>
                  <a:pt x="798" y="939"/>
                  <a:pt x="833" y="974"/>
                  <a:pt x="833" y="1017"/>
                </a:cubicBezTo>
                <a:cubicBezTo>
                  <a:pt x="833" y="1059"/>
                  <a:pt x="798" y="1094"/>
                  <a:pt x="756" y="1094"/>
                </a:cubicBezTo>
                <a:cubicBezTo>
                  <a:pt x="713" y="1094"/>
                  <a:pt x="678" y="1059"/>
                  <a:pt x="678" y="1017"/>
                </a:cubicBezTo>
                <a:close/>
                <a:moveTo>
                  <a:pt x="1018" y="1017"/>
                </a:moveTo>
                <a:cubicBezTo>
                  <a:pt x="1018" y="974"/>
                  <a:pt x="1053" y="939"/>
                  <a:pt x="1096" y="939"/>
                </a:cubicBezTo>
                <a:cubicBezTo>
                  <a:pt x="1138" y="939"/>
                  <a:pt x="1173" y="974"/>
                  <a:pt x="1173" y="1017"/>
                </a:cubicBezTo>
                <a:cubicBezTo>
                  <a:pt x="1173" y="1059"/>
                  <a:pt x="1138" y="1094"/>
                  <a:pt x="1096" y="1094"/>
                </a:cubicBezTo>
                <a:cubicBezTo>
                  <a:pt x="1053" y="1094"/>
                  <a:pt x="1018" y="1059"/>
                  <a:pt x="1018" y="1017"/>
                </a:cubicBezTo>
                <a:close/>
                <a:moveTo>
                  <a:pt x="1357" y="1017"/>
                </a:moveTo>
                <a:cubicBezTo>
                  <a:pt x="1357" y="974"/>
                  <a:pt x="1392" y="939"/>
                  <a:pt x="1435" y="939"/>
                </a:cubicBezTo>
                <a:cubicBezTo>
                  <a:pt x="1477" y="939"/>
                  <a:pt x="1512" y="974"/>
                  <a:pt x="1512" y="1017"/>
                </a:cubicBezTo>
                <a:cubicBezTo>
                  <a:pt x="1512" y="1059"/>
                  <a:pt x="1477" y="1094"/>
                  <a:pt x="1435" y="1094"/>
                </a:cubicBezTo>
                <a:cubicBezTo>
                  <a:pt x="1392" y="1094"/>
                  <a:pt x="1357" y="1059"/>
                  <a:pt x="1357" y="1017"/>
                </a:cubicBezTo>
                <a:close/>
                <a:moveTo>
                  <a:pt x="1696" y="1017"/>
                </a:moveTo>
                <a:cubicBezTo>
                  <a:pt x="1696" y="974"/>
                  <a:pt x="1731" y="939"/>
                  <a:pt x="1774" y="939"/>
                </a:cubicBezTo>
                <a:cubicBezTo>
                  <a:pt x="1816" y="939"/>
                  <a:pt x="1851" y="974"/>
                  <a:pt x="1851" y="1017"/>
                </a:cubicBezTo>
                <a:cubicBezTo>
                  <a:pt x="1851" y="1059"/>
                  <a:pt x="1816" y="1094"/>
                  <a:pt x="1774" y="1094"/>
                </a:cubicBezTo>
                <a:cubicBezTo>
                  <a:pt x="1731" y="1094"/>
                  <a:pt x="1696" y="1059"/>
                  <a:pt x="1696" y="1017"/>
                </a:cubicBezTo>
                <a:close/>
                <a:moveTo>
                  <a:pt x="0" y="1330"/>
                </a:moveTo>
                <a:cubicBezTo>
                  <a:pt x="0" y="1287"/>
                  <a:pt x="35" y="1252"/>
                  <a:pt x="78" y="1252"/>
                </a:cubicBezTo>
                <a:cubicBezTo>
                  <a:pt x="120" y="1252"/>
                  <a:pt x="155" y="1287"/>
                  <a:pt x="155" y="1330"/>
                </a:cubicBezTo>
                <a:cubicBezTo>
                  <a:pt x="155" y="1372"/>
                  <a:pt x="120" y="1407"/>
                  <a:pt x="78" y="1407"/>
                </a:cubicBezTo>
                <a:cubicBezTo>
                  <a:pt x="35" y="1407"/>
                  <a:pt x="0" y="1372"/>
                  <a:pt x="0" y="1330"/>
                </a:cubicBezTo>
                <a:close/>
                <a:moveTo>
                  <a:pt x="339" y="1330"/>
                </a:moveTo>
                <a:cubicBezTo>
                  <a:pt x="339" y="1287"/>
                  <a:pt x="374" y="1252"/>
                  <a:pt x="417" y="1252"/>
                </a:cubicBezTo>
                <a:cubicBezTo>
                  <a:pt x="459" y="1252"/>
                  <a:pt x="494" y="1287"/>
                  <a:pt x="494" y="1330"/>
                </a:cubicBezTo>
                <a:cubicBezTo>
                  <a:pt x="494" y="1372"/>
                  <a:pt x="459" y="1407"/>
                  <a:pt x="417" y="1407"/>
                </a:cubicBezTo>
                <a:cubicBezTo>
                  <a:pt x="374" y="1407"/>
                  <a:pt x="339" y="1372"/>
                  <a:pt x="339" y="1330"/>
                </a:cubicBezTo>
                <a:close/>
                <a:moveTo>
                  <a:pt x="678" y="1330"/>
                </a:moveTo>
                <a:cubicBezTo>
                  <a:pt x="678" y="1287"/>
                  <a:pt x="713" y="1252"/>
                  <a:pt x="756" y="1252"/>
                </a:cubicBezTo>
                <a:cubicBezTo>
                  <a:pt x="798" y="1252"/>
                  <a:pt x="833" y="1287"/>
                  <a:pt x="833" y="1330"/>
                </a:cubicBezTo>
                <a:cubicBezTo>
                  <a:pt x="833" y="1372"/>
                  <a:pt x="798" y="1407"/>
                  <a:pt x="756" y="1407"/>
                </a:cubicBezTo>
                <a:cubicBezTo>
                  <a:pt x="713" y="1407"/>
                  <a:pt x="678" y="1372"/>
                  <a:pt x="678" y="1330"/>
                </a:cubicBezTo>
                <a:close/>
                <a:moveTo>
                  <a:pt x="1018" y="1330"/>
                </a:moveTo>
                <a:cubicBezTo>
                  <a:pt x="1018" y="1287"/>
                  <a:pt x="1053" y="1252"/>
                  <a:pt x="1096" y="1252"/>
                </a:cubicBezTo>
                <a:cubicBezTo>
                  <a:pt x="1138" y="1252"/>
                  <a:pt x="1173" y="1287"/>
                  <a:pt x="1173" y="1330"/>
                </a:cubicBezTo>
                <a:cubicBezTo>
                  <a:pt x="1173" y="1372"/>
                  <a:pt x="1138" y="1407"/>
                  <a:pt x="1096" y="1407"/>
                </a:cubicBezTo>
                <a:cubicBezTo>
                  <a:pt x="1053" y="1407"/>
                  <a:pt x="1018" y="1372"/>
                  <a:pt x="1018" y="1330"/>
                </a:cubicBezTo>
                <a:close/>
                <a:moveTo>
                  <a:pt x="1357" y="1330"/>
                </a:moveTo>
                <a:cubicBezTo>
                  <a:pt x="1357" y="1287"/>
                  <a:pt x="1392" y="1252"/>
                  <a:pt x="1435" y="1252"/>
                </a:cubicBezTo>
                <a:cubicBezTo>
                  <a:pt x="1477" y="1252"/>
                  <a:pt x="1512" y="1287"/>
                  <a:pt x="1512" y="1330"/>
                </a:cubicBezTo>
                <a:cubicBezTo>
                  <a:pt x="1512" y="1372"/>
                  <a:pt x="1477" y="1407"/>
                  <a:pt x="1435" y="1407"/>
                </a:cubicBezTo>
                <a:cubicBezTo>
                  <a:pt x="1392" y="1407"/>
                  <a:pt x="1357" y="1372"/>
                  <a:pt x="1357" y="1330"/>
                </a:cubicBezTo>
                <a:close/>
                <a:moveTo>
                  <a:pt x="1696" y="1330"/>
                </a:moveTo>
                <a:cubicBezTo>
                  <a:pt x="1696" y="1287"/>
                  <a:pt x="1731" y="1252"/>
                  <a:pt x="1774" y="1252"/>
                </a:cubicBezTo>
                <a:cubicBezTo>
                  <a:pt x="1816" y="1252"/>
                  <a:pt x="1851" y="1287"/>
                  <a:pt x="1851" y="1330"/>
                </a:cubicBezTo>
                <a:cubicBezTo>
                  <a:pt x="1851" y="1372"/>
                  <a:pt x="1816" y="1407"/>
                  <a:pt x="1774" y="1407"/>
                </a:cubicBezTo>
                <a:cubicBezTo>
                  <a:pt x="1731" y="1407"/>
                  <a:pt x="1696" y="1372"/>
                  <a:pt x="1696" y="1330"/>
                </a:cubicBezTo>
                <a:close/>
              </a:path>
            </a:pathLst>
          </a:custGeom>
          <a:solidFill>
            <a:srgbClr val="F3AD1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17" name="组合 16"/>
          <p:cNvGrpSpPr/>
          <p:nvPr/>
        </p:nvGrpSpPr>
        <p:grpSpPr>
          <a:xfrm>
            <a:off x="10435590" y="668655"/>
            <a:ext cx="1038225" cy="1038225"/>
            <a:chOff x="12010" y="1633"/>
            <a:chExt cx="1140" cy="1140"/>
          </a:xfrm>
        </p:grpSpPr>
        <p:sp>
          <p:nvSpPr>
            <p:cNvPr id="18" name="三十二角星 17"/>
            <p:cNvSpPr/>
            <p:nvPr>
              <p:custDataLst>
                <p:tags r:id="rId2"/>
              </p:custDataLst>
            </p:nvPr>
          </p:nvSpPr>
          <p:spPr>
            <a:xfrm>
              <a:off x="12010" y="1633"/>
              <a:ext cx="1140" cy="1140"/>
            </a:xfrm>
            <a:prstGeom prst="star32">
              <a:avLst/>
            </a:prstGeom>
            <a:solidFill>
              <a:srgbClr val="FDE0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custDataLst>
                <p:tags r:id="rId3"/>
              </p:custDataLst>
            </p:nvPr>
          </p:nvSpPr>
          <p:spPr>
            <a:xfrm>
              <a:off x="12190" y="1813"/>
              <a:ext cx="780" cy="780"/>
            </a:xfrm>
            <a:prstGeom prst="ellipse">
              <a:avLst/>
            </a:prstGeom>
            <a:solidFill>
              <a:srgbClr val="FE75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21" name="图片 20" descr="做家务"/>
          <p:cNvPicPr>
            <a:picLocks noChangeAspect="1"/>
          </p:cNvPicPr>
          <p:nvPr/>
        </p:nvPicPr>
        <p:blipFill>
          <a:blip r:embed="rId16"/>
          <a:stretch>
            <a:fillRect/>
          </a:stretch>
        </p:blipFill>
        <p:spPr>
          <a:xfrm>
            <a:off x="9624695" y="4413885"/>
            <a:ext cx="2306320" cy="2434590"/>
          </a:xfrm>
          <a:prstGeom prst="rect">
            <a:avLst/>
          </a:prstGeom>
        </p:spPr>
      </p:pic>
      <p:pic>
        <p:nvPicPr>
          <p:cNvPr id="24" name="图片 23" descr="校园劳动"/>
          <p:cNvPicPr>
            <a:picLocks noChangeAspect="1"/>
          </p:cNvPicPr>
          <p:nvPr>
            <p:custDataLst>
              <p:tags r:id="rId1"/>
            </p:custDataLst>
          </p:nvPr>
        </p:nvPicPr>
        <p:blipFill>
          <a:blip r:embed="rId17"/>
          <a:stretch>
            <a:fillRect/>
          </a:stretch>
        </p:blipFill>
        <p:spPr>
          <a:xfrm>
            <a:off x="0" y="4492625"/>
            <a:ext cx="3354705" cy="236537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250">
        <p:random/>
      </p:transition>
    </mc:Choice>
    <mc:Fallback xmlns="">
      <p:transition spd="slow">
        <p:random/>
      </p:transition>
    </mc:Fallback>
  </mc:AlternateContent>
  <p:timing>
    <p:tnLst>
      <p:par>
        <p:cTn id="1" dur="indefinite" restart="never" fill="hold"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141730" y="1221740"/>
            <a:ext cx="7521575" cy="3161030"/>
          </a:xfrm>
          <a:prstGeom prst="rect">
            <a:avLst/>
          </a:prstGeom>
          <a:noFill/>
          <a:ln w="9525">
            <a:noFill/>
          </a:ln>
        </p:spPr>
        <p:txBody>
          <a:bodyPr wrap="square">
            <a:spAutoFit/>
          </a:bodyPr>
          <a:lstStyle/>
          <a:p>
            <a:pPr indent="457200" algn="just" fontAlgn="auto">
              <a:lnSpc>
                <a:spcPct val="175000"/>
              </a:lnSpc>
              <a:buClrTx/>
              <a:buSzTx/>
              <a:buFontTx/>
            </a:pPr>
            <a:r>
              <a:rPr lang="zh-CN" altLang="en-US" sz="1900" dirty="0">
                <a:solidFill>
                  <a:schemeClr val="tx1">
                    <a:lumMod val="85000"/>
                    <a:lumOff val="15000"/>
                  </a:schemeClr>
                </a:solidFill>
                <a:latin typeface="微软雅黑" panose="020B0503020204020204" charset="-122"/>
                <a:ea typeface="微软雅黑" panose="020B0503020204020204" charset="-122"/>
              </a:rPr>
              <a:t>参与学校精神文明建设，就需要我们在课堂上认真听课，这是尊敬老师、尊重老师的劳动的表现；</a:t>
            </a:r>
          </a:p>
          <a:p>
            <a:pPr indent="457200" algn="just" fontAlgn="auto">
              <a:lnSpc>
                <a:spcPct val="175000"/>
              </a:lnSpc>
              <a:buClrTx/>
              <a:buSzTx/>
              <a:buFontTx/>
            </a:pPr>
            <a:r>
              <a:rPr lang="zh-CN" altLang="en-US" sz="1900" dirty="0">
                <a:solidFill>
                  <a:schemeClr val="tx1">
                    <a:lumMod val="85000"/>
                    <a:lumOff val="15000"/>
                  </a:schemeClr>
                </a:solidFill>
                <a:latin typeface="微软雅黑" panose="020B0503020204020204" charset="-122"/>
                <a:ea typeface="微软雅黑" panose="020B0503020204020204" charset="-122"/>
              </a:rPr>
              <a:t>自觉维护校园和班级的环境卫生，保持校园和教室的整洁，这是尊重保洁人员和他们的劳动及劳动成果的表现；</a:t>
            </a:r>
          </a:p>
          <a:p>
            <a:pPr indent="457200" algn="just" fontAlgn="auto">
              <a:lnSpc>
                <a:spcPct val="175000"/>
              </a:lnSpc>
              <a:buClrTx/>
              <a:buSzTx/>
              <a:buFontTx/>
            </a:pPr>
            <a:r>
              <a:rPr lang="zh-CN" altLang="en-US" sz="1900" dirty="0">
                <a:solidFill>
                  <a:schemeClr val="tx1">
                    <a:lumMod val="85000"/>
                    <a:lumOff val="15000"/>
                  </a:schemeClr>
                </a:solidFill>
                <a:latin typeface="微软雅黑" panose="020B0503020204020204" charset="-122"/>
                <a:ea typeface="微软雅黑" panose="020B0503020204020204" charset="-122"/>
              </a:rPr>
              <a:t>在食堂吃饭，身体力行落实“光盘行动”，这是对农民和为我们服务的学校食堂工作人员的劳动成果的尊重。</a:t>
            </a:r>
          </a:p>
        </p:txBody>
      </p:sp>
      <p:pic>
        <p:nvPicPr>
          <p:cNvPr id="2" name="图片 1"/>
          <p:cNvPicPr>
            <a:picLocks noChangeAspect="1"/>
          </p:cNvPicPr>
          <p:nvPr>
            <p:custDataLst>
              <p:tags r:id="rId1"/>
            </p:custDataLst>
          </p:nvPr>
        </p:nvPicPr>
        <p:blipFill>
          <a:blip r:embed="rId3">
            <a:clrChange>
              <a:clrFrom>
                <a:srgbClr val="FFFFFF">
                  <a:alpha val="100000"/>
                </a:srgbClr>
              </a:clrFrom>
              <a:clrTo>
                <a:srgbClr val="FFFFFF">
                  <a:alpha val="100000"/>
                  <a:alpha val="0"/>
                </a:srgbClr>
              </a:clrTo>
            </a:clrChange>
          </a:blip>
          <a:stretch>
            <a:fillRect/>
          </a:stretch>
        </p:blipFill>
        <p:spPr>
          <a:xfrm>
            <a:off x="9364980" y="1437640"/>
            <a:ext cx="1801495" cy="272923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25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0">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0">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p:cNvSpPr/>
          <p:nvPr>
            <p:custDataLst>
              <p:tags r:id="rId1"/>
            </p:custDataLst>
          </p:nvPr>
        </p:nvSpPr>
        <p:spPr>
          <a:xfrm>
            <a:off x="1574800" y="1977390"/>
            <a:ext cx="9357995" cy="2397125"/>
          </a:xfrm>
          <a:prstGeom prst="roundRect">
            <a:avLst>
              <a:gd name="adj" fmla="val 0"/>
            </a:avLst>
          </a:prstGeom>
          <a:solidFill>
            <a:srgbClr val="FFF6E9"/>
          </a:solidFill>
          <a:ln w="44450" cmpd="sng">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charset="-122"/>
              <a:ea typeface="微软雅黑" panose="020B0503020204020204" charset="-122"/>
              <a:sym typeface="微软雅黑" panose="020B0503020204020204" charset="-122"/>
            </a:endParaRPr>
          </a:p>
        </p:txBody>
      </p:sp>
      <p:sp>
        <p:nvSpPr>
          <p:cNvPr id="16" name="圆角矩形 15"/>
          <p:cNvSpPr/>
          <p:nvPr>
            <p:custDataLst>
              <p:tags r:id="rId2"/>
            </p:custDataLst>
          </p:nvPr>
        </p:nvSpPr>
        <p:spPr>
          <a:xfrm>
            <a:off x="1435100" y="1837690"/>
            <a:ext cx="9357995" cy="2397125"/>
          </a:xfrm>
          <a:prstGeom prst="roundRect">
            <a:avLst>
              <a:gd name="adj" fmla="val 0"/>
            </a:avLst>
          </a:prstGeom>
          <a:noFill/>
          <a:ln w="44450" cmpd="sng">
            <a:solidFill>
              <a:srgbClr val="F3AD1F"/>
            </a:solidFill>
            <a:prstDash val="solid"/>
          </a:ln>
          <a:extLst>
            <a:ext uri="{909E8E84-426E-40DD-AFC4-6F175D3DCCD1}">
              <a14:hiddenFill xmlns:a14="http://schemas.microsoft.com/office/drawing/2010/main">
                <a:solidFill>
                  <a:srgbClr val="FFFAF3"/>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charset="-122"/>
              <a:ea typeface="微软雅黑" panose="020B0503020204020204" charset="-122"/>
              <a:sym typeface="微软雅黑" panose="020B0503020204020204" charset="-122"/>
            </a:endParaRPr>
          </a:p>
        </p:txBody>
      </p:sp>
      <p:sp>
        <p:nvSpPr>
          <p:cNvPr id="17" name="文本框 16"/>
          <p:cNvSpPr txBox="1"/>
          <p:nvPr>
            <p:custDataLst>
              <p:tags r:id="rId3"/>
            </p:custDataLst>
          </p:nvPr>
        </p:nvSpPr>
        <p:spPr>
          <a:xfrm>
            <a:off x="1625600" y="1572260"/>
            <a:ext cx="2005965" cy="544095"/>
          </a:xfrm>
          <a:prstGeom prst="roundRect">
            <a:avLst>
              <a:gd name="adj" fmla="val 35831"/>
            </a:avLst>
          </a:prstGeom>
          <a:solidFill>
            <a:srgbClr val="F3AD1F"/>
          </a:solidFill>
          <a:ln w="38100">
            <a:solidFill>
              <a:schemeClr val="accent4">
                <a:lumMod val="40000"/>
                <a:lumOff val="60000"/>
              </a:schemeClr>
            </a:solidFill>
          </a:ln>
        </p:spPr>
        <p:txBody>
          <a:bodyPr wrap="square" rtlCol="0">
            <a:spAutoFit/>
          </a:bodyPr>
          <a:lstStyle/>
          <a:p>
            <a:pPr algn="ctr"/>
            <a:r>
              <a:rPr lang="en-US" altLang="zh-CN" sz="2200" b="1" dirty="0">
                <a:solidFill>
                  <a:schemeClr val="bg1"/>
                </a:solidFill>
                <a:latin typeface="微软雅黑" panose="020B0503020204020204" charset="-122"/>
                <a:ea typeface="微软雅黑" panose="020B0503020204020204" charset="-122"/>
                <a:sym typeface="微软雅黑" panose="020B0503020204020204" charset="-122"/>
              </a:rPr>
              <a:t>      </a:t>
            </a:r>
            <a:r>
              <a:rPr lang="zh-CN" altLang="en-US" sz="2200" b="1" dirty="0">
                <a:solidFill>
                  <a:schemeClr val="bg1"/>
                </a:solidFill>
                <a:latin typeface="微软雅黑" panose="020B0503020204020204" charset="-122"/>
                <a:ea typeface="微软雅黑" panose="020B0503020204020204" charset="-122"/>
                <a:sym typeface="微软雅黑" panose="020B0503020204020204" charset="-122"/>
              </a:rPr>
              <a:t>名人名言</a:t>
            </a:r>
          </a:p>
        </p:txBody>
      </p:sp>
      <p:sp>
        <p:nvSpPr>
          <p:cNvPr id="100" name="文本框 99"/>
          <p:cNvSpPr txBox="1"/>
          <p:nvPr/>
        </p:nvSpPr>
        <p:spPr>
          <a:xfrm>
            <a:off x="2227580" y="2519045"/>
            <a:ext cx="7836535" cy="1337945"/>
          </a:xfrm>
          <a:prstGeom prst="rect">
            <a:avLst/>
          </a:prstGeom>
          <a:noFill/>
          <a:ln w="9525">
            <a:noFill/>
          </a:ln>
        </p:spPr>
        <p:txBody>
          <a:bodyPr wrap="square">
            <a:spAutoFit/>
          </a:bodyPr>
          <a:lstStyle/>
          <a:p>
            <a:pPr indent="457200" algn="just" fontAlgn="auto">
              <a:lnSpc>
                <a:spcPct val="150000"/>
              </a:lnSpc>
            </a:pPr>
            <a:r>
              <a:rPr b="0">
                <a:latin typeface="仿宋" panose="02010609060101010101" charset="-122"/>
                <a:ea typeface="仿宋" panose="02010609060101010101" charset="-122"/>
                <a:cs typeface="仿宋" panose="02010609060101010101" charset="-122"/>
              </a:rPr>
              <a:t>世界上最光荣的事——劳动，世界上最体面的人——劳动者。</a:t>
            </a:r>
          </a:p>
          <a:p>
            <a:pPr indent="457200" algn="just" fontAlgn="auto">
              <a:lnSpc>
                <a:spcPct val="150000"/>
              </a:lnSpc>
            </a:pPr>
            <a:endParaRPr b="0">
              <a:latin typeface="仿宋" panose="02010609060101010101" charset="-122"/>
              <a:ea typeface="仿宋" panose="02010609060101010101" charset="-122"/>
              <a:cs typeface="仿宋" panose="02010609060101010101" charset="-122"/>
            </a:endParaRPr>
          </a:p>
          <a:p>
            <a:pPr indent="457200" algn="r" fontAlgn="auto">
              <a:lnSpc>
                <a:spcPct val="150000"/>
              </a:lnSpc>
            </a:pPr>
            <a:r>
              <a:rPr b="0">
                <a:latin typeface="仿宋" panose="02010609060101010101" charset="-122"/>
                <a:ea typeface="仿宋" panose="02010609060101010101" charset="-122"/>
                <a:cs typeface="仿宋" panose="02010609060101010101" charset="-122"/>
              </a:rPr>
              <a:t>——雷锋</a:t>
            </a:r>
          </a:p>
        </p:txBody>
      </p:sp>
      <p:pic>
        <p:nvPicPr>
          <p:cNvPr id="4" name="图片 3" descr="未标题-1_画板 1"/>
          <p:cNvPicPr>
            <a:picLocks noChangeAspect="1"/>
          </p:cNvPicPr>
          <p:nvPr/>
        </p:nvPicPr>
        <p:blipFill>
          <a:blip r:embed="rId5"/>
          <a:stretch>
            <a:fillRect/>
          </a:stretch>
        </p:blipFill>
        <p:spPr>
          <a:xfrm>
            <a:off x="1676400" y="1286510"/>
            <a:ext cx="513080" cy="75882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250">
        <p:random/>
      </p:transition>
    </mc:Choice>
    <mc:Fallback xmlns="">
      <p:transition spd="slow">
        <p:random/>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圆角 19"/>
          <p:cNvSpPr/>
          <p:nvPr>
            <p:custDataLst>
              <p:tags r:id="rId1"/>
            </p:custDataLst>
          </p:nvPr>
        </p:nvSpPr>
        <p:spPr>
          <a:xfrm flipH="1">
            <a:off x="1205865" y="1195705"/>
            <a:ext cx="9756140" cy="4823460"/>
          </a:xfrm>
          <a:prstGeom prst="roundRect">
            <a:avLst>
              <a:gd name="adj" fmla="val 5269"/>
            </a:avLst>
          </a:prstGeom>
          <a:noFill/>
          <a:ln w="44450" cap="rnd">
            <a:solidFill>
              <a:srgbClr val="F3AD1F"/>
            </a:solidFill>
            <a:prstDash val="sysDot"/>
            <a:round/>
          </a:ln>
          <a:extLst>
            <a:ext uri="{909E8E84-426E-40DD-AFC4-6F175D3DCCD1}">
              <a14:hiddenFill xmlns:a14="http://schemas.microsoft.com/office/drawing/2010/main">
                <a:solidFill>
                  <a:srgbClr val="FFFAF3"/>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cs typeface="Arial" panose="020B0604020202020204" pitchFamily="34" charset="0"/>
            </a:endParaRPr>
          </a:p>
        </p:txBody>
      </p:sp>
      <p:sp>
        <p:nvSpPr>
          <p:cNvPr id="4" name="矩形 3"/>
          <p:cNvSpPr/>
          <p:nvPr>
            <p:custDataLst>
              <p:tags r:id="rId2"/>
            </p:custDataLst>
          </p:nvPr>
        </p:nvSpPr>
        <p:spPr>
          <a:xfrm>
            <a:off x="1815465" y="1033780"/>
            <a:ext cx="1743710" cy="521335"/>
          </a:xfrm>
          <a:prstGeom prst="rect">
            <a:avLst/>
          </a:prstGeom>
          <a:solidFill>
            <a:schemeClr val="accent4"/>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1720850" y="939165"/>
            <a:ext cx="1743710" cy="521335"/>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884045" y="987425"/>
            <a:ext cx="1440815" cy="414020"/>
          </a:xfrm>
          <a:prstGeom prst="rect">
            <a:avLst/>
          </a:prstGeom>
          <a:noFill/>
        </p:spPr>
        <p:txBody>
          <a:bodyPr wrap="square" rtlCol="0" anchor="t">
            <a:spAutoFit/>
          </a:bodyPr>
          <a:lstStyle/>
          <a:p>
            <a:pPr algn="ctr"/>
            <a:r>
              <a:rPr lang="zh-CN" altLang="en-US" sz="2100" b="1" dirty="0">
                <a:latin typeface="微软雅黑" panose="020B0503020204020204" charset="-122"/>
                <a:ea typeface="微软雅黑" panose="020B0503020204020204" charset="-122"/>
                <a:cs typeface="Arial" panose="020B0604020202020204" pitchFamily="34" charset="0"/>
                <a:sym typeface="+mn-ea"/>
              </a:rPr>
              <a:t>小试身手</a:t>
            </a:r>
          </a:p>
        </p:txBody>
      </p:sp>
      <p:sp>
        <p:nvSpPr>
          <p:cNvPr id="100" name="文本框 99"/>
          <p:cNvSpPr txBox="1"/>
          <p:nvPr/>
        </p:nvSpPr>
        <p:spPr>
          <a:xfrm>
            <a:off x="1720215" y="1844040"/>
            <a:ext cx="8797925" cy="3672840"/>
          </a:xfrm>
          <a:prstGeom prst="rect">
            <a:avLst/>
          </a:prstGeom>
          <a:noFill/>
          <a:ln w="9525">
            <a:noFill/>
          </a:ln>
        </p:spPr>
        <p:txBody>
          <a:bodyPr wrap="square">
            <a:spAutoFit/>
          </a:bodyPr>
          <a:lstStyle/>
          <a:p>
            <a:pPr indent="457200" algn="ctr" fontAlgn="auto">
              <a:lnSpc>
                <a:spcPct val="175000"/>
              </a:lnSpc>
            </a:pPr>
            <a:r>
              <a:rPr lang="zh-CN" altLang="en-US" sz="1900" b="1" dirty="0">
                <a:solidFill>
                  <a:srgbClr val="F3AD1F"/>
                </a:solidFill>
                <a:latin typeface="微软雅黑" panose="020B0503020204020204" charset="-122"/>
                <a:ea typeface="微软雅黑" panose="020B0503020204020204" charset="-122"/>
                <a:cs typeface="Arial" panose="020B0604020202020204" pitchFamily="34" charset="0"/>
              </a:rPr>
              <a:t>校园劳动文化建设</a:t>
            </a:r>
          </a:p>
          <a:p>
            <a:pPr indent="457200" algn="just" fontAlgn="auto">
              <a:lnSpc>
                <a:spcPct val="175000"/>
              </a:lnSpc>
              <a:buClrTx/>
              <a:buSzTx/>
              <a:buFontTx/>
            </a:pPr>
            <a:r>
              <a:rPr lang="zh-CN" altLang="en-US" sz="1900" dirty="0">
                <a:solidFill>
                  <a:schemeClr val="tx1">
                    <a:lumMod val="85000"/>
                    <a:lumOff val="15000"/>
                  </a:schemeClr>
                </a:solidFill>
                <a:latin typeface="微软雅黑" panose="020B0503020204020204" charset="-122"/>
                <a:ea typeface="微软雅黑" panose="020B0503020204020204" charset="-122"/>
              </a:rPr>
              <a:t>苏霍姆林斯基曾经说过，劳动传统在学校集体生活中占有特殊地位，正是这些劳动传统使劳动带有浪漫色彩。他在《帕夫雷什中学》中描述了校园劳动传统的真实情景：在这所学校中，劳动教育无处不在，并逐步形成了“自制献给学校的礼物”“自制直观教具”“果园周劳动”“首捆庄稼节”“夏季割草”等劳动传统。</a:t>
            </a:r>
            <a:r>
              <a:rPr lang="zh-CN" altLang="en-US" sz="1900" dirty="0">
                <a:solidFill>
                  <a:schemeClr val="tx1">
                    <a:lumMod val="85000"/>
                    <a:lumOff val="15000"/>
                  </a:schemeClr>
                </a:solidFill>
                <a:latin typeface="微软雅黑" panose="020B0503020204020204" charset="-122"/>
                <a:ea typeface="微软雅黑" panose="020B0503020204020204" charset="-122"/>
                <a:sym typeface="+mn-ea"/>
              </a:rPr>
              <a:t>例如，“学年开学前美化教室和校园的劳动”，是指在暑假最后一天，学生和教师都来到学校，把自己的教室布置得如同节日一般：他们用鲜花编成花环，</a:t>
            </a:r>
            <a:endParaRPr lang="zh-CN" altLang="en-US" sz="1900" dirty="0">
              <a:solidFill>
                <a:schemeClr val="tx1">
                  <a:lumMod val="85000"/>
                  <a:lumOff val="15000"/>
                </a:schemeClr>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圆角 19"/>
          <p:cNvSpPr/>
          <p:nvPr>
            <p:custDataLst>
              <p:tags r:id="rId1"/>
            </p:custDataLst>
          </p:nvPr>
        </p:nvSpPr>
        <p:spPr>
          <a:xfrm flipH="1">
            <a:off x="1205865" y="1195705"/>
            <a:ext cx="9756140" cy="4823460"/>
          </a:xfrm>
          <a:prstGeom prst="roundRect">
            <a:avLst>
              <a:gd name="adj" fmla="val 5269"/>
            </a:avLst>
          </a:prstGeom>
          <a:noFill/>
          <a:ln w="44450" cap="rnd">
            <a:solidFill>
              <a:srgbClr val="F3AD1F"/>
            </a:solidFill>
            <a:prstDash val="sysDot"/>
            <a:round/>
          </a:ln>
          <a:extLst>
            <a:ext uri="{909E8E84-426E-40DD-AFC4-6F175D3DCCD1}">
              <a14:hiddenFill xmlns:a14="http://schemas.microsoft.com/office/drawing/2010/main">
                <a:solidFill>
                  <a:srgbClr val="FFFAF3"/>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cs typeface="Arial" panose="020B0604020202020204" pitchFamily="34" charset="0"/>
            </a:endParaRPr>
          </a:p>
        </p:txBody>
      </p:sp>
      <p:sp>
        <p:nvSpPr>
          <p:cNvPr id="100" name="文本框 99"/>
          <p:cNvSpPr txBox="1"/>
          <p:nvPr/>
        </p:nvSpPr>
        <p:spPr>
          <a:xfrm>
            <a:off x="1720215" y="1437640"/>
            <a:ext cx="8797925" cy="4184650"/>
          </a:xfrm>
          <a:prstGeom prst="rect">
            <a:avLst/>
          </a:prstGeom>
          <a:noFill/>
          <a:ln w="9525">
            <a:noFill/>
          </a:ln>
        </p:spPr>
        <p:txBody>
          <a:bodyPr wrap="square">
            <a:spAutoFit/>
          </a:bodyPr>
          <a:lstStyle/>
          <a:p>
            <a:pPr indent="0" algn="just" fontAlgn="auto">
              <a:lnSpc>
                <a:spcPct val="175000"/>
              </a:lnSpc>
              <a:buClrTx/>
              <a:buSzTx/>
              <a:buFontTx/>
            </a:pPr>
            <a:r>
              <a:rPr lang="zh-CN" altLang="en-US" sz="1900" dirty="0">
                <a:solidFill>
                  <a:schemeClr val="tx1">
                    <a:lumMod val="85000"/>
                    <a:lumOff val="15000"/>
                  </a:schemeClr>
                </a:solidFill>
                <a:latin typeface="微软雅黑" panose="020B0503020204020204" charset="-122"/>
                <a:ea typeface="微软雅黑" panose="020B0503020204020204" charset="-122"/>
                <a:sym typeface="+mn-ea"/>
              </a:rPr>
              <a:t>装饰在教师的讲桌上；他们为花卉松土、施肥、浇水，平整校园，不久校园便呈现出一派生机勃勃的景象。在这样的氛围和学校景象变化中，学生的劳动自豪感油然而生。晚上他们聚在一起，开启他们的篝火晚会，新的学年在愉快的节日气氛中开始了。</a:t>
            </a:r>
            <a:endParaRPr lang="zh-CN" altLang="en-US" sz="1900" dirty="0">
              <a:solidFill>
                <a:schemeClr val="tx1">
                  <a:lumMod val="85000"/>
                  <a:lumOff val="15000"/>
                </a:schemeClr>
              </a:solidFill>
              <a:latin typeface="微软雅黑" panose="020B0503020204020204" charset="-122"/>
              <a:ea typeface="微软雅黑" panose="020B0503020204020204" charset="-122"/>
            </a:endParaRPr>
          </a:p>
          <a:p>
            <a:pPr indent="457200" algn="just" fontAlgn="auto">
              <a:lnSpc>
                <a:spcPct val="175000"/>
              </a:lnSpc>
              <a:buClrTx/>
              <a:buSzTx/>
              <a:buFontTx/>
            </a:pPr>
            <a:r>
              <a:rPr lang="zh-CN" altLang="en-US" sz="1900" dirty="0">
                <a:solidFill>
                  <a:schemeClr val="tx1">
                    <a:lumMod val="85000"/>
                    <a:lumOff val="15000"/>
                  </a:schemeClr>
                </a:solidFill>
                <a:latin typeface="微软雅黑" panose="020B0503020204020204" charset="-122"/>
                <a:ea typeface="微软雅黑" panose="020B0503020204020204" charset="-122"/>
              </a:rPr>
              <a:t>校园劳动文化是一笔不可多得的精神财富，具有强大的感染力、仪式效应，以及榜样教育作用。请你广泛搜集学校的劳动文化建设的素材，对其进行适当的提炼，用于设计校园劳动文化形态或LOGO，并在这个过程中锻炼和培养自己的信息搜寻能力、辨别与判断能力。</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custDataLst>
              <p:tags r:id="rId1"/>
            </p:custDataLst>
          </p:nvPr>
        </p:nvPicPr>
        <p:blipFill>
          <a:blip r:embed="rId3"/>
          <a:stretch>
            <a:fillRect/>
          </a:stretch>
        </p:blipFill>
        <p:spPr>
          <a:xfrm>
            <a:off x="1232535" y="932815"/>
            <a:ext cx="2225675" cy="524510"/>
          </a:xfrm>
          <a:prstGeom prst="rect">
            <a:avLst/>
          </a:prstGeom>
        </p:spPr>
      </p:pic>
      <p:sp>
        <p:nvSpPr>
          <p:cNvPr id="100" name="文本框 99"/>
          <p:cNvSpPr txBox="1"/>
          <p:nvPr/>
        </p:nvSpPr>
        <p:spPr>
          <a:xfrm>
            <a:off x="1232535" y="1961515"/>
            <a:ext cx="9738360" cy="3215005"/>
          </a:xfrm>
          <a:prstGeom prst="rect">
            <a:avLst/>
          </a:prstGeom>
          <a:noFill/>
          <a:ln w="9525">
            <a:noFill/>
          </a:ln>
        </p:spPr>
        <p:txBody>
          <a:bodyPr wrap="square">
            <a:spAutoFit/>
          </a:bodyPr>
          <a:lstStyle/>
          <a:p>
            <a:pPr indent="457200" algn="ctr">
              <a:lnSpc>
                <a:spcPct val="175000"/>
              </a:lnSpc>
              <a:buClrTx/>
              <a:buSzTx/>
              <a:buFontTx/>
            </a:pPr>
            <a:r>
              <a:rPr lang="zh-CN" altLang="en-US" sz="2100" b="1" dirty="0">
                <a:solidFill>
                  <a:srgbClr val="B49574"/>
                </a:solidFill>
                <a:latin typeface="微软雅黑" panose="020B0503020204020204" charset="-122"/>
                <a:ea typeface="微软雅黑" panose="020B0503020204020204" charset="-122"/>
                <a:cs typeface="Arial" panose="020B0604020202020204" pitchFamily="34" charset="0"/>
              </a:rPr>
              <a:t>十八岁成人仪式活动准备</a:t>
            </a:r>
          </a:p>
          <a:p>
            <a:pPr indent="457200" algn="l">
              <a:lnSpc>
                <a:spcPct val="175000"/>
              </a:lnSpc>
              <a:buClrTx/>
              <a:buSzTx/>
              <a:buFontTx/>
            </a:pPr>
            <a:r>
              <a:rPr lang="zh-CN" altLang="en-US" sz="1900" b="1" dirty="0">
                <a:solidFill>
                  <a:srgbClr val="B49574"/>
                </a:solidFill>
                <a:latin typeface="微软雅黑" panose="020B0503020204020204" charset="-122"/>
                <a:ea typeface="微软雅黑" panose="020B0503020204020204" charset="-122"/>
                <a:cs typeface="Arial" panose="020B0604020202020204" pitchFamily="34" charset="0"/>
              </a:rPr>
              <a:t>一、活动目标</a:t>
            </a:r>
            <a:endParaRPr lang="zh-CN" altLang="en-US" sz="1900" b="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endParaRPr>
          </a:p>
          <a:p>
            <a:pPr indent="457200" algn="l">
              <a:lnSpc>
                <a:spcPct val="175000"/>
              </a:lnSpc>
              <a:buClrTx/>
              <a:buSzTx/>
              <a:buFontTx/>
            </a:pPr>
            <a:r>
              <a:rPr lang="zh-CN" altLang="en-US" sz="1900" b="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rPr>
              <a:t>（1） 了解十八岁成人仪式活动准备工作的基本内容，初步掌握完成实践项目任务所需要的劳动技能，在相关教师指导下完成项目活动任务。</a:t>
            </a:r>
          </a:p>
          <a:p>
            <a:pPr indent="457200" algn="l">
              <a:lnSpc>
                <a:spcPct val="175000"/>
              </a:lnSpc>
              <a:buClrTx/>
              <a:buSzTx/>
              <a:buFontTx/>
            </a:pPr>
            <a:r>
              <a:rPr lang="zh-CN" altLang="en-US" sz="1900" b="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rPr>
              <a:t>（2） 树立创新观念，积极参与创新性劳动，实际体验具体劳动过程。</a:t>
            </a:r>
          </a:p>
          <a:p>
            <a:pPr indent="457200" algn="l">
              <a:lnSpc>
                <a:spcPct val="175000"/>
              </a:lnSpc>
              <a:buClrTx/>
              <a:buSzTx/>
              <a:buFontTx/>
            </a:pPr>
            <a:r>
              <a:rPr lang="zh-CN" altLang="en-US" sz="1900" b="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rPr>
              <a:t>（3） 体认劳动的付出与收获，感悟劳动的辛苦与快乐。</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custDataLst>
              <p:tags r:id="rId1"/>
            </p:custDataLst>
          </p:nvPr>
        </p:nvSpPr>
        <p:spPr>
          <a:xfrm>
            <a:off x="1232535" y="896620"/>
            <a:ext cx="9738360" cy="4399915"/>
          </a:xfrm>
          <a:prstGeom prst="rect">
            <a:avLst/>
          </a:prstGeom>
          <a:noFill/>
          <a:ln w="9525">
            <a:noFill/>
          </a:ln>
        </p:spPr>
        <p:txBody>
          <a:bodyPr wrap="square">
            <a:spAutoFit/>
          </a:bodyPr>
          <a:lstStyle/>
          <a:p>
            <a:pPr indent="457200" algn="l">
              <a:lnSpc>
                <a:spcPct val="175000"/>
              </a:lnSpc>
              <a:buClrTx/>
              <a:buSzTx/>
              <a:buFontTx/>
            </a:pPr>
            <a:r>
              <a:rPr lang="zh-CN" altLang="en-US" sz="1900" b="1" dirty="0">
                <a:solidFill>
                  <a:srgbClr val="B49574"/>
                </a:solidFill>
                <a:latin typeface="微软雅黑" panose="020B0503020204020204" charset="-122"/>
                <a:ea typeface="微软雅黑" panose="020B0503020204020204" charset="-122"/>
                <a:cs typeface="Arial" panose="020B0604020202020204" pitchFamily="34" charset="0"/>
              </a:rPr>
              <a:t>二、资源准备</a:t>
            </a:r>
          </a:p>
          <a:p>
            <a:pPr indent="457200" algn="l">
              <a:lnSpc>
                <a:spcPct val="175000"/>
              </a:lnSpc>
              <a:buClrTx/>
              <a:buSzTx/>
              <a:buFontTx/>
            </a:pPr>
            <a:r>
              <a:rPr lang="zh-CN" altLang="en-US" sz="1900" b="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rPr>
              <a:t>（1） 活动所需要的工具和材料主要包括：A4纸、大型彩色纸张、铅笔、水彩笔、直尺、圆规、橡皮等（也可以用电脑或手机制作完成），以及主席台嘉宾名牌。</a:t>
            </a:r>
          </a:p>
          <a:p>
            <a:pPr indent="457200" algn="l">
              <a:lnSpc>
                <a:spcPct val="175000"/>
              </a:lnSpc>
              <a:buClrTx/>
              <a:buSzTx/>
              <a:buFontTx/>
            </a:pPr>
            <a:r>
              <a:rPr lang="zh-CN" altLang="en-US" sz="1900" b="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rPr>
              <a:t>（2） 卫生清扫工具（抹布、扫把、拖布、水桶和垃圾袋等）。</a:t>
            </a:r>
          </a:p>
          <a:p>
            <a:pPr indent="457200" algn="l">
              <a:lnSpc>
                <a:spcPct val="175000"/>
              </a:lnSpc>
              <a:buClrTx/>
              <a:buSzTx/>
              <a:buFontTx/>
            </a:pPr>
            <a:r>
              <a:rPr lang="zh-CN" altLang="en-US" sz="1900" b="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rPr>
              <a:t>（3） 与学校相关部门（或文秘专业教师）沟通并取得支持和帮助。</a:t>
            </a:r>
          </a:p>
          <a:p>
            <a:pPr indent="457200" algn="l">
              <a:lnSpc>
                <a:spcPct val="175000"/>
              </a:lnSpc>
              <a:buClrTx/>
              <a:buSzTx/>
              <a:buFontTx/>
            </a:pPr>
            <a:endParaRPr lang="zh-CN" altLang="en-US" sz="800" b="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endParaRPr>
          </a:p>
          <a:p>
            <a:pPr indent="457200" algn="l">
              <a:lnSpc>
                <a:spcPct val="175000"/>
              </a:lnSpc>
              <a:buClrTx/>
              <a:buSzTx/>
              <a:buFontTx/>
            </a:pPr>
            <a:r>
              <a:rPr lang="zh-CN" altLang="en-US" sz="1900" b="1" dirty="0">
                <a:solidFill>
                  <a:srgbClr val="B49574"/>
                </a:solidFill>
                <a:latin typeface="微软雅黑" panose="020B0503020204020204" charset="-122"/>
                <a:ea typeface="微软雅黑" panose="020B0503020204020204" charset="-122"/>
                <a:cs typeface="Arial" panose="020B0604020202020204" pitchFamily="34" charset="0"/>
              </a:rPr>
              <a:t>三、活动任务</a:t>
            </a:r>
            <a:endParaRPr lang="zh-CN" altLang="en-US" sz="1900" b="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endParaRPr>
          </a:p>
          <a:p>
            <a:pPr indent="457200" algn="l">
              <a:lnSpc>
                <a:spcPct val="175000"/>
              </a:lnSpc>
              <a:buClrTx/>
              <a:buSzTx/>
              <a:buFontTx/>
            </a:pPr>
            <a:r>
              <a:rPr lang="zh-CN" altLang="en-US" sz="1900" b="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rPr>
              <a:t>（1） 活动海报设计。</a:t>
            </a:r>
          </a:p>
          <a:p>
            <a:pPr indent="457200" algn="l">
              <a:lnSpc>
                <a:spcPct val="175000"/>
              </a:lnSpc>
              <a:buClrTx/>
              <a:buSzTx/>
              <a:buFontTx/>
            </a:pPr>
            <a:r>
              <a:rPr lang="zh-CN" altLang="en-US" sz="1900" b="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rPr>
              <a:t>（2） 简单活动方案设计。</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custDataLst>
              <p:tags r:id="rId1"/>
            </p:custDataLst>
          </p:nvPr>
        </p:nvSpPr>
        <p:spPr>
          <a:xfrm>
            <a:off x="1232535" y="896620"/>
            <a:ext cx="9738360" cy="4184650"/>
          </a:xfrm>
          <a:prstGeom prst="rect">
            <a:avLst/>
          </a:prstGeom>
          <a:noFill/>
          <a:ln w="9525">
            <a:noFill/>
          </a:ln>
        </p:spPr>
        <p:txBody>
          <a:bodyPr wrap="square">
            <a:spAutoFit/>
          </a:bodyPr>
          <a:lstStyle/>
          <a:p>
            <a:pPr indent="457200" algn="l">
              <a:lnSpc>
                <a:spcPct val="175000"/>
              </a:lnSpc>
              <a:buClrTx/>
              <a:buSzTx/>
              <a:buFontTx/>
            </a:pPr>
            <a:r>
              <a:rPr lang="zh-CN" altLang="en-US" sz="1900" b="1" dirty="0">
                <a:solidFill>
                  <a:srgbClr val="B49574"/>
                </a:solidFill>
                <a:latin typeface="微软雅黑" panose="020B0503020204020204" charset="-122"/>
                <a:ea typeface="微软雅黑" panose="020B0503020204020204" charset="-122"/>
                <a:cs typeface="Arial" panose="020B0604020202020204" pitchFamily="34" charset="0"/>
              </a:rPr>
              <a:t>四、技能指导</a:t>
            </a:r>
            <a:endParaRPr lang="zh-CN" altLang="en-US" sz="1900" b="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endParaRPr>
          </a:p>
          <a:p>
            <a:pPr indent="457200" algn="l">
              <a:lnSpc>
                <a:spcPct val="175000"/>
              </a:lnSpc>
              <a:buClrTx/>
              <a:buSzTx/>
              <a:buFontTx/>
            </a:pPr>
            <a:r>
              <a:rPr lang="zh-CN" altLang="en-US" sz="1900" b="1"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rPr>
              <a:t>活动海报设计：</a:t>
            </a:r>
          </a:p>
          <a:p>
            <a:pPr indent="457200" algn="l">
              <a:lnSpc>
                <a:spcPct val="175000"/>
              </a:lnSpc>
              <a:buClrTx/>
              <a:buSzTx/>
              <a:buFontTx/>
            </a:pPr>
            <a:r>
              <a:rPr lang="zh-CN" altLang="en-US" sz="1900" b="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rPr>
              <a:t>基本要求：常见的海报尺寸为A4、A3、A2等。海报可以垂直或水平设计，但最常用的是垂直方向的设计。由于条件所限，本次体验活动制作一个小版本海报，便于微信或QQ群分享和交流。</a:t>
            </a:r>
          </a:p>
          <a:p>
            <a:pPr indent="457200" algn="l">
              <a:lnSpc>
                <a:spcPct val="175000"/>
              </a:lnSpc>
              <a:buClrTx/>
              <a:buSzTx/>
              <a:buFontTx/>
            </a:pPr>
            <a:r>
              <a:rPr lang="zh-CN" altLang="en-US" sz="1900" b="1"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rPr>
              <a:t>1. 设计一个最佳阅读距离</a:t>
            </a:r>
          </a:p>
          <a:p>
            <a:pPr indent="457200" algn="l">
              <a:lnSpc>
                <a:spcPct val="175000"/>
              </a:lnSpc>
              <a:buClrTx/>
              <a:buSzTx/>
              <a:buFontTx/>
            </a:pPr>
            <a:r>
              <a:rPr lang="zh-CN" altLang="en-US" sz="1900" b="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rPr>
              <a:t>海报中的关键信息应该通过一个最佳阅读距离去吸引人们的眼球，并在文本中展现出一种层次感。</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custDataLst>
              <p:tags r:id="rId1"/>
            </p:custDataLst>
          </p:nvPr>
        </p:nvSpPr>
        <p:spPr>
          <a:xfrm>
            <a:off x="1232535" y="896620"/>
            <a:ext cx="9738360" cy="4184650"/>
          </a:xfrm>
          <a:prstGeom prst="rect">
            <a:avLst/>
          </a:prstGeom>
          <a:noFill/>
          <a:ln w="9525">
            <a:noFill/>
          </a:ln>
        </p:spPr>
        <p:txBody>
          <a:bodyPr wrap="square">
            <a:spAutoFit/>
          </a:bodyPr>
          <a:lstStyle/>
          <a:p>
            <a:pPr indent="457200" algn="l">
              <a:lnSpc>
                <a:spcPct val="175000"/>
              </a:lnSpc>
              <a:buClrTx/>
              <a:buSzTx/>
              <a:buFontTx/>
            </a:pPr>
            <a:r>
              <a:rPr lang="zh-CN" altLang="en-US" sz="1900" b="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rPr>
              <a:t>（1） 突出标题：这是主要的（也是最关键的）文本设计要素。它能增加艺术感，或者说它本身就是一种艺术存在。选择一种可读的字体，突出显示它的趣味性。</a:t>
            </a:r>
          </a:p>
          <a:p>
            <a:pPr indent="457200" algn="l">
              <a:lnSpc>
                <a:spcPct val="175000"/>
              </a:lnSpc>
              <a:buClrTx/>
              <a:buSzTx/>
              <a:buFontTx/>
            </a:pPr>
            <a:r>
              <a:rPr lang="zh-CN" altLang="en-US" sz="1900" b="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rPr>
              <a:t>（2） 注意细节：什么内容、什么时间、什么地点；画面清新、简约、明了。</a:t>
            </a:r>
          </a:p>
          <a:p>
            <a:pPr indent="457200" algn="l">
              <a:lnSpc>
                <a:spcPct val="175000"/>
              </a:lnSpc>
              <a:buClrTx/>
              <a:buSzTx/>
              <a:buFontTx/>
            </a:pPr>
            <a:r>
              <a:rPr lang="zh-CN" altLang="en-US" sz="1900" b="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rPr>
              <a:t>（3） 手工或电脑设计都可以。</a:t>
            </a:r>
          </a:p>
          <a:p>
            <a:pPr indent="457200" algn="l">
              <a:lnSpc>
                <a:spcPct val="175000"/>
              </a:lnSpc>
              <a:buClrTx/>
              <a:buSzTx/>
              <a:buFontTx/>
            </a:pPr>
            <a:r>
              <a:rPr lang="zh-CN" altLang="en-US" sz="1900" b="1"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rPr>
              <a:t>2. 突出对比</a:t>
            </a:r>
          </a:p>
          <a:p>
            <a:pPr indent="457200" algn="l">
              <a:lnSpc>
                <a:spcPct val="175000"/>
              </a:lnSpc>
              <a:buClrTx/>
              <a:buSzTx/>
              <a:buFontTx/>
            </a:pPr>
            <a:r>
              <a:rPr lang="zh-CN" altLang="en-US" sz="1900" b="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rPr>
              <a:t>一张海报，需要在一瞬间就引起人们的注意。元素之间的高对比度可以帮助达到这个效果。忘掉单一的渐变色，大胆地选用不一样的颜色和字体种类。设计海报是一个很好的机会去试用那些在别的作品里看起来很疯狂的字体或颜色搭配。</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custDataLst>
              <p:tags r:id="rId1"/>
            </p:custDataLst>
          </p:nvPr>
        </p:nvSpPr>
        <p:spPr>
          <a:xfrm>
            <a:off x="1232535" y="896620"/>
            <a:ext cx="9979025" cy="5208270"/>
          </a:xfrm>
          <a:prstGeom prst="rect">
            <a:avLst/>
          </a:prstGeom>
          <a:noFill/>
          <a:ln w="9525">
            <a:noFill/>
          </a:ln>
        </p:spPr>
        <p:txBody>
          <a:bodyPr wrap="square">
            <a:spAutoFit/>
          </a:bodyPr>
          <a:lstStyle/>
          <a:p>
            <a:pPr indent="457200" algn="l">
              <a:lnSpc>
                <a:spcPct val="175000"/>
              </a:lnSpc>
              <a:buClrTx/>
              <a:buSzTx/>
              <a:buFontTx/>
            </a:pPr>
            <a:r>
              <a:rPr lang="zh-CN" altLang="en-US" sz="1900" b="1"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rPr>
              <a:t>3. 大胆留白</a:t>
            </a:r>
          </a:p>
          <a:p>
            <a:pPr indent="457200" algn="l">
              <a:lnSpc>
                <a:spcPct val="175000"/>
              </a:lnSpc>
              <a:buClrTx/>
              <a:buSzTx/>
              <a:buFontTx/>
            </a:pPr>
            <a:r>
              <a:rPr lang="zh-CN" altLang="en-US" sz="1900" b="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rPr>
              <a:t>设计海报时各元素间可大量留白。一开始可能会觉得有些怪异，但从远处看来，这些空白会显著提升视觉冲击力，也提高了可读性。</a:t>
            </a:r>
          </a:p>
          <a:p>
            <a:pPr indent="457200" algn="l">
              <a:lnSpc>
                <a:spcPct val="175000"/>
              </a:lnSpc>
              <a:buClrTx/>
              <a:buSzTx/>
              <a:buFontTx/>
            </a:pPr>
            <a:r>
              <a:rPr lang="zh-CN" altLang="en-US" sz="1900" b="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rPr>
              <a:t>在海报设计中，在以下位置运用留白会有很好的效果：</a:t>
            </a:r>
          </a:p>
          <a:p>
            <a:pPr indent="457200" algn="l">
              <a:lnSpc>
                <a:spcPct val="175000"/>
              </a:lnSpc>
              <a:buClrTx/>
              <a:buSzTx/>
              <a:buFontTx/>
            </a:pPr>
            <a:r>
              <a:rPr lang="zh-CN" altLang="en-US" sz="1900" b="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rPr>
              <a:t>（1） 字与字之间（紧凑的间距会让字母远看时乱作一团）。</a:t>
            </a:r>
          </a:p>
          <a:p>
            <a:pPr indent="457200" algn="l">
              <a:lnSpc>
                <a:spcPct val="175000"/>
              </a:lnSpc>
              <a:buClrTx/>
              <a:buSzTx/>
              <a:buFontTx/>
            </a:pPr>
            <a:r>
              <a:rPr lang="zh-CN" altLang="en-US" sz="1900" b="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rPr>
              <a:t>（2） 行与行之间。</a:t>
            </a:r>
          </a:p>
          <a:p>
            <a:pPr indent="457200" algn="l">
              <a:lnSpc>
                <a:spcPct val="175000"/>
              </a:lnSpc>
              <a:buClrTx/>
              <a:buSzTx/>
              <a:buFontTx/>
            </a:pPr>
            <a:r>
              <a:rPr lang="zh-CN" altLang="en-US" sz="1900" b="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rPr>
              <a:t>（3） 纸张边缘。</a:t>
            </a:r>
          </a:p>
          <a:p>
            <a:pPr indent="457200" algn="l">
              <a:lnSpc>
                <a:spcPct val="175000"/>
              </a:lnSpc>
              <a:buClrTx/>
              <a:buSzTx/>
              <a:buFontTx/>
            </a:pPr>
            <a:r>
              <a:rPr lang="zh-CN" altLang="en-US" sz="1900" b="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rPr>
              <a:t>（4） 不同形式的元素之间（例如图片和文字之间）。</a:t>
            </a:r>
          </a:p>
          <a:p>
            <a:pPr indent="457200" algn="l">
              <a:lnSpc>
                <a:spcPct val="175000"/>
              </a:lnSpc>
              <a:buClrTx/>
              <a:buSzTx/>
              <a:buFontTx/>
            </a:pPr>
            <a:r>
              <a:rPr lang="zh-CN" altLang="en-US" sz="1900" b="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rPr>
              <a:t>（5） 首要的元素周围：你想让别人最先看到哪儿的位置。</a:t>
            </a:r>
          </a:p>
          <a:p>
            <a:pPr indent="457200" algn="l">
              <a:lnSpc>
                <a:spcPct val="175000"/>
              </a:lnSpc>
              <a:buClrTx/>
              <a:buSzTx/>
              <a:buFontTx/>
            </a:pPr>
            <a:r>
              <a:rPr lang="zh-CN" altLang="en-US" sz="1900" b="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rPr>
              <a:t>（6） 要有号召力。海报的目的就是向人们展示内容。要把活动邀请放在最显眼的位置。</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custDataLst>
              <p:tags r:id="rId1"/>
            </p:custDataLst>
          </p:nvPr>
        </p:nvSpPr>
        <p:spPr>
          <a:xfrm>
            <a:off x="1232535" y="896620"/>
            <a:ext cx="9979025" cy="4184650"/>
          </a:xfrm>
          <a:prstGeom prst="rect">
            <a:avLst/>
          </a:prstGeom>
          <a:noFill/>
          <a:ln w="9525">
            <a:noFill/>
          </a:ln>
        </p:spPr>
        <p:txBody>
          <a:bodyPr wrap="square">
            <a:spAutoFit/>
          </a:bodyPr>
          <a:lstStyle/>
          <a:p>
            <a:pPr indent="457200" algn="l">
              <a:lnSpc>
                <a:spcPct val="175000"/>
              </a:lnSpc>
              <a:buClrTx/>
              <a:buSzTx/>
              <a:buFontTx/>
            </a:pPr>
            <a:r>
              <a:rPr lang="zh-CN" altLang="en-US" sz="1900" b="1"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rPr>
              <a:t>简单活动方案设计：</a:t>
            </a:r>
          </a:p>
          <a:p>
            <a:pPr indent="457200" algn="l">
              <a:lnSpc>
                <a:spcPct val="175000"/>
              </a:lnSpc>
              <a:buClrTx/>
              <a:buSzTx/>
              <a:buFontTx/>
            </a:pPr>
            <a:r>
              <a:rPr lang="zh-CN" altLang="en-US" sz="1900" b="1"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rPr>
              <a:t>1. 内容要点</a:t>
            </a:r>
          </a:p>
          <a:p>
            <a:pPr indent="457200" algn="l">
              <a:lnSpc>
                <a:spcPct val="175000"/>
              </a:lnSpc>
              <a:buClrTx/>
              <a:buSzTx/>
              <a:buFontTx/>
            </a:pPr>
            <a:r>
              <a:rPr lang="zh-CN" altLang="en-US" sz="1900" b="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rPr>
              <a:t>（1） 明确活动指导思想。</a:t>
            </a:r>
          </a:p>
          <a:p>
            <a:pPr indent="457200" algn="l">
              <a:lnSpc>
                <a:spcPct val="175000"/>
              </a:lnSpc>
              <a:buClrTx/>
              <a:buSzTx/>
              <a:buFontTx/>
            </a:pPr>
            <a:r>
              <a:rPr lang="zh-CN" altLang="en-US" sz="1900" b="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rPr>
              <a:t>（2） 有鲜明的活动主题。</a:t>
            </a:r>
          </a:p>
          <a:p>
            <a:pPr indent="457200" algn="l">
              <a:lnSpc>
                <a:spcPct val="175000"/>
              </a:lnSpc>
              <a:buClrTx/>
              <a:buSzTx/>
              <a:buFontTx/>
            </a:pPr>
            <a:r>
              <a:rPr lang="zh-CN" altLang="en-US" sz="1900" b="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rPr>
              <a:t>（3） 阐明活动目的。</a:t>
            </a:r>
          </a:p>
          <a:p>
            <a:pPr indent="457200" algn="l">
              <a:lnSpc>
                <a:spcPct val="175000"/>
              </a:lnSpc>
              <a:buClrTx/>
              <a:buSzTx/>
              <a:buFontTx/>
            </a:pPr>
            <a:r>
              <a:rPr lang="zh-CN" altLang="en-US" sz="1900" b="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rPr>
              <a:t>（4） 确定活动对象、时间、地点。</a:t>
            </a:r>
          </a:p>
          <a:p>
            <a:pPr indent="457200" algn="l">
              <a:lnSpc>
                <a:spcPct val="175000"/>
              </a:lnSpc>
              <a:buClrTx/>
              <a:buSzTx/>
              <a:buFontTx/>
            </a:pPr>
            <a:r>
              <a:rPr lang="zh-CN" altLang="en-US" sz="1900" b="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rPr>
              <a:t>（5） 简单介绍活动流程。</a:t>
            </a:r>
          </a:p>
          <a:p>
            <a:pPr indent="457200" algn="l">
              <a:lnSpc>
                <a:spcPct val="175000"/>
              </a:lnSpc>
              <a:buClrTx/>
              <a:buSzTx/>
              <a:buFontTx/>
            </a:pPr>
            <a:r>
              <a:rPr lang="zh-CN" altLang="en-US" sz="1900" b="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rPr>
              <a:t>（6） 制定活动场所布置方案等。</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7C42F"/>
        </a:solidFill>
        <a:effectLst/>
      </p:bgPr>
    </p:bg>
    <p:spTree>
      <p:nvGrpSpPr>
        <p:cNvPr id="1" name=""/>
        <p:cNvGrpSpPr/>
        <p:nvPr/>
      </p:nvGrpSpPr>
      <p:grpSpPr>
        <a:xfrm>
          <a:off x="0" y="0"/>
          <a:ext cx="0" cy="0"/>
          <a:chOff x="0" y="0"/>
          <a:chExt cx="0" cy="0"/>
        </a:xfrm>
      </p:grpSpPr>
      <p:pic>
        <p:nvPicPr>
          <p:cNvPr id="50" name="图片 49" descr="图片4"/>
          <p:cNvPicPr>
            <a:picLocks noChangeAspect="1"/>
          </p:cNvPicPr>
          <p:nvPr/>
        </p:nvPicPr>
        <p:blipFill>
          <a:blip r:embed="rId9"/>
          <a:stretch>
            <a:fillRect/>
          </a:stretch>
        </p:blipFill>
        <p:spPr>
          <a:xfrm>
            <a:off x="2540" y="0"/>
            <a:ext cx="12186920" cy="6858000"/>
          </a:xfrm>
          <a:prstGeom prst="rect">
            <a:avLst/>
          </a:prstGeom>
        </p:spPr>
      </p:pic>
      <p:sp>
        <p:nvSpPr>
          <p:cNvPr id="4" name="圆角矩形 3"/>
          <p:cNvSpPr/>
          <p:nvPr/>
        </p:nvSpPr>
        <p:spPr>
          <a:xfrm>
            <a:off x="997585" y="1049020"/>
            <a:ext cx="10196830" cy="4657725"/>
          </a:xfrm>
          <a:prstGeom prst="roundRect">
            <a:avLst>
              <a:gd name="adj" fmla="val 6612"/>
            </a:avLst>
          </a:prstGeom>
          <a:gradFill>
            <a:gsLst>
              <a:gs pos="0">
                <a:schemeClr val="bg1"/>
              </a:gs>
              <a:gs pos="100000">
                <a:srgbClr val="FFF8E5"/>
              </a:gs>
            </a:gsLst>
            <a:lin ang="5400000" scaled="0"/>
          </a:gradFill>
          <a:ln w="50800">
            <a:solidFill>
              <a:srgbClr val="F3AD1F"/>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微软雅黑" panose="020B0503020204020204" charset="-122"/>
            </a:endParaRPr>
          </a:p>
        </p:txBody>
      </p:sp>
      <p:grpSp>
        <p:nvGrpSpPr>
          <p:cNvPr id="8" name="组合 7"/>
          <p:cNvGrpSpPr/>
          <p:nvPr/>
        </p:nvGrpSpPr>
        <p:grpSpPr>
          <a:xfrm>
            <a:off x="5328920" y="1550035"/>
            <a:ext cx="2896235" cy="899160"/>
            <a:chOff x="4729" y="1238"/>
            <a:chExt cx="4728" cy="1467"/>
          </a:xfrm>
          <a:solidFill>
            <a:schemeClr val="bg1"/>
          </a:solidFill>
          <a:effectLst>
            <a:outerShdw blurRad="50800" dist="38100" dir="5400000" algn="t" rotWithShape="0">
              <a:prstClr val="black">
                <a:alpha val="40000"/>
              </a:prstClr>
            </a:outerShdw>
          </a:effectLst>
        </p:grpSpPr>
        <p:sp>
          <p:nvSpPr>
            <p:cNvPr id="9" name="圆角矩形 8"/>
            <p:cNvSpPr/>
            <p:nvPr>
              <p:custDataLst>
                <p:tags r:id="rId4"/>
              </p:custDataLst>
            </p:nvPr>
          </p:nvSpPr>
          <p:spPr>
            <a:xfrm>
              <a:off x="4729" y="1238"/>
              <a:ext cx="1442" cy="1467"/>
            </a:xfrm>
            <a:prstGeom prst="roundRect">
              <a:avLst>
                <a:gd name="adj" fmla="val 50000"/>
              </a:avLst>
            </a:prstGeom>
            <a:solidFill>
              <a:srgbClr val="F3AD1F"/>
            </a:solidFill>
            <a:ln w="38100">
              <a:solidFill>
                <a:schemeClr val="bg1"/>
              </a:solidFill>
            </a:ln>
            <a:effectLst>
              <a:innerShdw blurRad="114300" dist="101600" dir="18900000">
                <a:prstClr val="black">
                  <a:alpha val="6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0000"/>
                </a:lnSpc>
              </a:pPr>
              <a:r>
                <a:rPr lang="zh-CN" altLang="en-US" sz="5400">
                  <a:solidFill>
                    <a:srgbClr val="5D3317"/>
                  </a:solidFill>
                  <a:latin typeface="庞门正道标题体" panose="02010600030101010101" charset="-122"/>
                  <a:ea typeface="庞门正道标题体" panose="02010600030101010101" charset="-122"/>
                </a:rPr>
                <a:t>第</a:t>
              </a:r>
            </a:p>
          </p:txBody>
        </p:sp>
        <p:sp>
          <p:nvSpPr>
            <p:cNvPr id="10" name="圆角矩形 9"/>
            <p:cNvSpPr/>
            <p:nvPr>
              <p:custDataLst>
                <p:tags r:id="rId5"/>
              </p:custDataLst>
            </p:nvPr>
          </p:nvSpPr>
          <p:spPr>
            <a:xfrm>
              <a:off x="6372" y="1238"/>
              <a:ext cx="1442" cy="1467"/>
            </a:xfrm>
            <a:prstGeom prst="roundRect">
              <a:avLst>
                <a:gd name="adj" fmla="val 50000"/>
              </a:avLst>
            </a:prstGeom>
            <a:solidFill>
              <a:srgbClr val="F3AD1F"/>
            </a:solidFill>
            <a:ln w="38100">
              <a:solidFill>
                <a:schemeClr val="bg1"/>
              </a:solidFill>
            </a:ln>
            <a:effectLst>
              <a:innerShdw blurRad="114300" dist="101600" dir="18900000">
                <a:prstClr val="black">
                  <a:alpha val="6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0000"/>
                </a:lnSpc>
              </a:pPr>
              <a:r>
                <a:rPr lang="zh-CN" altLang="en-US" sz="5400">
                  <a:solidFill>
                    <a:srgbClr val="5D3317"/>
                  </a:solidFill>
                  <a:latin typeface="庞门正道标题体" panose="02010600030101010101" charset="-122"/>
                  <a:ea typeface="庞门正道标题体" panose="02010600030101010101" charset="-122"/>
                </a:rPr>
                <a:t>一</a:t>
              </a:r>
            </a:p>
          </p:txBody>
        </p:sp>
        <p:sp>
          <p:nvSpPr>
            <p:cNvPr id="11" name="圆角矩形 10"/>
            <p:cNvSpPr/>
            <p:nvPr>
              <p:custDataLst>
                <p:tags r:id="rId6"/>
              </p:custDataLst>
            </p:nvPr>
          </p:nvSpPr>
          <p:spPr>
            <a:xfrm>
              <a:off x="8015" y="1238"/>
              <a:ext cx="1442" cy="1467"/>
            </a:xfrm>
            <a:prstGeom prst="roundRect">
              <a:avLst>
                <a:gd name="adj" fmla="val 50000"/>
              </a:avLst>
            </a:prstGeom>
            <a:solidFill>
              <a:srgbClr val="F3AD1F"/>
            </a:solidFill>
            <a:ln w="38100">
              <a:solidFill>
                <a:schemeClr val="bg1"/>
              </a:solidFill>
            </a:ln>
            <a:effectLst>
              <a:innerShdw blurRad="114300" dist="101600" dir="18900000">
                <a:prstClr val="black">
                  <a:alpha val="6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0000"/>
                </a:lnSpc>
              </a:pPr>
              <a:r>
                <a:rPr lang="zh-CN" altLang="en-US" sz="5400">
                  <a:solidFill>
                    <a:srgbClr val="5D3317"/>
                  </a:solidFill>
                  <a:latin typeface="庞门正道标题体" panose="02010600030101010101" charset="-122"/>
                  <a:ea typeface="庞门正道标题体" panose="02010600030101010101" charset="-122"/>
                </a:rPr>
                <a:t>课</a:t>
              </a:r>
            </a:p>
          </p:txBody>
        </p:sp>
      </p:grpSp>
      <p:sp>
        <p:nvSpPr>
          <p:cNvPr id="12" name="任意多边形 11"/>
          <p:cNvSpPr/>
          <p:nvPr/>
        </p:nvSpPr>
        <p:spPr>
          <a:xfrm>
            <a:off x="4102735" y="1680210"/>
            <a:ext cx="760095" cy="633095"/>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1851" h="1407">
                <a:moveTo>
                  <a:pt x="0" y="78"/>
                </a:moveTo>
                <a:cubicBezTo>
                  <a:pt x="0" y="35"/>
                  <a:pt x="35" y="0"/>
                  <a:pt x="77" y="0"/>
                </a:cubicBezTo>
                <a:cubicBezTo>
                  <a:pt x="120" y="0"/>
                  <a:pt x="155" y="35"/>
                  <a:pt x="155" y="78"/>
                </a:cubicBezTo>
                <a:cubicBezTo>
                  <a:pt x="155" y="120"/>
                  <a:pt x="120" y="155"/>
                  <a:pt x="77" y="155"/>
                </a:cubicBezTo>
                <a:cubicBezTo>
                  <a:pt x="35" y="155"/>
                  <a:pt x="0" y="120"/>
                  <a:pt x="0" y="78"/>
                </a:cubicBezTo>
                <a:close/>
                <a:moveTo>
                  <a:pt x="339" y="78"/>
                </a:moveTo>
                <a:cubicBezTo>
                  <a:pt x="339" y="35"/>
                  <a:pt x="374" y="0"/>
                  <a:pt x="417" y="0"/>
                </a:cubicBezTo>
                <a:cubicBezTo>
                  <a:pt x="459" y="0"/>
                  <a:pt x="494" y="35"/>
                  <a:pt x="494" y="78"/>
                </a:cubicBezTo>
                <a:cubicBezTo>
                  <a:pt x="494" y="120"/>
                  <a:pt x="459" y="155"/>
                  <a:pt x="417" y="155"/>
                </a:cubicBezTo>
                <a:cubicBezTo>
                  <a:pt x="374" y="155"/>
                  <a:pt x="339" y="120"/>
                  <a:pt x="339" y="78"/>
                </a:cubicBezTo>
                <a:close/>
                <a:moveTo>
                  <a:pt x="678" y="78"/>
                </a:moveTo>
                <a:cubicBezTo>
                  <a:pt x="678" y="35"/>
                  <a:pt x="713" y="0"/>
                  <a:pt x="756" y="0"/>
                </a:cubicBezTo>
                <a:cubicBezTo>
                  <a:pt x="799" y="0"/>
                  <a:pt x="833" y="35"/>
                  <a:pt x="833" y="78"/>
                </a:cubicBezTo>
                <a:cubicBezTo>
                  <a:pt x="833" y="120"/>
                  <a:pt x="799" y="155"/>
                  <a:pt x="756" y="155"/>
                </a:cubicBezTo>
                <a:cubicBezTo>
                  <a:pt x="713" y="155"/>
                  <a:pt x="678" y="120"/>
                  <a:pt x="678" y="78"/>
                </a:cubicBezTo>
                <a:close/>
                <a:moveTo>
                  <a:pt x="1018" y="78"/>
                </a:moveTo>
                <a:cubicBezTo>
                  <a:pt x="1018" y="35"/>
                  <a:pt x="1052" y="0"/>
                  <a:pt x="1095" y="0"/>
                </a:cubicBezTo>
                <a:cubicBezTo>
                  <a:pt x="1138" y="0"/>
                  <a:pt x="1173" y="35"/>
                  <a:pt x="1173" y="78"/>
                </a:cubicBezTo>
                <a:cubicBezTo>
                  <a:pt x="1173" y="120"/>
                  <a:pt x="1138" y="155"/>
                  <a:pt x="1095" y="155"/>
                </a:cubicBezTo>
                <a:cubicBezTo>
                  <a:pt x="1052" y="155"/>
                  <a:pt x="1018" y="120"/>
                  <a:pt x="1018" y="78"/>
                </a:cubicBezTo>
                <a:close/>
                <a:moveTo>
                  <a:pt x="1357" y="78"/>
                </a:moveTo>
                <a:cubicBezTo>
                  <a:pt x="1357" y="35"/>
                  <a:pt x="1392" y="0"/>
                  <a:pt x="1434" y="0"/>
                </a:cubicBezTo>
                <a:cubicBezTo>
                  <a:pt x="1477" y="0"/>
                  <a:pt x="1512" y="35"/>
                  <a:pt x="1512" y="78"/>
                </a:cubicBezTo>
                <a:cubicBezTo>
                  <a:pt x="1512" y="120"/>
                  <a:pt x="1477" y="155"/>
                  <a:pt x="1434" y="155"/>
                </a:cubicBezTo>
                <a:cubicBezTo>
                  <a:pt x="1392" y="155"/>
                  <a:pt x="1357" y="120"/>
                  <a:pt x="1357" y="78"/>
                </a:cubicBezTo>
                <a:close/>
                <a:moveTo>
                  <a:pt x="1696" y="78"/>
                </a:moveTo>
                <a:cubicBezTo>
                  <a:pt x="1696" y="35"/>
                  <a:pt x="1731" y="0"/>
                  <a:pt x="1774" y="0"/>
                </a:cubicBezTo>
                <a:cubicBezTo>
                  <a:pt x="1816" y="0"/>
                  <a:pt x="1851" y="35"/>
                  <a:pt x="1851" y="78"/>
                </a:cubicBezTo>
                <a:cubicBezTo>
                  <a:pt x="1851" y="120"/>
                  <a:pt x="1816" y="155"/>
                  <a:pt x="1774" y="155"/>
                </a:cubicBezTo>
                <a:cubicBezTo>
                  <a:pt x="1731" y="155"/>
                  <a:pt x="1696" y="120"/>
                  <a:pt x="1696" y="78"/>
                </a:cubicBezTo>
                <a:close/>
                <a:moveTo>
                  <a:pt x="0" y="391"/>
                </a:moveTo>
                <a:cubicBezTo>
                  <a:pt x="0" y="348"/>
                  <a:pt x="35" y="313"/>
                  <a:pt x="78" y="313"/>
                </a:cubicBezTo>
                <a:cubicBezTo>
                  <a:pt x="120" y="313"/>
                  <a:pt x="155" y="348"/>
                  <a:pt x="155" y="391"/>
                </a:cubicBezTo>
                <a:cubicBezTo>
                  <a:pt x="155" y="433"/>
                  <a:pt x="120" y="468"/>
                  <a:pt x="78" y="468"/>
                </a:cubicBezTo>
                <a:cubicBezTo>
                  <a:pt x="35" y="468"/>
                  <a:pt x="0" y="433"/>
                  <a:pt x="0" y="391"/>
                </a:cubicBezTo>
                <a:close/>
                <a:moveTo>
                  <a:pt x="339" y="391"/>
                </a:moveTo>
                <a:cubicBezTo>
                  <a:pt x="339" y="348"/>
                  <a:pt x="374" y="313"/>
                  <a:pt x="417" y="313"/>
                </a:cubicBezTo>
                <a:cubicBezTo>
                  <a:pt x="459" y="313"/>
                  <a:pt x="494" y="348"/>
                  <a:pt x="494" y="391"/>
                </a:cubicBezTo>
                <a:cubicBezTo>
                  <a:pt x="494" y="433"/>
                  <a:pt x="459" y="468"/>
                  <a:pt x="417" y="468"/>
                </a:cubicBezTo>
                <a:cubicBezTo>
                  <a:pt x="374" y="468"/>
                  <a:pt x="339" y="433"/>
                  <a:pt x="339" y="391"/>
                </a:cubicBezTo>
                <a:close/>
                <a:moveTo>
                  <a:pt x="678" y="391"/>
                </a:moveTo>
                <a:cubicBezTo>
                  <a:pt x="678" y="348"/>
                  <a:pt x="713" y="313"/>
                  <a:pt x="756" y="313"/>
                </a:cubicBezTo>
                <a:cubicBezTo>
                  <a:pt x="798" y="313"/>
                  <a:pt x="833" y="348"/>
                  <a:pt x="833" y="391"/>
                </a:cubicBezTo>
                <a:cubicBezTo>
                  <a:pt x="833" y="433"/>
                  <a:pt x="798" y="468"/>
                  <a:pt x="756" y="468"/>
                </a:cubicBezTo>
                <a:cubicBezTo>
                  <a:pt x="713" y="468"/>
                  <a:pt x="678" y="433"/>
                  <a:pt x="678" y="391"/>
                </a:cubicBezTo>
                <a:close/>
                <a:moveTo>
                  <a:pt x="1018" y="391"/>
                </a:moveTo>
                <a:cubicBezTo>
                  <a:pt x="1018" y="348"/>
                  <a:pt x="1053" y="313"/>
                  <a:pt x="1096" y="313"/>
                </a:cubicBezTo>
                <a:cubicBezTo>
                  <a:pt x="1138" y="313"/>
                  <a:pt x="1173" y="348"/>
                  <a:pt x="1173" y="391"/>
                </a:cubicBezTo>
                <a:cubicBezTo>
                  <a:pt x="1173" y="433"/>
                  <a:pt x="1138" y="468"/>
                  <a:pt x="1096" y="468"/>
                </a:cubicBezTo>
                <a:cubicBezTo>
                  <a:pt x="1053" y="468"/>
                  <a:pt x="1018" y="433"/>
                  <a:pt x="1018" y="391"/>
                </a:cubicBezTo>
                <a:close/>
                <a:moveTo>
                  <a:pt x="1357" y="391"/>
                </a:moveTo>
                <a:cubicBezTo>
                  <a:pt x="1357" y="348"/>
                  <a:pt x="1392" y="313"/>
                  <a:pt x="1435" y="313"/>
                </a:cubicBezTo>
                <a:cubicBezTo>
                  <a:pt x="1477" y="313"/>
                  <a:pt x="1512" y="348"/>
                  <a:pt x="1512" y="391"/>
                </a:cubicBezTo>
                <a:cubicBezTo>
                  <a:pt x="1512" y="433"/>
                  <a:pt x="1477" y="468"/>
                  <a:pt x="1435" y="468"/>
                </a:cubicBezTo>
                <a:cubicBezTo>
                  <a:pt x="1392" y="468"/>
                  <a:pt x="1357" y="433"/>
                  <a:pt x="1357" y="391"/>
                </a:cubicBezTo>
                <a:close/>
                <a:moveTo>
                  <a:pt x="1696" y="391"/>
                </a:moveTo>
                <a:cubicBezTo>
                  <a:pt x="1696" y="348"/>
                  <a:pt x="1731" y="313"/>
                  <a:pt x="1774" y="313"/>
                </a:cubicBezTo>
                <a:cubicBezTo>
                  <a:pt x="1816" y="313"/>
                  <a:pt x="1851" y="348"/>
                  <a:pt x="1851" y="391"/>
                </a:cubicBezTo>
                <a:cubicBezTo>
                  <a:pt x="1851" y="433"/>
                  <a:pt x="1816" y="468"/>
                  <a:pt x="1774" y="468"/>
                </a:cubicBezTo>
                <a:cubicBezTo>
                  <a:pt x="1731" y="468"/>
                  <a:pt x="1696" y="433"/>
                  <a:pt x="1696" y="391"/>
                </a:cubicBezTo>
                <a:close/>
                <a:moveTo>
                  <a:pt x="0" y="704"/>
                </a:moveTo>
                <a:cubicBezTo>
                  <a:pt x="0" y="661"/>
                  <a:pt x="35" y="626"/>
                  <a:pt x="78" y="626"/>
                </a:cubicBezTo>
                <a:cubicBezTo>
                  <a:pt x="120" y="626"/>
                  <a:pt x="155" y="661"/>
                  <a:pt x="155" y="704"/>
                </a:cubicBezTo>
                <a:cubicBezTo>
                  <a:pt x="155" y="746"/>
                  <a:pt x="120" y="781"/>
                  <a:pt x="78" y="781"/>
                </a:cubicBezTo>
                <a:cubicBezTo>
                  <a:pt x="35" y="781"/>
                  <a:pt x="0" y="746"/>
                  <a:pt x="0" y="704"/>
                </a:cubicBezTo>
                <a:close/>
                <a:moveTo>
                  <a:pt x="339" y="704"/>
                </a:moveTo>
                <a:cubicBezTo>
                  <a:pt x="339" y="661"/>
                  <a:pt x="374" y="626"/>
                  <a:pt x="417" y="626"/>
                </a:cubicBezTo>
                <a:cubicBezTo>
                  <a:pt x="459" y="626"/>
                  <a:pt x="494" y="661"/>
                  <a:pt x="494" y="704"/>
                </a:cubicBezTo>
                <a:cubicBezTo>
                  <a:pt x="494" y="746"/>
                  <a:pt x="459" y="781"/>
                  <a:pt x="417" y="781"/>
                </a:cubicBezTo>
                <a:cubicBezTo>
                  <a:pt x="374" y="781"/>
                  <a:pt x="339" y="746"/>
                  <a:pt x="339" y="704"/>
                </a:cubicBezTo>
                <a:close/>
                <a:moveTo>
                  <a:pt x="678" y="704"/>
                </a:moveTo>
                <a:cubicBezTo>
                  <a:pt x="678" y="661"/>
                  <a:pt x="713" y="626"/>
                  <a:pt x="756" y="626"/>
                </a:cubicBezTo>
                <a:cubicBezTo>
                  <a:pt x="798" y="626"/>
                  <a:pt x="833" y="661"/>
                  <a:pt x="833" y="704"/>
                </a:cubicBezTo>
                <a:cubicBezTo>
                  <a:pt x="833" y="746"/>
                  <a:pt x="798" y="781"/>
                  <a:pt x="756" y="781"/>
                </a:cubicBezTo>
                <a:cubicBezTo>
                  <a:pt x="713" y="781"/>
                  <a:pt x="678" y="746"/>
                  <a:pt x="678" y="704"/>
                </a:cubicBezTo>
                <a:close/>
                <a:moveTo>
                  <a:pt x="1018" y="704"/>
                </a:moveTo>
                <a:cubicBezTo>
                  <a:pt x="1018" y="661"/>
                  <a:pt x="1053" y="626"/>
                  <a:pt x="1096" y="626"/>
                </a:cubicBezTo>
                <a:cubicBezTo>
                  <a:pt x="1138" y="626"/>
                  <a:pt x="1173" y="661"/>
                  <a:pt x="1173" y="704"/>
                </a:cubicBezTo>
                <a:cubicBezTo>
                  <a:pt x="1173" y="746"/>
                  <a:pt x="1138" y="781"/>
                  <a:pt x="1096" y="781"/>
                </a:cubicBezTo>
                <a:cubicBezTo>
                  <a:pt x="1053" y="781"/>
                  <a:pt x="1018" y="746"/>
                  <a:pt x="1018" y="704"/>
                </a:cubicBezTo>
                <a:close/>
                <a:moveTo>
                  <a:pt x="1357" y="704"/>
                </a:moveTo>
                <a:cubicBezTo>
                  <a:pt x="1357" y="661"/>
                  <a:pt x="1392" y="626"/>
                  <a:pt x="1435" y="626"/>
                </a:cubicBezTo>
                <a:cubicBezTo>
                  <a:pt x="1477" y="626"/>
                  <a:pt x="1512" y="661"/>
                  <a:pt x="1512" y="704"/>
                </a:cubicBezTo>
                <a:cubicBezTo>
                  <a:pt x="1512" y="746"/>
                  <a:pt x="1477" y="781"/>
                  <a:pt x="1435" y="781"/>
                </a:cubicBezTo>
                <a:cubicBezTo>
                  <a:pt x="1392" y="781"/>
                  <a:pt x="1357" y="746"/>
                  <a:pt x="1357" y="704"/>
                </a:cubicBezTo>
                <a:close/>
                <a:moveTo>
                  <a:pt x="1696" y="704"/>
                </a:moveTo>
                <a:cubicBezTo>
                  <a:pt x="1696" y="661"/>
                  <a:pt x="1731" y="626"/>
                  <a:pt x="1774" y="626"/>
                </a:cubicBezTo>
                <a:cubicBezTo>
                  <a:pt x="1816" y="626"/>
                  <a:pt x="1851" y="661"/>
                  <a:pt x="1851" y="704"/>
                </a:cubicBezTo>
                <a:cubicBezTo>
                  <a:pt x="1851" y="746"/>
                  <a:pt x="1816" y="781"/>
                  <a:pt x="1774" y="781"/>
                </a:cubicBezTo>
                <a:cubicBezTo>
                  <a:pt x="1731" y="781"/>
                  <a:pt x="1696" y="746"/>
                  <a:pt x="1696" y="704"/>
                </a:cubicBezTo>
                <a:close/>
                <a:moveTo>
                  <a:pt x="0" y="1017"/>
                </a:moveTo>
                <a:cubicBezTo>
                  <a:pt x="0" y="974"/>
                  <a:pt x="35" y="939"/>
                  <a:pt x="78" y="939"/>
                </a:cubicBezTo>
                <a:cubicBezTo>
                  <a:pt x="120" y="939"/>
                  <a:pt x="155" y="974"/>
                  <a:pt x="155" y="1017"/>
                </a:cubicBezTo>
                <a:cubicBezTo>
                  <a:pt x="155" y="1059"/>
                  <a:pt x="120" y="1094"/>
                  <a:pt x="78" y="1094"/>
                </a:cubicBezTo>
                <a:cubicBezTo>
                  <a:pt x="35" y="1094"/>
                  <a:pt x="0" y="1059"/>
                  <a:pt x="0" y="1017"/>
                </a:cubicBezTo>
                <a:close/>
                <a:moveTo>
                  <a:pt x="339" y="1017"/>
                </a:moveTo>
                <a:cubicBezTo>
                  <a:pt x="339" y="974"/>
                  <a:pt x="374" y="939"/>
                  <a:pt x="417" y="939"/>
                </a:cubicBezTo>
                <a:cubicBezTo>
                  <a:pt x="459" y="939"/>
                  <a:pt x="494" y="974"/>
                  <a:pt x="494" y="1017"/>
                </a:cubicBezTo>
                <a:cubicBezTo>
                  <a:pt x="494" y="1059"/>
                  <a:pt x="459" y="1094"/>
                  <a:pt x="417" y="1094"/>
                </a:cubicBezTo>
                <a:cubicBezTo>
                  <a:pt x="374" y="1094"/>
                  <a:pt x="339" y="1059"/>
                  <a:pt x="339" y="1017"/>
                </a:cubicBezTo>
                <a:close/>
                <a:moveTo>
                  <a:pt x="678" y="1017"/>
                </a:moveTo>
                <a:cubicBezTo>
                  <a:pt x="678" y="974"/>
                  <a:pt x="713" y="939"/>
                  <a:pt x="756" y="939"/>
                </a:cubicBezTo>
                <a:cubicBezTo>
                  <a:pt x="798" y="939"/>
                  <a:pt x="833" y="974"/>
                  <a:pt x="833" y="1017"/>
                </a:cubicBezTo>
                <a:cubicBezTo>
                  <a:pt x="833" y="1059"/>
                  <a:pt x="798" y="1094"/>
                  <a:pt x="756" y="1094"/>
                </a:cubicBezTo>
                <a:cubicBezTo>
                  <a:pt x="713" y="1094"/>
                  <a:pt x="678" y="1059"/>
                  <a:pt x="678" y="1017"/>
                </a:cubicBezTo>
                <a:close/>
                <a:moveTo>
                  <a:pt x="1018" y="1017"/>
                </a:moveTo>
                <a:cubicBezTo>
                  <a:pt x="1018" y="974"/>
                  <a:pt x="1053" y="939"/>
                  <a:pt x="1096" y="939"/>
                </a:cubicBezTo>
                <a:cubicBezTo>
                  <a:pt x="1138" y="939"/>
                  <a:pt x="1173" y="974"/>
                  <a:pt x="1173" y="1017"/>
                </a:cubicBezTo>
                <a:cubicBezTo>
                  <a:pt x="1173" y="1059"/>
                  <a:pt x="1138" y="1094"/>
                  <a:pt x="1096" y="1094"/>
                </a:cubicBezTo>
                <a:cubicBezTo>
                  <a:pt x="1053" y="1094"/>
                  <a:pt x="1018" y="1059"/>
                  <a:pt x="1018" y="1017"/>
                </a:cubicBezTo>
                <a:close/>
                <a:moveTo>
                  <a:pt x="1357" y="1017"/>
                </a:moveTo>
                <a:cubicBezTo>
                  <a:pt x="1357" y="974"/>
                  <a:pt x="1392" y="939"/>
                  <a:pt x="1435" y="939"/>
                </a:cubicBezTo>
                <a:cubicBezTo>
                  <a:pt x="1477" y="939"/>
                  <a:pt x="1512" y="974"/>
                  <a:pt x="1512" y="1017"/>
                </a:cubicBezTo>
                <a:cubicBezTo>
                  <a:pt x="1512" y="1059"/>
                  <a:pt x="1477" y="1094"/>
                  <a:pt x="1435" y="1094"/>
                </a:cubicBezTo>
                <a:cubicBezTo>
                  <a:pt x="1392" y="1094"/>
                  <a:pt x="1357" y="1059"/>
                  <a:pt x="1357" y="1017"/>
                </a:cubicBezTo>
                <a:close/>
                <a:moveTo>
                  <a:pt x="1696" y="1017"/>
                </a:moveTo>
                <a:cubicBezTo>
                  <a:pt x="1696" y="974"/>
                  <a:pt x="1731" y="939"/>
                  <a:pt x="1774" y="939"/>
                </a:cubicBezTo>
                <a:cubicBezTo>
                  <a:pt x="1816" y="939"/>
                  <a:pt x="1851" y="974"/>
                  <a:pt x="1851" y="1017"/>
                </a:cubicBezTo>
                <a:cubicBezTo>
                  <a:pt x="1851" y="1059"/>
                  <a:pt x="1816" y="1094"/>
                  <a:pt x="1774" y="1094"/>
                </a:cubicBezTo>
                <a:cubicBezTo>
                  <a:pt x="1731" y="1094"/>
                  <a:pt x="1696" y="1059"/>
                  <a:pt x="1696" y="1017"/>
                </a:cubicBezTo>
                <a:close/>
                <a:moveTo>
                  <a:pt x="0" y="1330"/>
                </a:moveTo>
                <a:cubicBezTo>
                  <a:pt x="0" y="1287"/>
                  <a:pt x="35" y="1252"/>
                  <a:pt x="78" y="1252"/>
                </a:cubicBezTo>
                <a:cubicBezTo>
                  <a:pt x="120" y="1252"/>
                  <a:pt x="155" y="1287"/>
                  <a:pt x="155" y="1330"/>
                </a:cubicBezTo>
                <a:cubicBezTo>
                  <a:pt x="155" y="1372"/>
                  <a:pt x="120" y="1407"/>
                  <a:pt x="78" y="1407"/>
                </a:cubicBezTo>
                <a:cubicBezTo>
                  <a:pt x="35" y="1407"/>
                  <a:pt x="0" y="1372"/>
                  <a:pt x="0" y="1330"/>
                </a:cubicBezTo>
                <a:close/>
                <a:moveTo>
                  <a:pt x="339" y="1330"/>
                </a:moveTo>
                <a:cubicBezTo>
                  <a:pt x="339" y="1287"/>
                  <a:pt x="374" y="1252"/>
                  <a:pt x="417" y="1252"/>
                </a:cubicBezTo>
                <a:cubicBezTo>
                  <a:pt x="459" y="1252"/>
                  <a:pt x="494" y="1287"/>
                  <a:pt x="494" y="1330"/>
                </a:cubicBezTo>
                <a:cubicBezTo>
                  <a:pt x="494" y="1372"/>
                  <a:pt x="459" y="1407"/>
                  <a:pt x="417" y="1407"/>
                </a:cubicBezTo>
                <a:cubicBezTo>
                  <a:pt x="374" y="1407"/>
                  <a:pt x="339" y="1372"/>
                  <a:pt x="339" y="1330"/>
                </a:cubicBezTo>
                <a:close/>
                <a:moveTo>
                  <a:pt x="678" y="1330"/>
                </a:moveTo>
                <a:cubicBezTo>
                  <a:pt x="678" y="1287"/>
                  <a:pt x="713" y="1252"/>
                  <a:pt x="756" y="1252"/>
                </a:cubicBezTo>
                <a:cubicBezTo>
                  <a:pt x="798" y="1252"/>
                  <a:pt x="833" y="1287"/>
                  <a:pt x="833" y="1330"/>
                </a:cubicBezTo>
                <a:cubicBezTo>
                  <a:pt x="833" y="1372"/>
                  <a:pt x="798" y="1407"/>
                  <a:pt x="756" y="1407"/>
                </a:cubicBezTo>
                <a:cubicBezTo>
                  <a:pt x="713" y="1407"/>
                  <a:pt x="678" y="1372"/>
                  <a:pt x="678" y="1330"/>
                </a:cubicBezTo>
                <a:close/>
                <a:moveTo>
                  <a:pt x="1018" y="1330"/>
                </a:moveTo>
                <a:cubicBezTo>
                  <a:pt x="1018" y="1287"/>
                  <a:pt x="1053" y="1252"/>
                  <a:pt x="1096" y="1252"/>
                </a:cubicBezTo>
                <a:cubicBezTo>
                  <a:pt x="1138" y="1252"/>
                  <a:pt x="1173" y="1287"/>
                  <a:pt x="1173" y="1330"/>
                </a:cubicBezTo>
                <a:cubicBezTo>
                  <a:pt x="1173" y="1372"/>
                  <a:pt x="1138" y="1407"/>
                  <a:pt x="1096" y="1407"/>
                </a:cubicBezTo>
                <a:cubicBezTo>
                  <a:pt x="1053" y="1407"/>
                  <a:pt x="1018" y="1372"/>
                  <a:pt x="1018" y="1330"/>
                </a:cubicBezTo>
                <a:close/>
                <a:moveTo>
                  <a:pt x="1357" y="1330"/>
                </a:moveTo>
                <a:cubicBezTo>
                  <a:pt x="1357" y="1287"/>
                  <a:pt x="1392" y="1252"/>
                  <a:pt x="1435" y="1252"/>
                </a:cubicBezTo>
                <a:cubicBezTo>
                  <a:pt x="1477" y="1252"/>
                  <a:pt x="1512" y="1287"/>
                  <a:pt x="1512" y="1330"/>
                </a:cubicBezTo>
                <a:cubicBezTo>
                  <a:pt x="1512" y="1372"/>
                  <a:pt x="1477" y="1407"/>
                  <a:pt x="1435" y="1407"/>
                </a:cubicBezTo>
                <a:cubicBezTo>
                  <a:pt x="1392" y="1407"/>
                  <a:pt x="1357" y="1372"/>
                  <a:pt x="1357" y="1330"/>
                </a:cubicBezTo>
                <a:close/>
                <a:moveTo>
                  <a:pt x="1696" y="1330"/>
                </a:moveTo>
                <a:cubicBezTo>
                  <a:pt x="1696" y="1287"/>
                  <a:pt x="1731" y="1252"/>
                  <a:pt x="1774" y="1252"/>
                </a:cubicBezTo>
                <a:cubicBezTo>
                  <a:pt x="1816" y="1252"/>
                  <a:pt x="1851" y="1287"/>
                  <a:pt x="1851" y="1330"/>
                </a:cubicBezTo>
                <a:cubicBezTo>
                  <a:pt x="1851" y="1372"/>
                  <a:pt x="1816" y="1407"/>
                  <a:pt x="1774" y="1407"/>
                </a:cubicBezTo>
                <a:cubicBezTo>
                  <a:pt x="1731" y="1407"/>
                  <a:pt x="1696" y="1372"/>
                  <a:pt x="1696" y="1330"/>
                </a:cubicBezTo>
                <a:close/>
              </a:path>
            </a:pathLst>
          </a:custGeom>
          <a:solidFill>
            <a:srgbClr val="F3AD1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3" name="任意多边形 12"/>
          <p:cNvSpPr/>
          <p:nvPr/>
        </p:nvSpPr>
        <p:spPr>
          <a:xfrm>
            <a:off x="8624570" y="1680210"/>
            <a:ext cx="760095" cy="633095"/>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1851" h="1407">
                <a:moveTo>
                  <a:pt x="0" y="78"/>
                </a:moveTo>
                <a:cubicBezTo>
                  <a:pt x="0" y="35"/>
                  <a:pt x="35" y="0"/>
                  <a:pt x="77" y="0"/>
                </a:cubicBezTo>
                <a:cubicBezTo>
                  <a:pt x="120" y="0"/>
                  <a:pt x="155" y="35"/>
                  <a:pt x="155" y="78"/>
                </a:cubicBezTo>
                <a:cubicBezTo>
                  <a:pt x="155" y="120"/>
                  <a:pt x="120" y="155"/>
                  <a:pt x="77" y="155"/>
                </a:cubicBezTo>
                <a:cubicBezTo>
                  <a:pt x="35" y="155"/>
                  <a:pt x="0" y="120"/>
                  <a:pt x="0" y="78"/>
                </a:cubicBezTo>
                <a:close/>
                <a:moveTo>
                  <a:pt x="339" y="78"/>
                </a:moveTo>
                <a:cubicBezTo>
                  <a:pt x="339" y="35"/>
                  <a:pt x="374" y="0"/>
                  <a:pt x="417" y="0"/>
                </a:cubicBezTo>
                <a:cubicBezTo>
                  <a:pt x="459" y="0"/>
                  <a:pt x="494" y="35"/>
                  <a:pt x="494" y="78"/>
                </a:cubicBezTo>
                <a:cubicBezTo>
                  <a:pt x="494" y="120"/>
                  <a:pt x="459" y="155"/>
                  <a:pt x="417" y="155"/>
                </a:cubicBezTo>
                <a:cubicBezTo>
                  <a:pt x="374" y="155"/>
                  <a:pt x="339" y="120"/>
                  <a:pt x="339" y="78"/>
                </a:cubicBezTo>
                <a:close/>
                <a:moveTo>
                  <a:pt x="678" y="78"/>
                </a:moveTo>
                <a:cubicBezTo>
                  <a:pt x="678" y="35"/>
                  <a:pt x="713" y="0"/>
                  <a:pt x="756" y="0"/>
                </a:cubicBezTo>
                <a:cubicBezTo>
                  <a:pt x="799" y="0"/>
                  <a:pt x="833" y="35"/>
                  <a:pt x="833" y="78"/>
                </a:cubicBezTo>
                <a:cubicBezTo>
                  <a:pt x="833" y="120"/>
                  <a:pt x="799" y="155"/>
                  <a:pt x="756" y="155"/>
                </a:cubicBezTo>
                <a:cubicBezTo>
                  <a:pt x="713" y="155"/>
                  <a:pt x="678" y="120"/>
                  <a:pt x="678" y="78"/>
                </a:cubicBezTo>
                <a:close/>
                <a:moveTo>
                  <a:pt x="1018" y="78"/>
                </a:moveTo>
                <a:cubicBezTo>
                  <a:pt x="1018" y="35"/>
                  <a:pt x="1052" y="0"/>
                  <a:pt x="1095" y="0"/>
                </a:cubicBezTo>
                <a:cubicBezTo>
                  <a:pt x="1138" y="0"/>
                  <a:pt x="1173" y="35"/>
                  <a:pt x="1173" y="78"/>
                </a:cubicBezTo>
                <a:cubicBezTo>
                  <a:pt x="1173" y="120"/>
                  <a:pt x="1138" y="155"/>
                  <a:pt x="1095" y="155"/>
                </a:cubicBezTo>
                <a:cubicBezTo>
                  <a:pt x="1052" y="155"/>
                  <a:pt x="1018" y="120"/>
                  <a:pt x="1018" y="78"/>
                </a:cubicBezTo>
                <a:close/>
                <a:moveTo>
                  <a:pt x="1357" y="78"/>
                </a:moveTo>
                <a:cubicBezTo>
                  <a:pt x="1357" y="35"/>
                  <a:pt x="1392" y="0"/>
                  <a:pt x="1434" y="0"/>
                </a:cubicBezTo>
                <a:cubicBezTo>
                  <a:pt x="1477" y="0"/>
                  <a:pt x="1512" y="35"/>
                  <a:pt x="1512" y="78"/>
                </a:cubicBezTo>
                <a:cubicBezTo>
                  <a:pt x="1512" y="120"/>
                  <a:pt x="1477" y="155"/>
                  <a:pt x="1434" y="155"/>
                </a:cubicBezTo>
                <a:cubicBezTo>
                  <a:pt x="1392" y="155"/>
                  <a:pt x="1357" y="120"/>
                  <a:pt x="1357" y="78"/>
                </a:cubicBezTo>
                <a:close/>
                <a:moveTo>
                  <a:pt x="1696" y="78"/>
                </a:moveTo>
                <a:cubicBezTo>
                  <a:pt x="1696" y="35"/>
                  <a:pt x="1731" y="0"/>
                  <a:pt x="1774" y="0"/>
                </a:cubicBezTo>
                <a:cubicBezTo>
                  <a:pt x="1816" y="0"/>
                  <a:pt x="1851" y="35"/>
                  <a:pt x="1851" y="78"/>
                </a:cubicBezTo>
                <a:cubicBezTo>
                  <a:pt x="1851" y="120"/>
                  <a:pt x="1816" y="155"/>
                  <a:pt x="1774" y="155"/>
                </a:cubicBezTo>
                <a:cubicBezTo>
                  <a:pt x="1731" y="155"/>
                  <a:pt x="1696" y="120"/>
                  <a:pt x="1696" y="78"/>
                </a:cubicBezTo>
                <a:close/>
                <a:moveTo>
                  <a:pt x="0" y="391"/>
                </a:moveTo>
                <a:cubicBezTo>
                  <a:pt x="0" y="348"/>
                  <a:pt x="35" y="313"/>
                  <a:pt x="78" y="313"/>
                </a:cubicBezTo>
                <a:cubicBezTo>
                  <a:pt x="120" y="313"/>
                  <a:pt x="155" y="348"/>
                  <a:pt x="155" y="391"/>
                </a:cubicBezTo>
                <a:cubicBezTo>
                  <a:pt x="155" y="433"/>
                  <a:pt x="120" y="468"/>
                  <a:pt x="78" y="468"/>
                </a:cubicBezTo>
                <a:cubicBezTo>
                  <a:pt x="35" y="468"/>
                  <a:pt x="0" y="433"/>
                  <a:pt x="0" y="391"/>
                </a:cubicBezTo>
                <a:close/>
                <a:moveTo>
                  <a:pt x="339" y="391"/>
                </a:moveTo>
                <a:cubicBezTo>
                  <a:pt x="339" y="348"/>
                  <a:pt x="374" y="313"/>
                  <a:pt x="417" y="313"/>
                </a:cubicBezTo>
                <a:cubicBezTo>
                  <a:pt x="459" y="313"/>
                  <a:pt x="494" y="348"/>
                  <a:pt x="494" y="391"/>
                </a:cubicBezTo>
                <a:cubicBezTo>
                  <a:pt x="494" y="433"/>
                  <a:pt x="459" y="468"/>
                  <a:pt x="417" y="468"/>
                </a:cubicBezTo>
                <a:cubicBezTo>
                  <a:pt x="374" y="468"/>
                  <a:pt x="339" y="433"/>
                  <a:pt x="339" y="391"/>
                </a:cubicBezTo>
                <a:close/>
                <a:moveTo>
                  <a:pt x="678" y="391"/>
                </a:moveTo>
                <a:cubicBezTo>
                  <a:pt x="678" y="348"/>
                  <a:pt x="713" y="313"/>
                  <a:pt x="756" y="313"/>
                </a:cubicBezTo>
                <a:cubicBezTo>
                  <a:pt x="798" y="313"/>
                  <a:pt x="833" y="348"/>
                  <a:pt x="833" y="391"/>
                </a:cubicBezTo>
                <a:cubicBezTo>
                  <a:pt x="833" y="433"/>
                  <a:pt x="798" y="468"/>
                  <a:pt x="756" y="468"/>
                </a:cubicBezTo>
                <a:cubicBezTo>
                  <a:pt x="713" y="468"/>
                  <a:pt x="678" y="433"/>
                  <a:pt x="678" y="391"/>
                </a:cubicBezTo>
                <a:close/>
                <a:moveTo>
                  <a:pt x="1018" y="391"/>
                </a:moveTo>
                <a:cubicBezTo>
                  <a:pt x="1018" y="348"/>
                  <a:pt x="1053" y="313"/>
                  <a:pt x="1096" y="313"/>
                </a:cubicBezTo>
                <a:cubicBezTo>
                  <a:pt x="1138" y="313"/>
                  <a:pt x="1173" y="348"/>
                  <a:pt x="1173" y="391"/>
                </a:cubicBezTo>
                <a:cubicBezTo>
                  <a:pt x="1173" y="433"/>
                  <a:pt x="1138" y="468"/>
                  <a:pt x="1096" y="468"/>
                </a:cubicBezTo>
                <a:cubicBezTo>
                  <a:pt x="1053" y="468"/>
                  <a:pt x="1018" y="433"/>
                  <a:pt x="1018" y="391"/>
                </a:cubicBezTo>
                <a:close/>
                <a:moveTo>
                  <a:pt x="1357" y="391"/>
                </a:moveTo>
                <a:cubicBezTo>
                  <a:pt x="1357" y="348"/>
                  <a:pt x="1392" y="313"/>
                  <a:pt x="1435" y="313"/>
                </a:cubicBezTo>
                <a:cubicBezTo>
                  <a:pt x="1477" y="313"/>
                  <a:pt x="1512" y="348"/>
                  <a:pt x="1512" y="391"/>
                </a:cubicBezTo>
                <a:cubicBezTo>
                  <a:pt x="1512" y="433"/>
                  <a:pt x="1477" y="468"/>
                  <a:pt x="1435" y="468"/>
                </a:cubicBezTo>
                <a:cubicBezTo>
                  <a:pt x="1392" y="468"/>
                  <a:pt x="1357" y="433"/>
                  <a:pt x="1357" y="391"/>
                </a:cubicBezTo>
                <a:close/>
                <a:moveTo>
                  <a:pt x="1696" y="391"/>
                </a:moveTo>
                <a:cubicBezTo>
                  <a:pt x="1696" y="348"/>
                  <a:pt x="1731" y="313"/>
                  <a:pt x="1774" y="313"/>
                </a:cubicBezTo>
                <a:cubicBezTo>
                  <a:pt x="1816" y="313"/>
                  <a:pt x="1851" y="348"/>
                  <a:pt x="1851" y="391"/>
                </a:cubicBezTo>
                <a:cubicBezTo>
                  <a:pt x="1851" y="433"/>
                  <a:pt x="1816" y="468"/>
                  <a:pt x="1774" y="468"/>
                </a:cubicBezTo>
                <a:cubicBezTo>
                  <a:pt x="1731" y="468"/>
                  <a:pt x="1696" y="433"/>
                  <a:pt x="1696" y="391"/>
                </a:cubicBezTo>
                <a:close/>
                <a:moveTo>
                  <a:pt x="0" y="704"/>
                </a:moveTo>
                <a:cubicBezTo>
                  <a:pt x="0" y="661"/>
                  <a:pt x="35" y="626"/>
                  <a:pt x="78" y="626"/>
                </a:cubicBezTo>
                <a:cubicBezTo>
                  <a:pt x="120" y="626"/>
                  <a:pt x="155" y="661"/>
                  <a:pt x="155" y="704"/>
                </a:cubicBezTo>
                <a:cubicBezTo>
                  <a:pt x="155" y="746"/>
                  <a:pt x="120" y="781"/>
                  <a:pt x="78" y="781"/>
                </a:cubicBezTo>
                <a:cubicBezTo>
                  <a:pt x="35" y="781"/>
                  <a:pt x="0" y="746"/>
                  <a:pt x="0" y="704"/>
                </a:cubicBezTo>
                <a:close/>
                <a:moveTo>
                  <a:pt x="339" y="704"/>
                </a:moveTo>
                <a:cubicBezTo>
                  <a:pt x="339" y="661"/>
                  <a:pt x="374" y="626"/>
                  <a:pt x="417" y="626"/>
                </a:cubicBezTo>
                <a:cubicBezTo>
                  <a:pt x="459" y="626"/>
                  <a:pt x="494" y="661"/>
                  <a:pt x="494" y="704"/>
                </a:cubicBezTo>
                <a:cubicBezTo>
                  <a:pt x="494" y="746"/>
                  <a:pt x="459" y="781"/>
                  <a:pt x="417" y="781"/>
                </a:cubicBezTo>
                <a:cubicBezTo>
                  <a:pt x="374" y="781"/>
                  <a:pt x="339" y="746"/>
                  <a:pt x="339" y="704"/>
                </a:cubicBezTo>
                <a:close/>
                <a:moveTo>
                  <a:pt x="678" y="704"/>
                </a:moveTo>
                <a:cubicBezTo>
                  <a:pt x="678" y="661"/>
                  <a:pt x="713" y="626"/>
                  <a:pt x="756" y="626"/>
                </a:cubicBezTo>
                <a:cubicBezTo>
                  <a:pt x="798" y="626"/>
                  <a:pt x="833" y="661"/>
                  <a:pt x="833" y="704"/>
                </a:cubicBezTo>
                <a:cubicBezTo>
                  <a:pt x="833" y="746"/>
                  <a:pt x="798" y="781"/>
                  <a:pt x="756" y="781"/>
                </a:cubicBezTo>
                <a:cubicBezTo>
                  <a:pt x="713" y="781"/>
                  <a:pt x="678" y="746"/>
                  <a:pt x="678" y="704"/>
                </a:cubicBezTo>
                <a:close/>
                <a:moveTo>
                  <a:pt x="1018" y="704"/>
                </a:moveTo>
                <a:cubicBezTo>
                  <a:pt x="1018" y="661"/>
                  <a:pt x="1053" y="626"/>
                  <a:pt x="1096" y="626"/>
                </a:cubicBezTo>
                <a:cubicBezTo>
                  <a:pt x="1138" y="626"/>
                  <a:pt x="1173" y="661"/>
                  <a:pt x="1173" y="704"/>
                </a:cubicBezTo>
                <a:cubicBezTo>
                  <a:pt x="1173" y="746"/>
                  <a:pt x="1138" y="781"/>
                  <a:pt x="1096" y="781"/>
                </a:cubicBezTo>
                <a:cubicBezTo>
                  <a:pt x="1053" y="781"/>
                  <a:pt x="1018" y="746"/>
                  <a:pt x="1018" y="704"/>
                </a:cubicBezTo>
                <a:close/>
                <a:moveTo>
                  <a:pt x="1357" y="704"/>
                </a:moveTo>
                <a:cubicBezTo>
                  <a:pt x="1357" y="661"/>
                  <a:pt x="1392" y="626"/>
                  <a:pt x="1435" y="626"/>
                </a:cubicBezTo>
                <a:cubicBezTo>
                  <a:pt x="1477" y="626"/>
                  <a:pt x="1512" y="661"/>
                  <a:pt x="1512" y="704"/>
                </a:cubicBezTo>
                <a:cubicBezTo>
                  <a:pt x="1512" y="746"/>
                  <a:pt x="1477" y="781"/>
                  <a:pt x="1435" y="781"/>
                </a:cubicBezTo>
                <a:cubicBezTo>
                  <a:pt x="1392" y="781"/>
                  <a:pt x="1357" y="746"/>
                  <a:pt x="1357" y="704"/>
                </a:cubicBezTo>
                <a:close/>
                <a:moveTo>
                  <a:pt x="1696" y="704"/>
                </a:moveTo>
                <a:cubicBezTo>
                  <a:pt x="1696" y="661"/>
                  <a:pt x="1731" y="626"/>
                  <a:pt x="1774" y="626"/>
                </a:cubicBezTo>
                <a:cubicBezTo>
                  <a:pt x="1816" y="626"/>
                  <a:pt x="1851" y="661"/>
                  <a:pt x="1851" y="704"/>
                </a:cubicBezTo>
                <a:cubicBezTo>
                  <a:pt x="1851" y="746"/>
                  <a:pt x="1816" y="781"/>
                  <a:pt x="1774" y="781"/>
                </a:cubicBezTo>
                <a:cubicBezTo>
                  <a:pt x="1731" y="781"/>
                  <a:pt x="1696" y="746"/>
                  <a:pt x="1696" y="704"/>
                </a:cubicBezTo>
                <a:close/>
                <a:moveTo>
                  <a:pt x="0" y="1017"/>
                </a:moveTo>
                <a:cubicBezTo>
                  <a:pt x="0" y="974"/>
                  <a:pt x="35" y="939"/>
                  <a:pt x="78" y="939"/>
                </a:cubicBezTo>
                <a:cubicBezTo>
                  <a:pt x="120" y="939"/>
                  <a:pt x="155" y="974"/>
                  <a:pt x="155" y="1017"/>
                </a:cubicBezTo>
                <a:cubicBezTo>
                  <a:pt x="155" y="1059"/>
                  <a:pt x="120" y="1094"/>
                  <a:pt x="78" y="1094"/>
                </a:cubicBezTo>
                <a:cubicBezTo>
                  <a:pt x="35" y="1094"/>
                  <a:pt x="0" y="1059"/>
                  <a:pt x="0" y="1017"/>
                </a:cubicBezTo>
                <a:close/>
                <a:moveTo>
                  <a:pt x="339" y="1017"/>
                </a:moveTo>
                <a:cubicBezTo>
                  <a:pt x="339" y="974"/>
                  <a:pt x="374" y="939"/>
                  <a:pt x="417" y="939"/>
                </a:cubicBezTo>
                <a:cubicBezTo>
                  <a:pt x="459" y="939"/>
                  <a:pt x="494" y="974"/>
                  <a:pt x="494" y="1017"/>
                </a:cubicBezTo>
                <a:cubicBezTo>
                  <a:pt x="494" y="1059"/>
                  <a:pt x="459" y="1094"/>
                  <a:pt x="417" y="1094"/>
                </a:cubicBezTo>
                <a:cubicBezTo>
                  <a:pt x="374" y="1094"/>
                  <a:pt x="339" y="1059"/>
                  <a:pt x="339" y="1017"/>
                </a:cubicBezTo>
                <a:close/>
                <a:moveTo>
                  <a:pt x="678" y="1017"/>
                </a:moveTo>
                <a:cubicBezTo>
                  <a:pt x="678" y="974"/>
                  <a:pt x="713" y="939"/>
                  <a:pt x="756" y="939"/>
                </a:cubicBezTo>
                <a:cubicBezTo>
                  <a:pt x="798" y="939"/>
                  <a:pt x="833" y="974"/>
                  <a:pt x="833" y="1017"/>
                </a:cubicBezTo>
                <a:cubicBezTo>
                  <a:pt x="833" y="1059"/>
                  <a:pt x="798" y="1094"/>
                  <a:pt x="756" y="1094"/>
                </a:cubicBezTo>
                <a:cubicBezTo>
                  <a:pt x="713" y="1094"/>
                  <a:pt x="678" y="1059"/>
                  <a:pt x="678" y="1017"/>
                </a:cubicBezTo>
                <a:close/>
                <a:moveTo>
                  <a:pt x="1018" y="1017"/>
                </a:moveTo>
                <a:cubicBezTo>
                  <a:pt x="1018" y="974"/>
                  <a:pt x="1053" y="939"/>
                  <a:pt x="1096" y="939"/>
                </a:cubicBezTo>
                <a:cubicBezTo>
                  <a:pt x="1138" y="939"/>
                  <a:pt x="1173" y="974"/>
                  <a:pt x="1173" y="1017"/>
                </a:cubicBezTo>
                <a:cubicBezTo>
                  <a:pt x="1173" y="1059"/>
                  <a:pt x="1138" y="1094"/>
                  <a:pt x="1096" y="1094"/>
                </a:cubicBezTo>
                <a:cubicBezTo>
                  <a:pt x="1053" y="1094"/>
                  <a:pt x="1018" y="1059"/>
                  <a:pt x="1018" y="1017"/>
                </a:cubicBezTo>
                <a:close/>
                <a:moveTo>
                  <a:pt x="1357" y="1017"/>
                </a:moveTo>
                <a:cubicBezTo>
                  <a:pt x="1357" y="974"/>
                  <a:pt x="1392" y="939"/>
                  <a:pt x="1435" y="939"/>
                </a:cubicBezTo>
                <a:cubicBezTo>
                  <a:pt x="1477" y="939"/>
                  <a:pt x="1512" y="974"/>
                  <a:pt x="1512" y="1017"/>
                </a:cubicBezTo>
                <a:cubicBezTo>
                  <a:pt x="1512" y="1059"/>
                  <a:pt x="1477" y="1094"/>
                  <a:pt x="1435" y="1094"/>
                </a:cubicBezTo>
                <a:cubicBezTo>
                  <a:pt x="1392" y="1094"/>
                  <a:pt x="1357" y="1059"/>
                  <a:pt x="1357" y="1017"/>
                </a:cubicBezTo>
                <a:close/>
                <a:moveTo>
                  <a:pt x="1696" y="1017"/>
                </a:moveTo>
                <a:cubicBezTo>
                  <a:pt x="1696" y="974"/>
                  <a:pt x="1731" y="939"/>
                  <a:pt x="1774" y="939"/>
                </a:cubicBezTo>
                <a:cubicBezTo>
                  <a:pt x="1816" y="939"/>
                  <a:pt x="1851" y="974"/>
                  <a:pt x="1851" y="1017"/>
                </a:cubicBezTo>
                <a:cubicBezTo>
                  <a:pt x="1851" y="1059"/>
                  <a:pt x="1816" y="1094"/>
                  <a:pt x="1774" y="1094"/>
                </a:cubicBezTo>
                <a:cubicBezTo>
                  <a:pt x="1731" y="1094"/>
                  <a:pt x="1696" y="1059"/>
                  <a:pt x="1696" y="1017"/>
                </a:cubicBezTo>
                <a:close/>
                <a:moveTo>
                  <a:pt x="0" y="1330"/>
                </a:moveTo>
                <a:cubicBezTo>
                  <a:pt x="0" y="1287"/>
                  <a:pt x="35" y="1252"/>
                  <a:pt x="78" y="1252"/>
                </a:cubicBezTo>
                <a:cubicBezTo>
                  <a:pt x="120" y="1252"/>
                  <a:pt x="155" y="1287"/>
                  <a:pt x="155" y="1330"/>
                </a:cubicBezTo>
                <a:cubicBezTo>
                  <a:pt x="155" y="1372"/>
                  <a:pt x="120" y="1407"/>
                  <a:pt x="78" y="1407"/>
                </a:cubicBezTo>
                <a:cubicBezTo>
                  <a:pt x="35" y="1407"/>
                  <a:pt x="0" y="1372"/>
                  <a:pt x="0" y="1330"/>
                </a:cubicBezTo>
                <a:close/>
                <a:moveTo>
                  <a:pt x="339" y="1330"/>
                </a:moveTo>
                <a:cubicBezTo>
                  <a:pt x="339" y="1287"/>
                  <a:pt x="374" y="1252"/>
                  <a:pt x="417" y="1252"/>
                </a:cubicBezTo>
                <a:cubicBezTo>
                  <a:pt x="459" y="1252"/>
                  <a:pt x="494" y="1287"/>
                  <a:pt x="494" y="1330"/>
                </a:cubicBezTo>
                <a:cubicBezTo>
                  <a:pt x="494" y="1372"/>
                  <a:pt x="459" y="1407"/>
                  <a:pt x="417" y="1407"/>
                </a:cubicBezTo>
                <a:cubicBezTo>
                  <a:pt x="374" y="1407"/>
                  <a:pt x="339" y="1372"/>
                  <a:pt x="339" y="1330"/>
                </a:cubicBezTo>
                <a:close/>
                <a:moveTo>
                  <a:pt x="678" y="1330"/>
                </a:moveTo>
                <a:cubicBezTo>
                  <a:pt x="678" y="1287"/>
                  <a:pt x="713" y="1252"/>
                  <a:pt x="756" y="1252"/>
                </a:cubicBezTo>
                <a:cubicBezTo>
                  <a:pt x="798" y="1252"/>
                  <a:pt x="833" y="1287"/>
                  <a:pt x="833" y="1330"/>
                </a:cubicBezTo>
                <a:cubicBezTo>
                  <a:pt x="833" y="1372"/>
                  <a:pt x="798" y="1407"/>
                  <a:pt x="756" y="1407"/>
                </a:cubicBezTo>
                <a:cubicBezTo>
                  <a:pt x="713" y="1407"/>
                  <a:pt x="678" y="1372"/>
                  <a:pt x="678" y="1330"/>
                </a:cubicBezTo>
                <a:close/>
                <a:moveTo>
                  <a:pt x="1018" y="1330"/>
                </a:moveTo>
                <a:cubicBezTo>
                  <a:pt x="1018" y="1287"/>
                  <a:pt x="1053" y="1252"/>
                  <a:pt x="1096" y="1252"/>
                </a:cubicBezTo>
                <a:cubicBezTo>
                  <a:pt x="1138" y="1252"/>
                  <a:pt x="1173" y="1287"/>
                  <a:pt x="1173" y="1330"/>
                </a:cubicBezTo>
                <a:cubicBezTo>
                  <a:pt x="1173" y="1372"/>
                  <a:pt x="1138" y="1407"/>
                  <a:pt x="1096" y="1407"/>
                </a:cubicBezTo>
                <a:cubicBezTo>
                  <a:pt x="1053" y="1407"/>
                  <a:pt x="1018" y="1372"/>
                  <a:pt x="1018" y="1330"/>
                </a:cubicBezTo>
                <a:close/>
                <a:moveTo>
                  <a:pt x="1357" y="1330"/>
                </a:moveTo>
                <a:cubicBezTo>
                  <a:pt x="1357" y="1287"/>
                  <a:pt x="1392" y="1252"/>
                  <a:pt x="1435" y="1252"/>
                </a:cubicBezTo>
                <a:cubicBezTo>
                  <a:pt x="1477" y="1252"/>
                  <a:pt x="1512" y="1287"/>
                  <a:pt x="1512" y="1330"/>
                </a:cubicBezTo>
                <a:cubicBezTo>
                  <a:pt x="1512" y="1372"/>
                  <a:pt x="1477" y="1407"/>
                  <a:pt x="1435" y="1407"/>
                </a:cubicBezTo>
                <a:cubicBezTo>
                  <a:pt x="1392" y="1407"/>
                  <a:pt x="1357" y="1372"/>
                  <a:pt x="1357" y="1330"/>
                </a:cubicBezTo>
                <a:close/>
                <a:moveTo>
                  <a:pt x="1696" y="1330"/>
                </a:moveTo>
                <a:cubicBezTo>
                  <a:pt x="1696" y="1287"/>
                  <a:pt x="1731" y="1252"/>
                  <a:pt x="1774" y="1252"/>
                </a:cubicBezTo>
                <a:cubicBezTo>
                  <a:pt x="1816" y="1252"/>
                  <a:pt x="1851" y="1287"/>
                  <a:pt x="1851" y="1330"/>
                </a:cubicBezTo>
                <a:cubicBezTo>
                  <a:pt x="1851" y="1372"/>
                  <a:pt x="1816" y="1407"/>
                  <a:pt x="1774" y="1407"/>
                </a:cubicBezTo>
                <a:cubicBezTo>
                  <a:pt x="1731" y="1407"/>
                  <a:pt x="1696" y="1372"/>
                  <a:pt x="1696" y="1330"/>
                </a:cubicBezTo>
                <a:close/>
              </a:path>
            </a:pathLst>
          </a:custGeom>
          <a:solidFill>
            <a:srgbClr val="F3AD1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14" name="组合 13"/>
          <p:cNvGrpSpPr/>
          <p:nvPr/>
        </p:nvGrpSpPr>
        <p:grpSpPr>
          <a:xfrm>
            <a:off x="10435590" y="668655"/>
            <a:ext cx="1038225" cy="1038225"/>
            <a:chOff x="12010" y="1633"/>
            <a:chExt cx="1140" cy="1140"/>
          </a:xfrm>
        </p:grpSpPr>
        <p:sp>
          <p:nvSpPr>
            <p:cNvPr id="15" name="三十二角星 14"/>
            <p:cNvSpPr/>
            <p:nvPr>
              <p:custDataLst>
                <p:tags r:id="rId2"/>
              </p:custDataLst>
            </p:nvPr>
          </p:nvSpPr>
          <p:spPr>
            <a:xfrm>
              <a:off x="12010" y="1633"/>
              <a:ext cx="1140" cy="1140"/>
            </a:xfrm>
            <a:prstGeom prst="star32">
              <a:avLst/>
            </a:prstGeom>
            <a:solidFill>
              <a:srgbClr val="FDE0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custDataLst>
                <p:tags r:id="rId3"/>
              </p:custDataLst>
            </p:nvPr>
          </p:nvSpPr>
          <p:spPr>
            <a:xfrm>
              <a:off x="12190" y="1813"/>
              <a:ext cx="780" cy="780"/>
            </a:xfrm>
            <a:prstGeom prst="ellipse">
              <a:avLst/>
            </a:prstGeom>
            <a:solidFill>
              <a:srgbClr val="FE75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23" name="图片 22" descr="校园劳动"/>
          <p:cNvPicPr>
            <a:picLocks noChangeAspect="1"/>
          </p:cNvPicPr>
          <p:nvPr>
            <p:custDataLst>
              <p:tags r:id="rId1"/>
            </p:custDataLst>
          </p:nvPr>
        </p:nvPicPr>
        <p:blipFill>
          <a:blip r:embed="rId10"/>
          <a:stretch>
            <a:fillRect/>
          </a:stretch>
        </p:blipFill>
        <p:spPr>
          <a:xfrm>
            <a:off x="2540" y="3429635"/>
            <a:ext cx="4862195" cy="3428365"/>
          </a:xfrm>
          <a:prstGeom prst="rect">
            <a:avLst/>
          </a:prstGeom>
        </p:spPr>
      </p:pic>
      <p:sp>
        <p:nvSpPr>
          <p:cNvPr id="6" name="文本框 5"/>
          <p:cNvSpPr txBox="1"/>
          <p:nvPr/>
        </p:nvSpPr>
        <p:spPr>
          <a:xfrm>
            <a:off x="3779520" y="2864485"/>
            <a:ext cx="6118225" cy="1938020"/>
          </a:xfrm>
          <a:prstGeom prst="rect">
            <a:avLst/>
          </a:prstGeom>
          <a:noFill/>
        </p:spPr>
        <p:txBody>
          <a:bodyPr wrap="square">
            <a:spAutoFit/>
          </a:bodyPr>
          <a:lstStyle/>
          <a:p>
            <a:pPr indent="0" algn="ctr" fontAlgn="auto">
              <a:lnSpc>
                <a:spcPct val="120000"/>
              </a:lnSpc>
            </a:pPr>
            <a:r>
              <a:rPr lang="zh-CN" sz="5000" b="1" dirty="0">
                <a:ln w="12700">
                  <a:noFill/>
                </a:ln>
                <a:solidFill>
                  <a:srgbClr val="5D3317"/>
                </a:solidFill>
                <a:effectLst/>
                <a:latin typeface="微软雅黑" panose="020B0503020204020204" charset="-122"/>
                <a:ea typeface="微软雅黑" panose="020B0503020204020204" charset="-122"/>
                <a:cs typeface="微软雅黑" panose="020B0503020204020204" charset="-122"/>
              </a:rPr>
              <a:t>助力成长成才的</a:t>
            </a:r>
          </a:p>
          <a:p>
            <a:pPr indent="0" algn="ctr" fontAlgn="auto">
              <a:lnSpc>
                <a:spcPct val="120000"/>
              </a:lnSpc>
            </a:pPr>
            <a:r>
              <a:rPr lang="zh-CN" sz="5000" b="1" dirty="0">
                <a:ln w="12700">
                  <a:noFill/>
                </a:ln>
                <a:solidFill>
                  <a:srgbClr val="5D3317"/>
                </a:solidFill>
                <a:effectLst/>
                <a:latin typeface="微软雅黑" panose="020B0503020204020204" charset="-122"/>
                <a:ea typeface="微软雅黑" panose="020B0503020204020204" charset="-122"/>
                <a:cs typeface="微软雅黑" panose="020B0503020204020204" charset="-122"/>
              </a:rPr>
              <a:t>学校劳动</a:t>
            </a:r>
          </a:p>
        </p:txBody>
      </p:sp>
    </p:spTree>
  </p:cSld>
  <p:clrMapOvr>
    <a:masterClrMapping/>
  </p:clrMapOvr>
  <mc:AlternateContent xmlns:mc="http://schemas.openxmlformats.org/markup-compatibility/2006" xmlns:p14="http://schemas.microsoft.com/office/powerpoint/2010/main">
    <mc:Choice Requires="p14">
      <p:transition spd="slow" p14:dur="1250">
        <p:random/>
      </p:transition>
    </mc:Choice>
    <mc:Fallback xmlns="">
      <p:transition spd="slow">
        <p:random/>
      </p:transition>
    </mc:Fallback>
  </mc:AlternateContent>
  <p:timing>
    <p:tnLst>
      <p:par>
        <p:cTn id="1" dur="indefinite" restart="never" fill="hold"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custDataLst>
              <p:tags r:id="rId1"/>
            </p:custDataLst>
          </p:nvPr>
        </p:nvSpPr>
        <p:spPr>
          <a:xfrm>
            <a:off x="1232535" y="896620"/>
            <a:ext cx="10144125" cy="4696460"/>
          </a:xfrm>
          <a:prstGeom prst="rect">
            <a:avLst/>
          </a:prstGeom>
          <a:noFill/>
          <a:ln w="9525">
            <a:noFill/>
          </a:ln>
        </p:spPr>
        <p:txBody>
          <a:bodyPr wrap="square">
            <a:spAutoFit/>
          </a:bodyPr>
          <a:lstStyle/>
          <a:p>
            <a:pPr indent="457200" algn="l">
              <a:lnSpc>
                <a:spcPct val="175000"/>
              </a:lnSpc>
              <a:buClrTx/>
              <a:buSzTx/>
              <a:buFontTx/>
            </a:pPr>
            <a:r>
              <a:rPr lang="zh-CN" altLang="en-US" sz="1900" b="1"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rPr>
              <a:t>2. 技能要求</a:t>
            </a:r>
          </a:p>
          <a:p>
            <a:pPr indent="457200" algn="l">
              <a:lnSpc>
                <a:spcPct val="175000"/>
              </a:lnSpc>
              <a:buClrTx/>
              <a:buSzTx/>
              <a:buFontTx/>
            </a:pPr>
            <a:r>
              <a:rPr lang="zh-CN" altLang="en-US" sz="1900" b="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rPr>
              <a:t>（1） 指导思想要体现活动总体目标依据，要体现社会主义核心价值观要求，弘扬正能量。</a:t>
            </a:r>
          </a:p>
          <a:p>
            <a:pPr indent="457200" algn="l">
              <a:lnSpc>
                <a:spcPct val="175000"/>
              </a:lnSpc>
              <a:buClrTx/>
              <a:buSzTx/>
              <a:buFontTx/>
            </a:pPr>
            <a:r>
              <a:rPr lang="zh-CN" altLang="en-US" sz="1900" b="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rPr>
              <a:t>（2） 内容要素齐全、规范，意思表达准确、无歧义。</a:t>
            </a:r>
          </a:p>
          <a:p>
            <a:pPr indent="457200" algn="l">
              <a:lnSpc>
                <a:spcPct val="175000"/>
              </a:lnSpc>
              <a:buClrTx/>
              <a:buSzTx/>
              <a:buFontTx/>
            </a:pPr>
            <a:r>
              <a:rPr lang="zh-CN" altLang="en-US" sz="1900" b="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rPr>
              <a:t>（3） 流程清晰、科学、可操作。</a:t>
            </a:r>
          </a:p>
          <a:p>
            <a:pPr indent="457200" algn="l">
              <a:lnSpc>
                <a:spcPct val="175000"/>
              </a:lnSpc>
              <a:buClrTx/>
              <a:buSzTx/>
              <a:buFontTx/>
            </a:pPr>
            <a:r>
              <a:rPr lang="zh-CN" altLang="en-US" sz="1900" b="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rPr>
              <a:t>（4） 语言简洁规范，无病句。</a:t>
            </a:r>
          </a:p>
          <a:p>
            <a:pPr indent="457200" algn="l">
              <a:lnSpc>
                <a:spcPct val="175000"/>
              </a:lnSpc>
              <a:buClrTx/>
              <a:buSzTx/>
              <a:buFontTx/>
            </a:pPr>
            <a:r>
              <a:rPr lang="zh-CN" altLang="en-US" sz="1900" b="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rPr>
              <a:t>（5） 文件（方案）符合文件设计格式要求。用电脑设计，要符合现代办公软件文件版面设计格式要求。具体包括：标题、正文、字体、段落间距、首行缩进等。如果是手工设计，需用正楷字，A4纸设计，格式可参考电脑版要求。</a:t>
            </a:r>
          </a:p>
          <a:p>
            <a:pPr indent="457200" algn="l">
              <a:lnSpc>
                <a:spcPct val="175000"/>
              </a:lnSpc>
              <a:buClrTx/>
              <a:buSzTx/>
              <a:buFontTx/>
            </a:pPr>
            <a:r>
              <a:rPr lang="zh-CN" altLang="en-US" sz="1900" b="1"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rPr>
              <a:t>注意：</a:t>
            </a:r>
            <a:r>
              <a:rPr lang="zh-CN" altLang="en-US" sz="1900" b="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rPr>
              <a:t>要发扬团队合作精神。</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custDataLst>
              <p:tags r:id="rId1"/>
            </p:custDataLst>
          </p:nvPr>
        </p:nvSpPr>
        <p:spPr>
          <a:xfrm>
            <a:off x="1232535" y="896620"/>
            <a:ext cx="10144125" cy="4184650"/>
          </a:xfrm>
          <a:prstGeom prst="rect">
            <a:avLst/>
          </a:prstGeom>
          <a:noFill/>
          <a:ln w="9525">
            <a:noFill/>
          </a:ln>
        </p:spPr>
        <p:txBody>
          <a:bodyPr wrap="square">
            <a:spAutoFit/>
          </a:bodyPr>
          <a:lstStyle/>
          <a:p>
            <a:pPr indent="457200" algn="l">
              <a:lnSpc>
                <a:spcPct val="175000"/>
              </a:lnSpc>
              <a:buClrTx/>
              <a:buSzTx/>
              <a:buFontTx/>
            </a:pPr>
            <a:r>
              <a:rPr lang="zh-CN" altLang="en-US" sz="1900" b="1" dirty="0">
                <a:solidFill>
                  <a:srgbClr val="B49574"/>
                </a:solidFill>
                <a:latin typeface="微软雅黑" panose="020B0503020204020204" charset="-122"/>
                <a:ea typeface="微软雅黑" panose="020B0503020204020204" charset="-122"/>
                <a:cs typeface="Arial" panose="020B0604020202020204" pitchFamily="34" charset="0"/>
              </a:rPr>
              <a:t>五、 操作流程指导</a:t>
            </a:r>
          </a:p>
          <a:p>
            <a:pPr indent="457200" algn="l">
              <a:lnSpc>
                <a:spcPct val="175000"/>
              </a:lnSpc>
              <a:buClrTx/>
              <a:buSzTx/>
              <a:buFontTx/>
            </a:pPr>
            <a:r>
              <a:rPr lang="zh-CN" altLang="en-US" sz="1900" b="1"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rPr>
              <a:t>1. 活动地点</a:t>
            </a:r>
          </a:p>
          <a:p>
            <a:pPr indent="457200" algn="l">
              <a:lnSpc>
                <a:spcPct val="175000"/>
              </a:lnSpc>
              <a:buClrTx/>
              <a:buSzTx/>
              <a:buFontTx/>
            </a:pPr>
            <a:r>
              <a:rPr lang="zh-CN" altLang="en-US" sz="1900" b="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rPr>
              <a:t>班级教室或计算机实训室。</a:t>
            </a:r>
          </a:p>
          <a:p>
            <a:pPr indent="457200" algn="l">
              <a:lnSpc>
                <a:spcPct val="175000"/>
              </a:lnSpc>
              <a:buClrTx/>
              <a:buSzTx/>
              <a:buFontTx/>
            </a:pPr>
            <a:r>
              <a:rPr lang="zh-CN" altLang="en-US" sz="1900" b="1"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rPr>
              <a:t>2. 操作步骤</a:t>
            </a:r>
          </a:p>
          <a:p>
            <a:pPr indent="457200" algn="l">
              <a:lnSpc>
                <a:spcPct val="175000"/>
              </a:lnSpc>
              <a:buClrTx/>
              <a:buSzTx/>
              <a:buFontTx/>
            </a:pPr>
            <a:r>
              <a:rPr lang="zh-CN" altLang="en-US" sz="1900" b="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rPr>
              <a:t>第一步：根据特长和兴趣爱好分两组：海报设计组和简单活动方案设计组。</a:t>
            </a:r>
          </a:p>
          <a:p>
            <a:pPr indent="457200" algn="l">
              <a:lnSpc>
                <a:spcPct val="175000"/>
              </a:lnSpc>
              <a:buClrTx/>
              <a:buSzTx/>
              <a:buFontTx/>
            </a:pPr>
            <a:r>
              <a:rPr lang="zh-CN" altLang="en-US" sz="1900" b="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rPr>
              <a:t>第二步：分组进行劳动体验。每组根据人数情况完成3—5个作品。</a:t>
            </a:r>
          </a:p>
          <a:p>
            <a:pPr indent="457200" algn="l">
              <a:lnSpc>
                <a:spcPct val="175000"/>
              </a:lnSpc>
              <a:buClrTx/>
              <a:buSzTx/>
              <a:buFontTx/>
            </a:pPr>
            <a:r>
              <a:rPr lang="zh-CN" altLang="en-US" sz="1900" b="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rPr>
              <a:t>第三步：任务完成后，呈现劳动成果（实物、照片或电脑作品）。</a:t>
            </a:r>
          </a:p>
          <a:p>
            <a:pPr indent="457200" algn="l">
              <a:lnSpc>
                <a:spcPct val="175000"/>
              </a:lnSpc>
              <a:buClrTx/>
              <a:buSzTx/>
              <a:buFontTx/>
            </a:pPr>
            <a:r>
              <a:rPr lang="zh-CN" altLang="en-US" sz="1900" b="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rPr>
              <a:t>第四步：在班级微信或QQ群分享劳动成果（实物、照片或电脑作品）。</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custDataLst>
              <p:tags r:id="rId1"/>
            </p:custDataLst>
          </p:nvPr>
        </p:nvSpPr>
        <p:spPr>
          <a:xfrm>
            <a:off x="1232535" y="896620"/>
            <a:ext cx="10144125" cy="5208270"/>
          </a:xfrm>
          <a:prstGeom prst="rect">
            <a:avLst/>
          </a:prstGeom>
          <a:noFill/>
          <a:ln w="9525">
            <a:noFill/>
          </a:ln>
        </p:spPr>
        <p:txBody>
          <a:bodyPr wrap="square">
            <a:spAutoFit/>
          </a:bodyPr>
          <a:lstStyle/>
          <a:p>
            <a:pPr indent="457200" algn="l">
              <a:lnSpc>
                <a:spcPct val="175000"/>
              </a:lnSpc>
              <a:buClrTx/>
              <a:buSzTx/>
              <a:buFontTx/>
            </a:pPr>
            <a:r>
              <a:rPr lang="zh-CN" altLang="en-US" sz="1900" b="1" dirty="0">
                <a:solidFill>
                  <a:srgbClr val="B49574"/>
                </a:solidFill>
                <a:latin typeface="微软雅黑" panose="020B0503020204020204" charset="-122"/>
                <a:ea typeface="微软雅黑" panose="020B0503020204020204" charset="-122"/>
                <a:cs typeface="Arial" panose="020B0604020202020204" pitchFamily="34" charset="0"/>
              </a:rPr>
              <a:t>六、自我感悟</a:t>
            </a:r>
          </a:p>
          <a:p>
            <a:pPr indent="457200" algn="l">
              <a:lnSpc>
                <a:spcPct val="175000"/>
              </a:lnSpc>
              <a:buClrTx/>
              <a:buSzTx/>
              <a:buFontTx/>
            </a:pPr>
            <a:r>
              <a:rPr lang="zh-CN" altLang="en-US" sz="1900" b="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rPr>
              <a:t>通过本次活动，我有如下收获：</a:t>
            </a:r>
          </a:p>
          <a:p>
            <a:pPr indent="457200" algn="l">
              <a:lnSpc>
                <a:spcPct val="175000"/>
              </a:lnSpc>
              <a:buClrTx/>
              <a:buSzTx/>
              <a:buFontTx/>
            </a:pPr>
            <a:r>
              <a:rPr lang="zh-CN" altLang="en-US" sz="1900" b="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rPr>
              <a:t>1. </a:t>
            </a:r>
            <a:r>
              <a:rPr lang="en-US" altLang="zh-CN" sz="1900" b="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rPr>
              <a:t>__________________________________________________________________________________</a:t>
            </a:r>
            <a:endParaRPr lang="zh-CN" altLang="en-US" sz="1900" b="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endParaRPr>
          </a:p>
          <a:p>
            <a:pPr indent="457200" algn="l">
              <a:lnSpc>
                <a:spcPct val="175000"/>
              </a:lnSpc>
              <a:buClrTx/>
              <a:buSzTx/>
              <a:buFontTx/>
            </a:pPr>
            <a:r>
              <a:rPr lang="zh-CN" altLang="en-US" sz="1900" b="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rPr>
              <a:t>2. </a:t>
            </a:r>
            <a:r>
              <a:rPr lang="en-US" altLang="zh-CN" sz="190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sym typeface="+mn-ea"/>
              </a:rPr>
              <a:t>__________________________________________________________________________________</a:t>
            </a:r>
            <a:endParaRPr lang="zh-CN" altLang="en-US" sz="1900" b="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endParaRPr>
          </a:p>
          <a:p>
            <a:pPr indent="457200" algn="l">
              <a:lnSpc>
                <a:spcPct val="175000"/>
              </a:lnSpc>
              <a:buClrTx/>
              <a:buSzTx/>
              <a:buFontTx/>
            </a:pPr>
            <a:r>
              <a:rPr lang="zh-CN" altLang="en-US" sz="1900" b="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rPr>
              <a:t>有如下不足：</a:t>
            </a:r>
          </a:p>
          <a:p>
            <a:pPr indent="457200" algn="l">
              <a:lnSpc>
                <a:spcPct val="175000"/>
              </a:lnSpc>
              <a:buClrTx/>
              <a:buSzTx/>
              <a:buFontTx/>
            </a:pPr>
            <a:r>
              <a:rPr lang="zh-CN" altLang="en-US" sz="1900" b="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rPr>
              <a:t>1. </a:t>
            </a:r>
            <a:r>
              <a:rPr lang="en-US" altLang="zh-CN" sz="190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sym typeface="+mn-ea"/>
              </a:rPr>
              <a:t>__________________________________________________________________________________</a:t>
            </a:r>
            <a:endParaRPr lang="zh-CN" altLang="en-US" sz="1900" b="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endParaRPr>
          </a:p>
          <a:p>
            <a:pPr indent="457200" algn="l">
              <a:lnSpc>
                <a:spcPct val="175000"/>
              </a:lnSpc>
              <a:buClrTx/>
              <a:buSzTx/>
              <a:buFontTx/>
            </a:pPr>
            <a:r>
              <a:rPr lang="zh-CN" altLang="en-US" sz="1900" b="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rPr>
              <a:t>2. </a:t>
            </a:r>
            <a:r>
              <a:rPr lang="en-US" altLang="zh-CN" sz="190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sym typeface="+mn-ea"/>
              </a:rPr>
              <a:t>__________________________________________________________________________________</a:t>
            </a:r>
            <a:endParaRPr lang="zh-CN" altLang="en-US" sz="1900" b="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endParaRPr>
          </a:p>
          <a:p>
            <a:pPr indent="457200" algn="l">
              <a:lnSpc>
                <a:spcPct val="175000"/>
              </a:lnSpc>
              <a:buClrTx/>
              <a:buSzTx/>
              <a:buFontTx/>
            </a:pPr>
            <a:r>
              <a:rPr lang="zh-CN" altLang="en-US" sz="1900" b="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rPr>
              <a:t>今后需要改进和努力的是：</a:t>
            </a:r>
          </a:p>
          <a:p>
            <a:pPr indent="457200" algn="l">
              <a:lnSpc>
                <a:spcPct val="175000"/>
              </a:lnSpc>
              <a:buClrTx/>
              <a:buSzTx/>
              <a:buFontTx/>
            </a:pPr>
            <a:r>
              <a:rPr lang="zh-CN" altLang="en-US" sz="1900" b="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rPr>
              <a:t>1. </a:t>
            </a:r>
            <a:r>
              <a:rPr lang="en-US" altLang="zh-CN" sz="190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sym typeface="+mn-ea"/>
              </a:rPr>
              <a:t>__________________________________________________________________________________</a:t>
            </a:r>
            <a:endParaRPr lang="zh-CN" altLang="en-US" sz="1900" b="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endParaRPr>
          </a:p>
          <a:p>
            <a:pPr indent="457200" algn="l">
              <a:lnSpc>
                <a:spcPct val="175000"/>
              </a:lnSpc>
              <a:buClrTx/>
              <a:buSzTx/>
              <a:buFontTx/>
            </a:pPr>
            <a:r>
              <a:rPr lang="zh-CN" altLang="en-US" sz="1900" b="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rPr>
              <a:t>2. </a:t>
            </a:r>
            <a:r>
              <a:rPr lang="en-US" altLang="zh-CN" sz="190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sym typeface="+mn-ea"/>
              </a:rPr>
              <a:t>__________________________________________________________________________________</a:t>
            </a:r>
            <a:endParaRPr lang="zh-CN" altLang="en-US" sz="1900" b="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custDataLst>
              <p:tags r:id="rId1"/>
            </p:custDataLst>
          </p:nvPr>
        </p:nvSpPr>
        <p:spPr>
          <a:xfrm>
            <a:off x="1232535" y="613410"/>
            <a:ext cx="10144125" cy="602615"/>
          </a:xfrm>
          <a:prstGeom prst="rect">
            <a:avLst/>
          </a:prstGeom>
          <a:noFill/>
          <a:ln w="9525">
            <a:noFill/>
          </a:ln>
        </p:spPr>
        <p:txBody>
          <a:bodyPr wrap="square">
            <a:spAutoFit/>
          </a:bodyPr>
          <a:lstStyle/>
          <a:p>
            <a:pPr indent="457200" algn="l">
              <a:lnSpc>
                <a:spcPct val="175000"/>
              </a:lnSpc>
              <a:buClrTx/>
              <a:buSzTx/>
              <a:buFontTx/>
            </a:pPr>
            <a:r>
              <a:rPr lang="zh-CN" altLang="en-US" sz="1900" b="1" dirty="0">
                <a:solidFill>
                  <a:srgbClr val="B49574"/>
                </a:solidFill>
                <a:latin typeface="微软雅黑" panose="020B0503020204020204" charset="-122"/>
                <a:ea typeface="微软雅黑" panose="020B0503020204020204" charset="-122"/>
                <a:cs typeface="Arial" panose="020B0604020202020204" pitchFamily="34" charset="0"/>
              </a:rPr>
              <a:t>七、活动评价（填写评价表）</a:t>
            </a:r>
          </a:p>
        </p:txBody>
      </p:sp>
      <p:pic>
        <p:nvPicPr>
          <p:cNvPr id="2" name="图片 1"/>
          <p:cNvPicPr>
            <a:picLocks noChangeAspect="1"/>
          </p:cNvPicPr>
          <p:nvPr>
            <p:custDataLst>
              <p:tags r:id="rId2"/>
            </p:custDataLst>
          </p:nvPr>
        </p:nvPicPr>
        <p:blipFill>
          <a:blip r:embed="rId5"/>
          <a:stretch>
            <a:fillRect/>
          </a:stretch>
        </p:blipFill>
        <p:spPr>
          <a:xfrm>
            <a:off x="2242185" y="1387475"/>
            <a:ext cx="7708265" cy="2778125"/>
          </a:xfrm>
          <a:prstGeom prst="rect">
            <a:avLst/>
          </a:prstGeom>
        </p:spPr>
      </p:pic>
      <p:pic>
        <p:nvPicPr>
          <p:cNvPr id="3" name="图片 2"/>
          <p:cNvPicPr>
            <a:picLocks noChangeAspect="1"/>
          </p:cNvPicPr>
          <p:nvPr>
            <p:custDataLst>
              <p:tags r:id="rId3"/>
            </p:custDataLst>
          </p:nvPr>
        </p:nvPicPr>
        <p:blipFill>
          <a:blip r:embed="rId6">
            <a:clrChange>
              <a:clrFrom>
                <a:srgbClr val="FFFFFF">
                  <a:alpha val="100000"/>
                </a:srgbClr>
              </a:clrFrom>
              <a:clrTo>
                <a:srgbClr val="FFFFFF">
                  <a:alpha val="100000"/>
                  <a:alpha val="0"/>
                </a:srgbClr>
              </a:clrTo>
            </a:clrChange>
          </a:blip>
          <a:stretch>
            <a:fillRect/>
          </a:stretch>
        </p:blipFill>
        <p:spPr>
          <a:xfrm>
            <a:off x="2237105" y="4178300"/>
            <a:ext cx="7726680" cy="202692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bg>
      <p:bgPr>
        <a:solidFill>
          <a:srgbClr val="F7C42F"/>
        </a:solidFill>
        <a:effectLst/>
      </p:bgPr>
    </p:bg>
    <p:spTree>
      <p:nvGrpSpPr>
        <p:cNvPr id="1" name=""/>
        <p:cNvGrpSpPr/>
        <p:nvPr/>
      </p:nvGrpSpPr>
      <p:grpSpPr>
        <a:xfrm>
          <a:off x="0" y="0"/>
          <a:ext cx="0" cy="0"/>
          <a:chOff x="0" y="0"/>
          <a:chExt cx="0" cy="0"/>
        </a:xfrm>
      </p:grpSpPr>
      <p:pic>
        <p:nvPicPr>
          <p:cNvPr id="50" name="图片 49" descr="图片4"/>
          <p:cNvPicPr>
            <a:picLocks noChangeAspect="1"/>
          </p:cNvPicPr>
          <p:nvPr/>
        </p:nvPicPr>
        <p:blipFill>
          <a:blip r:embed="rId5"/>
          <a:stretch>
            <a:fillRect/>
          </a:stretch>
        </p:blipFill>
        <p:spPr>
          <a:xfrm>
            <a:off x="2540" y="0"/>
            <a:ext cx="12186920" cy="6858000"/>
          </a:xfrm>
          <a:prstGeom prst="rect">
            <a:avLst/>
          </a:prstGeom>
        </p:spPr>
      </p:pic>
      <p:sp>
        <p:nvSpPr>
          <p:cNvPr id="4" name="圆角矩形 3"/>
          <p:cNvSpPr/>
          <p:nvPr/>
        </p:nvSpPr>
        <p:spPr>
          <a:xfrm>
            <a:off x="997585" y="1049020"/>
            <a:ext cx="10196830" cy="4657725"/>
          </a:xfrm>
          <a:prstGeom prst="roundRect">
            <a:avLst>
              <a:gd name="adj" fmla="val 6612"/>
            </a:avLst>
          </a:prstGeom>
          <a:gradFill>
            <a:gsLst>
              <a:gs pos="0">
                <a:schemeClr val="bg1"/>
              </a:gs>
              <a:gs pos="100000">
                <a:srgbClr val="FFF8E5"/>
              </a:gs>
            </a:gsLst>
            <a:lin ang="5400000" scaled="0"/>
          </a:gradFill>
          <a:ln w="50800">
            <a:solidFill>
              <a:srgbClr val="F3AD1F"/>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微软雅黑" panose="020B0503020204020204" charset="-122"/>
            </a:endParaRPr>
          </a:p>
        </p:txBody>
      </p:sp>
      <p:grpSp>
        <p:nvGrpSpPr>
          <p:cNvPr id="41" name="组合 40"/>
          <p:cNvGrpSpPr/>
          <p:nvPr/>
        </p:nvGrpSpPr>
        <p:grpSpPr>
          <a:xfrm>
            <a:off x="10435590" y="668655"/>
            <a:ext cx="1038225" cy="1038225"/>
            <a:chOff x="12010" y="1633"/>
            <a:chExt cx="1140" cy="1140"/>
          </a:xfrm>
        </p:grpSpPr>
        <p:sp>
          <p:nvSpPr>
            <p:cNvPr id="42" name="三十二角星 41"/>
            <p:cNvSpPr/>
            <p:nvPr>
              <p:custDataLst>
                <p:tags r:id="rId1"/>
              </p:custDataLst>
            </p:nvPr>
          </p:nvSpPr>
          <p:spPr>
            <a:xfrm>
              <a:off x="12010" y="1633"/>
              <a:ext cx="1140" cy="1140"/>
            </a:xfrm>
            <a:prstGeom prst="star32">
              <a:avLst/>
            </a:prstGeom>
            <a:solidFill>
              <a:srgbClr val="FDE0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custDataLst>
                <p:tags r:id="rId2"/>
              </p:custDataLst>
            </p:nvPr>
          </p:nvSpPr>
          <p:spPr>
            <a:xfrm>
              <a:off x="12190" y="1813"/>
              <a:ext cx="780" cy="780"/>
            </a:xfrm>
            <a:prstGeom prst="ellipse">
              <a:avLst/>
            </a:prstGeom>
            <a:solidFill>
              <a:srgbClr val="FE75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7" name="任意多边形 46"/>
          <p:cNvSpPr/>
          <p:nvPr/>
        </p:nvSpPr>
        <p:spPr>
          <a:xfrm>
            <a:off x="4071620" y="1305560"/>
            <a:ext cx="785495" cy="520065"/>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1851" h="1407">
                <a:moveTo>
                  <a:pt x="0" y="78"/>
                </a:moveTo>
                <a:cubicBezTo>
                  <a:pt x="0" y="35"/>
                  <a:pt x="35" y="0"/>
                  <a:pt x="77" y="0"/>
                </a:cubicBezTo>
                <a:cubicBezTo>
                  <a:pt x="120" y="0"/>
                  <a:pt x="155" y="35"/>
                  <a:pt x="155" y="78"/>
                </a:cubicBezTo>
                <a:cubicBezTo>
                  <a:pt x="155" y="120"/>
                  <a:pt x="120" y="155"/>
                  <a:pt x="77" y="155"/>
                </a:cubicBezTo>
                <a:cubicBezTo>
                  <a:pt x="35" y="155"/>
                  <a:pt x="0" y="120"/>
                  <a:pt x="0" y="78"/>
                </a:cubicBezTo>
                <a:close/>
                <a:moveTo>
                  <a:pt x="339" y="78"/>
                </a:moveTo>
                <a:cubicBezTo>
                  <a:pt x="339" y="35"/>
                  <a:pt x="374" y="0"/>
                  <a:pt x="417" y="0"/>
                </a:cubicBezTo>
                <a:cubicBezTo>
                  <a:pt x="459" y="0"/>
                  <a:pt x="494" y="35"/>
                  <a:pt x="494" y="78"/>
                </a:cubicBezTo>
                <a:cubicBezTo>
                  <a:pt x="494" y="120"/>
                  <a:pt x="459" y="155"/>
                  <a:pt x="417" y="155"/>
                </a:cubicBezTo>
                <a:cubicBezTo>
                  <a:pt x="374" y="155"/>
                  <a:pt x="339" y="120"/>
                  <a:pt x="339" y="78"/>
                </a:cubicBezTo>
                <a:close/>
                <a:moveTo>
                  <a:pt x="678" y="78"/>
                </a:moveTo>
                <a:cubicBezTo>
                  <a:pt x="678" y="35"/>
                  <a:pt x="713" y="0"/>
                  <a:pt x="756" y="0"/>
                </a:cubicBezTo>
                <a:cubicBezTo>
                  <a:pt x="799" y="0"/>
                  <a:pt x="833" y="35"/>
                  <a:pt x="833" y="78"/>
                </a:cubicBezTo>
                <a:cubicBezTo>
                  <a:pt x="833" y="120"/>
                  <a:pt x="799" y="155"/>
                  <a:pt x="756" y="155"/>
                </a:cubicBezTo>
                <a:cubicBezTo>
                  <a:pt x="713" y="155"/>
                  <a:pt x="678" y="120"/>
                  <a:pt x="678" y="78"/>
                </a:cubicBezTo>
                <a:close/>
                <a:moveTo>
                  <a:pt x="1018" y="78"/>
                </a:moveTo>
                <a:cubicBezTo>
                  <a:pt x="1018" y="35"/>
                  <a:pt x="1052" y="0"/>
                  <a:pt x="1095" y="0"/>
                </a:cubicBezTo>
                <a:cubicBezTo>
                  <a:pt x="1138" y="0"/>
                  <a:pt x="1173" y="35"/>
                  <a:pt x="1173" y="78"/>
                </a:cubicBezTo>
                <a:cubicBezTo>
                  <a:pt x="1173" y="120"/>
                  <a:pt x="1138" y="155"/>
                  <a:pt x="1095" y="155"/>
                </a:cubicBezTo>
                <a:cubicBezTo>
                  <a:pt x="1052" y="155"/>
                  <a:pt x="1018" y="120"/>
                  <a:pt x="1018" y="78"/>
                </a:cubicBezTo>
                <a:close/>
                <a:moveTo>
                  <a:pt x="1357" y="78"/>
                </a:moveTo>
                <a:cubicBezTo>
                  <a:pt x="1357" y="35"/>
                  <a:pt x="1392" y="0"/>
                  <a:pt x="1434" y="0"/>
                </a:cubicBezTo>
                <a:cubicBezTo>
                  <a:pt x="1477" y="0"/>
                  <a:pt x="1512" y="35"/>
                  <a:pt x="1512" y="78"/>
                </a:cubicBezTo>
                <a:cubicBezTo>
                  <a:pt x="1512" y="120"/>
                  <a:pt x="1477" y="155"/>
                  <a:pt x="1434" y="155"/>
                </a:cubicBezTo>
                <a:cubicBezTo>
                  <a:pt x="1392" y="155"/>
                  <a:pt x="1357" y="120"/>
                  <a:pt x="1357" y="78"/>
                </a:cubicBezTo>
                <a:close/>
                <a:moveTo>
                  <a:pt x="1696" y="78"/>
                </a:moveTo>
                <a:cubicBezTo>
                  <a:pt x="1696" y="35"/>
                  <a:pt x="1731" y="0"/>
                  <a:pt x="1774" y="0"/>
                </a:cubicBezTo>
                <a:cubicBezTo>
                  <a:pt x="1816" y="0"/>
                  <a:pt x="1851" y="35"/>
                  <a:pt x="1851" y="78"/>
                </a:cubicBezTo>
                <a:cubicBezTo>
                  <a:pt x="1851" y="120"/>
                  <a:pt x="1816" y="155"/>
                  <a:pt x="1774" y="155"/>
                </a:cubicBezTo>
                <a:cubicBezTo>
                  <a:pt x="1731" y="155"/>
                  <a:pt x="1696" y="120"/>
                  <a:pt x="1696" y="78"/>
                </a:cubicBezTo>
                <a:close/>
                <a:moveTo>
                  <a:pt x="0" y="391"/>
                </a:moveTo>
                <a:cubicBezTo>
                  <a:pt x="0" y="348"/>
                  <a:pt x="35" y="313"/>
                  <a:pt x="78" y="313"/>
                </a:cubicBezTo>
                <a:cubicBezTo>
                  <a:pt x="120" y="313"/>
                  <a:pt x="155" y="348"/>
                  <a:pt x="155" y="391"/>
                </a:cubicBezTo>
                <a:cubicBezTo>
                  <a:pt x="155" y="433"/>
                  <a:pt x="120" y="468"/>
                  <a:pt x="78" y="468"/>
                </a:cubicBezTo>
                <a:cubicBezTo>
                  <a:pt x="35" y="468"/>
                  <a:pt x="0" y="433"/>
                  <a:pt x="0" y="391"/>
                </a:cubicBezTo>
                <a:close/>
                <a:moveTo>
                  <a:pt x="339" y="391"/>
                </a:moveTo>
                <a:cubicBezTo>
                  <a:pt x="339" y="348"/>
                  <a:pt x="374" y="313"/>
                  <a:pt x="417" y="313"/>
                </a:cubicBezTo>
                <a:cubicBezTo>
                  <a:pt x="459" y="313"/>
                  <a:pt x="494" y="348"/>
                  <a:pt x="494" y="391"/>
                </a:cubicBezTo>
                <a:cubicBezTo>
                  <a:pt x="494" y="433"/>
                  <a:pt x="459" y="468"/>
                  <a:pt x="417" y="468"/>
                </a:cubicBezTo>
                <a:cubicBezTo>
                  <a:pt x="374" y="468"/>
                  <a:pt x="339" y="433"/>
                  <a:pt x="339" y="391"/>
                </a:cubicBezTo>
                <a:close/>
                <a:moveTo>
                  <a:pt x="678" y="391"/>
                </a:moveTo>
                <a:cubicBezTo>
                  <a:pt x="678" y="348"/>
                  <a:pt x="713" y="313"/>
                  <a:pt x="756" y="313"/>
                </a:cubicBezTo>
                <a:cubicBezTo>
                  <a:pt x="798" y="313"/>
                  <a:pt x="833" y="348"/>
                  <a:pt x="833" y="391"/>
                </a:cubicBezTo>
                <a:cubicBezTo>
                  <a:pt x="833" y="433"/>
                  <a:pt x="798" y="468"/>
                  <a:pt x="756" y="468"/>
                </a:cubicBezTo>
                <a:cubicBezTo>
                  <a:pt x="713" y="468"/>
                  <a:pt x="678" y="433"/>
                  <a:pt x="678" y="391"/>
                </a:cubicBezTo>
                <a:close/>
                <a:moveTo>
                  <a:pt x="1018" y="391"/>
                </a:moveTo>
                <a:cubicBezTo>
                  <a:pt x="1018" y="348"/>
                  <a:pt x="1053" y="313"/>
                  <a:pt x="1096" y="313"/>
                </a:cubicBezTo>
                <a:cubicBezTo>
                  <a:pt x="1138" y="313"/>
                  <a:pt x="1173" y="348"/>
                  <a:pt x="1173" y="391"/>
                </a:cubicBezTo>
                <a:cubicBezTo>
                  <a:pt x="1173" y="433"/>
                  <a:pt x="1138" y="468"/>
                  <a:pt x="1096" y="468"/>
                </a:cubicBezTo>
                <a:cubicBezTo>
                  <a:pt x="1053" y="468"/>
                  <a:pt x="1018" y="433"/>
                  <a:pt x="1018" y="391"/>
                </a:cubicBezTo>
                <a:close/>
                <a:moveTo>
                  <a:pt x="1357" y="391"/>
                </a:moveTo>
                <a:cubicBezTo>
                  <a:pt x="1357" y="348"/>
                  <a:pt x="1392" y="313"/>
                  <a:pt x="1435" y="313"/>
                </a:cubicBezTo>
                <a:cubicBezTo>
                  <a:pt x="1477" y="313"/>
                  <a:pt x="1512" y="348"/>
                  <a:pt x="1512" y="391"/>
                </a:cubicBezTo>
                <a:cubicBezTo>
                  <a:pt x="1512" y="433"/>
                  <a:pt x="1477" y="468"/>
                  <a:pt x="1435" y="468"/>
                </a:cubicBezTo>
                <a:cubicBezTo>
                  <a:pt x="1392" y="468"/>
                  <a:pt x="1357" y="433"/>
                  <a:pt x="1357" y="391"/>
                </a:cubicBezTo>
                <a:close/>
                <a:moveTo>
                  <a:pt x="1696" y="391"/>
                </a:moveTo>
                <a:cubicBezTo>
                  <a:pt x="1696" y="348"/>
                  <a:pt x="1731" y="313"/>
                  <a:pt x="1774" y="313"/>
                </a:cubicBezTo>
                <a:cubicBezTo>
                  <a:pt x="1816" y="313"/>
                  <a:pt x="1851" y="348"/>
                  <a:pt x="1851" y="391"/>
                </a:cubicBezTo>
                <a:cubicBezTo>
                  <a:pt x="1851" y="433"/>
                  <a:pt x="1816" y="468"/>
                  <a:pt x="1774" y="468"/>
                </a:cubicBezTo>
                <a:cubicBezTo>
                  <a:pt x="1731" y="468"/>
                  <a:pt x="1696" y="433"/>
                  <a:pt x="1696" y="391"/>
                </a:cubicBezTo>
                <a:close/>
                <a:moveTo>
                  <a:pt x="0" y="704"/>
                </a:moveTo>
                <a:cubicBezTo>
                  <a:pt x="0" y="661"/>
                  <a:pt x="35" y="626"/>
                  <a:pt x="78" y="626"/>
                </a:cubicBezTo>
                <a:cubicBezTo>
                  <a:pt x="120" y="626"/>
                  <a:pt x="155" y="661"/>
                  <a:pt x="155" y="704"/>
                </a:cubicBezTo>
                <a:cubicBezTo>
                  <a:pt x="155" y="746"/>
                  <a:pt x="120" y="781"/>
                  <a:pt x="78" y="781"/>
                </a:cubicBezTo>
                <a:cubicBezTo>
                  <a:pt x="35" y="781"/>
                  <a:pt x="0" y="746"/>
                  <a:pt x="0" y="704"/>
                </a:cubicBezTo>
                <a:close/>
                <a:moveTo>
                  <a:pt x="339" y="704"/>
                </a:moveTo>
                <a:cubicBezTo>
                  <a:pt x="339" y="661"/>
                  <a:pt x="374" y="626"/>
                  <a:pt x="417" y="626"/>
                </a:cubicBezTo>
                <a:cubicBezTo>
                  <a:pt x="459" y="626"/>
                  <a:pt x="494" y="661"/>
                  <a:pt x="494" y="704"/>
                </a:cubicBezTo>
                <a:cubicBezTo>
                  <a:pt x="494" y="746"/>
                  <a:pt x="459" y="781"/>
                  <a:pt x="417" y="781"/>
                </a:cubicBezTo>
                <a:cubicBezTo>
                  <a:pt x="374" y="781"/>
                  <a:pt x="339" y="746"/>
                  <a:pt x="339" y="704"/>
                </a:cubicBezTo>
                <a:close/>
                <a:moveTo>
                  <a:pt x="678" y="704"/>
                </a:moveTo>
                <a:cubicBezTo>
                  <a:pt x="678" y="661"/>
                  <a:pt x="713" y="626"/>
                  <a:pt x="756" y="626"/>
                </a:cubicBezTo>
                <a:cubicBezTo>
                  <a:pt x="798" y="626"/>
                  <a:pt x="833" y="661"/>
                  <a:pt x="833" y="704"/>
                </a:cubicBezTo>
                <a:cubicBezTo>
                  <a:pt x="833" y="746"/>
                  <a:pt x="798" y="781"/>
                  <a:pt x="756" y="781"/>
                </a:cubicBezTo>
                <a:cubicBezTo>
                  <a:pt x="713" y="781"/>
                  <a:pt x="678" y="746"/>
                  <a:pt x="678" y="704"/>
                </a:cubicBezTo>
                <a:close/>
                <a:moveTo>
                  <a:pt x="1018" y="704"/>
                </a:moveTo>
                <a:cubicBezTo>
                  <a:pt x="1018" y="661"/>
                  <a:pt x="1053" y="626"/>
                  <a:pt x="1096" y="626"/>
                </a:cubicBezTo>
                <a:cubicBezTo>
                  <a:pt x="1138" y="626"/>
                  <a:pt x="1173" y="661"/>
                  <a:pt x="1173" y="704"/>
                </a:cubicBezTo>
                <a:cubicBezTo>
                  <a:pt x="1173" y="746"/>
                  <a:pt x="1138" y="781"/>
                  <a:pt x="1096" y="781"/>
                </a:cubicBezTo>
                <a:cubicBezTo>
                  <a:pt x="1053" y="781"/>
                  <a:pt x="1018" y="746"/>
                  <a:pt x="1018" y="704"/>
                </a:cubicBezTo>
                <a:close/>
                <a:moveTo>
                  <a:pt x="1357" y="704"/>
                </a:moveTo>
                <a:cubicBezTo>
                  <a:pt x="1357" y="661"/>
                  <a:pt x="1392" y="626"/>
                  <a:pt x="1435" y="626"/>
                </a:cubicBezTo>
                <a:cubicBezTo>
                  <a:pt x="1477" y="626"/>
                  <a:pt x="1512" y="661"/>
                  <a:pt x="1512" y="704"/>
                </a:cubicBezTo>
                <a:cubicBezTo>
                  <a:pt x="1512" y="746"/>
                  <a:pt x="1477" y="781"/>
                  <a:pt x="1435" y="781"/>
                </a:cubicBezTo>
                <a:cubicBezTo>
                  <a:pt x="1392" y="781"/>
                  <a:pt x="1357" y="746"/>
                  <a:pt x="1357" y="704"/>
                </a:cubicBezTo>
                <a:close/>
                <a:moveTo>
                  <a:pt x="1696" y="704"/>
                </a:moveTo>
                <a:cubicBezTo>
                  <a:pt x="1696" y="661"/>
                  <a:pt x="1731" y="626"/>
                  <a:pt x="1774" y="626"/>
                </a:cubicBezTo>
                <a:cubicBezTo>
                  <a:pt x="1816" y="626"/>
                  <a:pt x="1851" y="661"/>
                  <a:pt x="1851" y="704"/>
                </a:cubicBezTo>
                <a:cubicBezTo>
                  <a:pt x="1851" y="746"/>
                  <a:pt x="1816" y="781"/>
                  <a:pt x="1774" y="781"/>
                </a:cubicBezTo>
                <a:cubicBezTo>
                  <a:pt x="1731" y="781"/>
                  <a:pt x="1696" y="746"/>
                  <a:pt x="1696" y="704"/>
                </a:cubicBezTo>
                <a:close/>
                <a:moveTo>
                  <a:pt x="0" y="1017"/>
                </a:moveTo>
                <a:cubicBezTo>
                  <a:pt x="0" y="974"/>
                  <a:pt x="35" y="939"/>
                  <a:pt x="78" y="939"/>
                </a:cubicBezTo>
                <a:cubicBezTo>
                  <a:pt x="120" y="939"/>
                  <a:pt x="155" y="974"/>
                  <a:pt x="155" y="1017"/>
                </a:cubicBezTo>
                <a:cubicBezTo>
                  <a:pt x="155" y="1059"/>
                  <a:pt x="120" y="1094"/>
                  <a:pt x="78" y="1094"/>
                </a:cubicBezTo>
                <a:cubicBezTo>
                  <a:pt x="35" y="1094"/>
                  <a:pt x="0" y="1059"/>
                  <a:pt x="0" y="1017"/>
                </a:cubicBezTo>
                <a:close/>
                <a:moveTo>
                  <a:pt x="339" y="1017"/>
                </a:moveTo>
                <a:cubicBezTo>
                  <a:pt x="339" y="974"/>
                  <a:pt x="374" y="939"/>
                  <a:pt x="417" y="939"/>
                </a:cubicBezTo>
                <a:cubicBezTo>
                  <a:pt x="459" y="939"/>
                  <a:pt x="494" y="974"/>
                  <a:pt x="494" y="1017"/>
                </a:cubicBezTo>
                <a:cubicBezTo>
                  <a:pt x="494" y="1059"/>
                  <a:pt x="459" y="1094"/>
                  <a:pt x="417" y="1094"/>
                </a:cubicBezTo>
                <a:cubicBezTo>
                  <a:pt x="374" y="1094"/>
                  <a:pt x="339" y="1059"/>
                  <a:pt x="339" y="1017"/>
                </a:cubicBezTo>
                <a:close/>
                <a:moveTo>
                  <a:pt x="678" y="1017"/>
                </a:moveTo>
                <a:cubicBezTo>
                  <a:pt x="678" y="974"/>
                  <a:pt x="713" y="939"/>
                  <a:pt x="756" y="939"/>
                </a:cubicBezTo>
                <a:cubicBezTo>
                  <a:pt x="798" y="939"/>
                  <a:pt x="833" y="974"/>
                  <a:pt x="833" y="1017"/>
                </a:cubicBezTo>
                <a:cubicBezTo>
                  <a:pt x="833" y="1059"/>
                  <a:pt x="798" y="1094"/>
                  <a:pt x="756" y="1094"/>
                </a:cubicBezTo>
                <a:cubicBezTo>
                  <a:pt x="713" y="1094"/>
                  <a:pt x="678" y="1059"/>
                  <a:pt x="678" y="1017"/>
                </a:cubicBezTo>
                <a:close/>
                <a:moveTo>
                  <a:pt x="1018" y="1017"/>
                </a:moveTo>
                <a:cubicBezTo>
                  <a:pt x="1018" y="974"/>
                  <a:pt x="1053" y="939"/>
                  <a:pt x="1096" y="939"/>
                </a:cubicBezTo>
                <a:cubicBezTo>
                  <a:pt x="1138" y="939"/>
                  <a:pt x="1173" y="974"/>
                  <a:pt x="1173" y="1017"/>
                </a:cubicBezTo>
                <a:cubicBezTo>
                  <a:pt x="1173" y="1059"/>
                  <a:pt x="1138" y="1094"/>
                  <a:pt x="1096" y="1094"/>
                </a:cubicBezTo>
                <a:cubicBezTo>
                  <a:pt x="1053" y="1094"/>
                  <a:pt x="1018" y="1059"/>
                  <a:pt x="1018" y="1017"/>
                </a:cubicBezTo>
                <a:close/>
                <a:moveTo>
                  <a:pt x="1357" y="1017"/>
                </a:moveTo>
                <a:cubicBezTo>
                  <a:pt x="1357" y="974"/>
                  <a:pt x="1392" y="939"/>
                  <a:pt x="1435" y="939"/>
                </a:cubicBezTo>
                <a:cubicBezTo>
                  <a:pt x="1477" y="939"/>
                  <a:pt x="1512" y="974"/>
                  <a:pt x="1512" y="1017"/>
                </a:cubicBezTo>
                <a:cubicBezTo>
                  <a:pt x="1512" y="1059"/>
                  <a:pt x="1477" y="1094"/>
                  <a:pt x="1435" y="1094"/>
                </a:cubicBezTo>
                <a:cubicBezTo>
                  <a:pt x="1392" y="1094"/>
                  <a:pt x="1357" y="1059"/>
                  <a:pt x="1357" y="1017"/>
                </a:cubicBezTo>
                <a:close/>
                <a:moveTo>
                  <a:pt x="1696" y="1017"/>
                </a:moveTo>
                <a:cubicBezTo>
                  <a:pt x="1696" y="974"/>
                  <a:pt x="1731" y="939"/>
                  <a:pt x="1774" y="939"/>
                </a:cubicBezTo>
                <a:cubicBezTo>
                  <a:pt x="1816" y="939"/>
                  <a:pt x="1851" y="974"/>
                  <a:pt x="1851" y="1017"/>
                </a:cubicBezTo>
                <a:cubicBezTo>
                  <a:pt x="1851" y="1059"/>
                  <a:pt x="1816" y="1094"/>
                  <a:pt x="1774" y="1094"/>
                </a:cubicBezTo>
                <a:cubicBezTo>
                  <a:pt x="1731" y="1094"/>
                  <a:pt x="1696" y="1059"/>
                  <a:pt x="1696" y="1017"/>
                </a:cubicBezTo>
                <a:close/>
                <a:moveTo>
                  <a:pt x="0" y="1330"/>
                </a:moveTo>
                <a:cubicBezTo>
                  <a:pt x="0" y="1287"/>
                  <a:pt x="35" y="1252"/>
                  <a:pt x="78" y="1252"/>
                </a:cubicBezTo>
                <a:cubicBezTo>
                  <a:pt x="120" y="1252"/>
                  <a:pt x="155" y="1287"/>
                  <a:pt x="155" y="1330"/>
                </a:cubicBezTo>
                <a:cubicBezTo>
                  <a:pt x="155" y="1372"/>
                  <a:pt x="120" y="1407"/>
                  <a:pt x="78" y="1407"/>
                </a:cubicBezTo>
                <a:cubicBezTo>
                  <a:pt x="35" y="1407"/>
                  <a:pt x="0" y="1372"/>
                  <a:pt x="0" y="1330"/>
                </a:cubicBezTo>
                <a:close/>
                <a:moveTo>
                  <a:pt x="339" y="1330"/>
                </a:moveTo>
                <a:cubicBezTo>
                  <a:pt x="339" y="1287"/>
                  <a:pt x="374" y="1252"/>
                  <a:pt x="417" y="1252"/>
                </a:cubicBezTo>
                <a:cubicBezTo>
                  <a:pt x="459" y="1252"/>
                  <a:pt x="494" y="1287"/>
                  <a:pt x="494" y="1330"/>
                </a:cubicBezTo>
                <a:cubicBezTo>
                  <a:pt x="494" y="1372"/>
                  <a:pt x="459" y="1407"/>
                  <a:pt x="417" y="1407"/>
                </a:cubicBezTo>
                <a:cubicBezTo>
                  <a:pt x="374" y="1407"/>
                  <a:pt x="339" y="1372"/>
                  <a:pt x="339" y="1330"/>
                </a:cubicBezTo>
                <a:close/>
                <a:moveTo>
                  <a:pt x="678" y="1330"/>
                </a:moveTo>
                <a:cubicBezTo>
                  <a:pt x="678" y="1287"/>
                  <a:pt x="713" y="1252"/>
                  <a:pt x="756" y="1252"/>
                </a:cubicBezTo>
                <a:cubicBezTo>
                  <a:pt x="798" y="1252"/>
                  <a:pt x="833" y="1287"/>
                  <a:pt x="833" y="1330"/>
                </a:cubicBezTo>
                <a:cubicBezTo>
                  <a:pt x="833" y="1372"/>
                  <a:pt x="798" y="1407"/>
                  <a:pt x="756" y="1407"/>
                </a:cubicBezTo>
                <a:cubicBezTo>
                  <a:pt x="713" y="1407"/>
                  <a:pt x="678" y="1372"/>
                  <a:pt x="678" y="1330"/>
                </a:cubicBezTo>
                <a:close/>
                <a:moveTo>
                  <a:pt x="1018" y="1330"/>
                </a:moveTo>
                <a:cubicBezTo>
                  <a:pt x="1018" y="1287"/>
                  <a:pt x="1053" y="1252"/>
                  <a:pt x="1096" y="1252"/>
                </a:cubicBezTo>
                <a:cubicBezTo>
                  <a:pt x="1138" y="1252"/>
                  <a:pt x="1173" y="1287"/>
                  <a:pt x="1173" y="1330"/>
                </a:cubicBezTo>
                <a:cubicBezTo>
                  <a:pt x="1173" y="1372"/>
                  <a:pt x="1138" y="1407"/>
                  <a:pt x="1096" y="1407"/>
                </a:cubicBezTo>
                <a:cubicBezTo>
                  <a:pt x="1053" y="1407"/>
                  <a:pt x="1018" y="1372"/>
                  <a:pt x="1018" y="1330"/>
                </a:cubicBezTo>
                <a:close/>
                <a:moveTo>
                  <a:pt x="1357" y="1330"/>
                </a:moveTo>
                <a:cubicBezTo>
                  <a:pt x="1357" y="1287"/>
                  <a:pt x="1392" y="1252"/>
                  <a:pt x="1435" y="1252"/>
                </a:cubicBezTo>
                <a:cubicBezTo>
                  <a:pt x="1477" y="1252"/>
                  <a:pt x="1512" y="1287"/>
                  <a:pt x="1512" y="1330"/>
                </a:cubicBezTo>
                <a:cubicBezTo>
                  <a:pt x="1512" y="1372"/>
                  <a:pt x="1477" y="1407"/>
                  <a:pt x="1435" y="1407"/>
                </a:cubicBezTo>
                <a:cubicBezTo>
                  <a:pt x="1392" y="1407"/>
                  <a:pt x="1357" y="1372"/>
                  <a:pt x="1357" y="1330"/>
                </a:cubicBezTo>
                <a:close/>
                <a:moveTo>
                  <a:pt x="1696" y="1330"/>
                </a:moveTo>
                <a:cubicBezTo>
                  <a:pt x="1696" y="1287"/>
                  <a:pt x="1731" y="1252"/>
                  <a:pt x="1774" y="1252"/>
                </a:cubicBezTo>
                <a:cubicBezTo>
                  <a:pt x="1816" y="1252"/>
                  <a:pt x="1851" y="1287"/>
                  <a:pt x="1851" y="1330"/>
                </a:cubicBezTo>
                <a:cubicBezTo>
                  <a:pt x="1851" y="1372"/>
                  <a:pt x="1816" y="1407"/>
                  <a:pt x="1774" y="1407"/>
                </a:cubicBezTo>
                <a:cubicBezTo>
                  <a:pt x="1731" y="1407"/>
                  <a:pt x="1696" y="1372"/>
                  <a:pt x="1696" y="1330"/>
                </a:cubicBezTo>
                <a:close/>
              </a:path>
            </a:pathLst>
          </a:custGeom>
          <a:solidFill>
            <a:srgbClr val="F3AD1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8" name="任意多边形 47"/>
          <p:cNvSpPr/>
          <p:nvPr/>
        </p:nvSpPr>
        <p:spPr>
          <a:xfrm>
            <a:off x="4071620" y="4930775"/>
            <a:ext cx="785495" cy="520065"/>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1851" h="1407">
                <a:moveTo>
                  <a:pt x="0" y="78"/>
                </a:moveTo>
                <a:cubicBezTo>
                  <a:pt x="0" y="35"/>
                  <a:pt x="35" y="0"/>
                  <a:pt x="77" y="0"/>
                </a:cubicBezTo>
                <a:cubicBezTo>
                  <a:pt x="120" y="0"/>
                  <a:pt x="155" y="35"/>
                  <a:pt x="155" y="78"/>
                </a:cubicBezTo>
                <a:cubicBezTo>
                  <a:pt x="155" y="120"/>
                  <a:pt x="120" y="155"/>
                  <a:pt x="77" y="155"/>
                </a:cubicBezTo>
                <a:cubicBezTo>
                  <a:pt x="35" y="155"/>
                  <a:pt x="0" y="120"/>
                  <a:pt x="0" y="78"/>
                </a:cubicBezTo>
                <a:close/>
                <a:moveTo>
                  <a:pt x="339" y="78"/>
                </a:moveTo>
                <a:cubicBezTo>
                  <a:pt x="339" y="35"/>
                  <a:pt x="374" y="0"/>
                  <a:pt x="417" y="0"/>
                </a:cubicBezTo>
                <a:cubicBezTo>
                  <a:pt x="459" y="0"/>
                  <a:pt x="494" y="35"/>
                  <a:pt x="494" y="78"/>
                </a:cubicBezTo>
                <a:cubicBezTo>
                  <a:pt x="494" y="120"/>
                  <a:pt x="459" y="155"/>
                  <a:pt x="417" y="155"/>
                </a:cubicBezTo>
                <a:cubicBezTo>
                  <a:pt x="374" y="155"/>
                  <a:pt x="339" y="120"/>
                  <a:pt x="339" y="78"/>
                </a:cubicBezTo>
                <a:close/>
                <a:moveTo>
                  <a:pt x="678" y="78"/>
                </a:moveTo>
                <a:cubicBezTo>
                  <a:pt x="678" y="35"/>
                  <a:pt x="713" y="0"/>
                  <a:pt x="756" y="0"/>
                </a:cubicBezTo>
                <a:cubicBezTo>
                  <a:pt x="799" y="0"/>
                  <a:pt x="833" y="35"/>
                  <a:pt x="833" y="78"/>
                </a:cubicBezTo>
                <a:cubicBezTo>
                  <a:pt x="833" y="120"/>
                  <a:pt x="799" y="155"/>
                  <a:pt x="756" y="155"/>
                </a:cubicBezTo>
                <a:cubicBezTo>
                  <a:pt x="713" y="155"/>
                  <a:pt x="678" y="120"/>
                  <a:pt x="678" y="78"/>
                </a:cubicBezTo>
                <a:close/>
                <a:moveTo>
                  <a:pt x="1018" y="78"/>
                </a:moveTo>
                <a:cubicBezTo>
                  <a:pt x="1018" y="35"/>
                  <a:pt x="1052" y="0"/>
                  <a:pt x="1095" y="0"/>
                </a:cubicBezTo>
                <a:cubicBezTo>
                  <a:pt x="1138" y="0"/>
                  <a:pt x="1173" y="35"/>
                  <a:pt x="1173" y="78"/>
                </a:cubicBezTo>
                <a:cubicBezTo>
                  <a:pt x="1173" y="120"/>
                  <a:pt x="1138" y="155"/>
                  <a:pt x="1095" y="155"/>
                </a:cubicBezTo>
                <a:cubicBezTo>
                  <a:pt x="1052" y="155"/>
                  <a:pt x="1018" y="120"/>
                  <a:pt x="1018" y="78"/>
                </a:cubicBezTo>
                <a:close/>
                <a:moveTo>
                  <a:pt x="1357" y="78"/>
                </a:moveTo>
                <a:cubicBezTo>
                  <a:pt x="1357" y="35"/>
                  <a:pt x="1392" y="0"/>
                  <a:pt x="1434" y="0"/>
                </a:cubicBezTo>
                <a:cubicBezTo>
                  <a:pt x="1477" y="0"/>
                  <a:pt x="1512" y="35"/>
                  <a:pt x="1512" y="78"/>
                </a:cubicBezTo>
                <a:cubicBezTo>
                  <a:pt x="1512" y="120"/>
                  <a:pt x="1477" y="155"/>
                  <a:pt x="1434" y="155"/>
                </a:cubicBezTo>
                <a:cubicBezTo>
                  <a:pt x="1392" y="155"/>
                  <a:pt x="1357" y="120"/>
                  <a:pt x="1357" y="78"/>
                </a:cubicBezTo>
                <a:close/>
                <a:moveTo>
                  <a:pt x="1696" y="78"/>
                </a:moveTo>
                <a:cubicBezTo>
                  <a:pt x="1696" y="35"/>
                  <a:pt x="1731" y="0"/>
                  <a:pt x="1774" y="0"/>
                </a:cubicBezTo>
                <a:cubicBezTo>
                  <a:pt x="1816" y="0"/>
                  <a:pt x="1851" y="35"/>
                  <a:pt x="1851" y="78"/>
                </a:cubicBezTo>
                <a:cubicBezTo>
                  <a:pt x="1851" y="120"/>
                  <a:pt x="1816" y="155"/>
                  <a:pt x="1774" y="155"/>
                </a:cubicBezTo>
                <a:cubicBezTo>
                  <a:pt x="1731" y="155"/>
                  <a:pt x="1696" y="120"/>
                  <a:pt x="1696" y="78"/>
                </a:cubicBezTo>
                <a:close/>
                <a:moveTo>
                  <a:pt x="0" y="391"/>
                </a:moveTo>
                <a:cubicBezTo>
                  <a:pt x="0" y="348"/>
                  <a:pt x="35" y="313"/>
                  <a:pt x="78" y="313"/>
                </a:cubicBezTo>
                <a:cubicBezTo>
                  <a:pt x="120" y="313"/>
                  <a:pt x="155" y="348"/>
                  <a:pt x="155" y="391"/>
                </a:cubicBezTo>
                <a:cubicBezTo>
                  <a:pt x="155" y="433"/>
                  <a:pt x="120" y="468"/>
                  <a:pt x="78" y="468"/>
                </a:cubicBezTo>
                <a:cubicBezTo>
                  <a:pt x="35" y="468"/>
                  <a:pt x="0" y="433"/>
                  <a:pt x="0" y="391"/>
                </a:cubicBezTo>
                <a:close/>
                <a:moveTo>
                  <a:pt x="339" y="391"/>
                </a:moveTo>
                <a:cubicBezTo>
                  <a:pt x="339" y="348"/>
                  <a:pt x="374" y="313"/>
                  <a:pt x="417" y="313"/>
                </a:cubicBezTo>
                <a:cubicBezTo>
                  <a:pt x="459" y="313"/>
                  <a:pt x="494" y="348"/>
                  <a:pt x="494" y="391"/>
                </a:cubicBezTo>
                <a:cubicBezTo>
                  <a:pt x="494" y="433"/>
                  <a:pt x="459" y="468"/>
                  <a:pt x="417" y="468"/>
                </a:cubicBezTo>
                <a:cubicBezTo>
                  <a:pt x="374" y="468"/>
                  <a:pt x="339" y="433"/>
                  <a:pt x="339" y="391"/>
                </a:cubicBezTo>
                <a:close/>
                <a:moveTo>
                  <a:pt x="678" y="391"/>
                </a:moveTo>
                <a:cubicBezTo>
                  <a:pt x="678" y="348"/>
                  <a:pt x="713" y="313"/>
                  <a:pt x="756" y="313"/>
                </a:cubicBezTo>
                <a:cubicBezTo>
                  <a:pt x="798" y="313"/>
                  <a:pt x="833" y="348"/>
                  <a:pt x="833" y="391"/>
                </a:cubicBezTo>
                <a:cubicBezTo>
                  <a:pt x="833" y="433"/>
                  <a:pt x="798" y="468"/>
                  <a:pt x="756" y="468"/>
                </a:cubicBezTo>
                <a:cubicBezTo>
                  <a:pt x="713" y="468"/>
                  <a:pt x="678" y="433"/>
                  <a:pt x="678" y="391"/>
                </a:cubicBezTo>
                <a:close/>
                <a:moveTo>
                  <a:pt x="1018" y="391"/>
                </a:moveTo>
                <a:cubicBezTo>
                  <a:pt x="1018" y="348"/>
                  <a:pt x="1053" y="313"/>
                  <a:pt x="1096" y="313"/>
                </a:cubicBezTo>
                <a:cubicBezTo>
                  <a:pt x="1138" y="313"/>
                  <a:pt x="1173" y="348"/>
                  <a:pt x="1173" y="391"/>
                </a:cubicBezTo>
                <a:cubicBezTo>
                  <a:pt x="1173" y="433"/>
                  <a:pt x="1138" y="468"/>
                  <a:pt x="1096" y="468"/>
                </a:cubicBezTo>
                <a:cubicBezTo>
                  <a:pt x="1053" y="468"/>
                  <a:pt x="1018" y="433"/>
                  <a:pt x="1018" y="391"/>
                </a:cubicBezTo>
                <a:close/>
                <a:moveTo>
                  <a:pt x="1357" y="391"/>
                </a:moveTo>
                <a:cubicBezTo>
                  <a:pt x="1357" y="348"/>
                  <a:pt x="1392" y="313"/>
                  <a:pt x="1435" y="313"/>
                </a:cubicBezTo>
                <a:cubicBezTo>
                  <a:pt x="1477" y="313"/>
                  <a:pt x="1512" y="348"/>
                  <a:pt x="1512" y="391"/>
                </a:cubicBezTo>
                <a:cubicBezTo>
                  <a:pt x="1512" y="433"/>
                  <a:pt x="1477" y="468"/>
                  <a:pt x="1435" y="468"/>
                </a:cubicBezTo>
                <a:cubicBezTo>
                  <a:pt x="1392" y="468"/>
                  <a:pt x="1357" y="433"/>
                  <a:pt x="1357" y="391"/>
                </a:cubicBezTo>
                <a:close/>
                <a:moveTo>
                  <a:pt x="1696" y="391"/>
                </a:moveTo>
                <a:cubicBezTo>
                  <a:pt x="1696" y="348"/>
                  <a:pt x="1731" y="313"/>
                  <a:pt x="1774" y="313"/>
                </a:cubicBezTo>
                <a:cubicBezTo>
                  <a:pt x="1816" y="313"/>
                  <a:pt x="1851" y="348"/>
                  <a:pt x="1851" y="391"/>
                </a:cubicBezTo>
                <a:cubicBezTo>
                  <a:pt x="1851" y="433"/>
                  <a:pt x="1816" y="468"/>
                  <a:pt x="1774" y="468"/>
                </a:cubicBezTo>
                <a:cubicBezTo>
                  <a:pt x="1731" y="468"/>
                  <a:pt x="1696" y="433"/>
                  <a:pt x="1696" y="391"/>
                </a:cubicBezTo>
                <a:close/>
                <a:moveTo>
                  <a:pt x="0" y="704"/>
                </a:moveTo>
                <a:cubicBezTo>
                  <a:pt x="0" y="661"/>
                  <a:pt x="35" y="626"/>
                  <a:pt x="78" y="626"/>
                </a:cubicBezTo>
                <a:cubicBezTo>
                  <a:pt x="120" y="626"/>
                  <a:pt x="155" y="661"/>
                  <a:pt x="155" y="704"/>
                </a:cubicBezTo>
                <a:cubicBezTo>
                  <a:pt x="155" y="746"/>
                  <a:pt x="120" y="781"/>
                  <a:pt x="78" y="781"/>
                </a:cubicBezTo>
                <a:cubicBezTo>
                  <a:pt x="35" y="781"/>
                  <a:pt x="0" y="746"/>
                  <a:pt x="0" y="704"/>
                </a:cubicBezTo>
                <a:close/>
                <a:moveTo>
                  <a:pt x="339" y="704"/>
                </a:moveTo>
                <a:cubicBezTo>
                  <a:pt x="339" y="661"/>
                  <a:pt x="374" y="626"/>
                  <a:pt x="417" y="626"/>
                </a:cubicBezTo>
                <a:cubicBezTo>
                  <a:pt x="459" y="626"/>
                  <a:pt x="494" y="661"/>
                  <a:pt x="494" y="704"/>
                </a:cubicBezTo>
                <a:cubicBezTo>
                  <a:pt x="494" y="746"/>
                  <a:pt x="459" y="781"/>
                  <a:pt x="417" y="781"/>
                </a:cubicBezTo>
                <a:cubicBezTo>
                  <a:pt x="374" y="781"/>
                  <a:pt x="339" y="746"/>
                  <a:pt x="339" y="704"/>
                </a:cubicBezTo>
                <a:close/>
                <a:moveTo>
                  <a:pt x="678" y="704"/>
                </a:moveTo>
                <a:cubicBezTo>
                  <a:pt x="678" y="661"/>
                  <a:pt x="713" y="626"/>
                  <a:pt x="756" y="626"/>
                </a:cubicBezTo>
                <a:cubicBezTo>
                  <a:pt x="798" y="626"/>
                  <a:pt x="833" y="661"/>
                  <a:pt x="833" y="704"/>
                </a:cubicBezTo>
                <a:cubicBezTo>
                  <a:pt x="833" y="746"/>
                  <a:pt x="798" y="781"/>
                  <a:pt x="756" y="781"/>
                </a:cubicBezTo>
                <a:cubicBezTo>
                  <a:pt x="713" y="781"/>
                  <a:pt x="678" y="746"/>
                  <a:pt x="678" y="704"/>
                </a:cubicBezTo>
                <a:close/>
                <a:moveTo>
                  <a:pt x="1018" y="704"/>
                </a:moveTo>
                <a:cubicBezTo>
                  <a:pt x="1018" y="661"/>
                  <a:pt x="1053" y="626"/>
                  <a:pt x="1096" y="626"/>
                </a:cubicBezTo>
                <a:cubicBezTo>
                  <a:pt x="1138" y="626"/>
                  <a:pt x="1173" y="661"/>
                  <a:pt x="1173" y="704"/>
                </a:cubicBezTo>
                <a:cubicBezTo>
                  <a:pt x="1173" y="746"/>
                  <a:pt x="1138" y="781"/>
                  <a:pt x="1096" y="781"/>
                </a:cubicBezTo>
                <a:cubicBezTo>
                  <a:pt x="1053" y="781"/>
                  <a:pt x="1018" y="746"/>
                  <a:pt x="1018" y="704"/>
                </a:cubicBezTo>
                <a:close/>
                <a:moveTo>
                  <a:pt x="1357" y="704"/>
                </a:moveTo>
                <a:cubicBezTo>
                  <a:pt x="1357" y="661"/>
                  <a:pt x="1392" y="626"/>
                  <a:pt x="1435" y="626"/>
                </a:cubicBezTo>
                <a:cubicBezTo>
                  <a:pt x="1477" y="626"/>
                  <a:pt x="1512" y="661"/>
                  <a:pt x="1512" y="704"/>
                </a:cubicBezTo>
                <a:cubicBezTo>
                  <a:pt x="1512" y="746"/>
                  <a:pt x="1477" y="781"/>
                  <a:pt x="1435" y="781"/>
                </a:cubicBezTo>
                <a:cubicBezTo>
                  <a:pt x="1392" y="781"/>
                  <a:pt x="1357" y="746"/>
                  <a:pt x="1357" y="704"/>
                </a:cubicBezTo>
                <a:close/>
                <a:moveTo>
                  <a:pt x="1696" y="704"/>
                </a:moveTo>
                <a:cubicBezTo>
                  <a:pt x="1696" y="661"/>
                  <a:pt x="1731" y="626"/>
                  <a:pt x="1774" y="626"/>
                </a:cubicBezTo>
                <a:cubicBezTo>
                  <a:pt x="1816" y="626"/>
                  <a:pt x="1851" y="661"/>
                  <a:pt x="1851" y="704"/>
                </a:cubicBezTo>
                <a:cubicBezTo>
                  <a:pt x="1851" y="746"/>
                  <a:pt x="1816" y="781"/>
                  <a:pt x="1774" y="781"/>
                </a:cubicBezTo>
                <a:cubicBezTo>
                  <a:pt x="1731" y="781"/>
                  <a:pt x="1696" y="746"/>
                  <a:pt x="1696" y="704"/>
                </a:cubicBezTo>
                <a:close/>
                <a:moveTo>
                  <a:pt x="0" y="1017"/>
                </a:moveTo>
                <a:cubicBezTo>
                  <a:pt x="0" y="974"/>
                  <a:pt x="35" y="939"/>
                  <a:pt x="78" y="939"/>
                </a:cubicBezTo>
                <a:cubicBezTo>
                  <a:pt x="120" y="939"/>
                  <a:pt x="155" y="974"/>
                  <a:pt x="155" y="1017"/>
                </a:cubicBezTo>
                <a:cubicBezTo>
                  <a:pt x="155" y="1059"/>
                  <a:pt x="120" y="1094"/>
                  <a:pt x="78" y="1094"/>
                </a:cubicBezTo>
                <a:cubicBezTo>
                  <a:pt x="35" y="1094"/>
                  <a:pt x="0" y="1059"/>
                  <a:pt x="0" y="1017"/>
                </a:cubicBezTo>
                <a:close/>
                <a:moveTo>
                  <a:pt x="339" y="1017"/>
                </a:moveTo>
                <a:cubicBezTo>
                  <a:pt x="339" y="974"/>
                  <a:pt x="374" y="939"/>
                  <a:pt x="417" y="939"/>
                </a:cubicBezTo>
                <a:cubicBezTo>
                  <a:pt x="459" y="939"/>
                  <a:pt x="494" y="974"/>
                  <a:pt x="494" y="1017"/>
                </a:cubicBezTo>
                <a:cubicBezTo>
                  <a:pt x="494" y="1059"/>
                  <a:pt x="459" y="1094"/>
                  <a:pt x="417" y="1094"/>
                </a:cubicBezTo>
                <a:cubicBezTo>
                  <a:pt x="374" y="1094"/>
                  <a:pt x="339" y="1059"/>
                  <a:pt x="339" y="1017"/>
                </a:cubicBezTo>
                <a:close/>
                <a:moveTo>
                  <a:pt x="678" y="1017"/>
                </a:moveTo>
                <a:cubicBezTo>
                  <a:pt x="678" y="974"/>
                  <a:pt x="713" y="939"/>
                  <a:pt x="756" y="939"/>
                </a:cubicBezTo>
                <a:cubicBezTo>
                  <a:pt x="798" y="939"/>
                  <a:pt x="833" y="974"/>
                  <a:pt x="833" y="1017"/>
                </a:cubicBezTo>
                <a:cubicBezTo>
                  <a:pt x="833" y="1059"/>
                  <a:pt x="798" y="1094"/>
                  <a:pt x="756" y="1094"/>
                </a:cubicBezTo>
                <a:cubicBezTo>
                  <a:pt x="713" y="1094"/>
                  <a:pt x="678" y="1059"/>
                  <a:pt x="678" y="1017"/>
                </a:cubicBezTo>
                <a:close/>
                <a:moveTo>
                  <a:pt x="1018" y="1017"/>
                </a:moveTo>
                <a:cubicBezTo>
                  <a:pt x="1018" y="974"/>
                  <a:pt x="1053" y="939"/>
                  <a:pt x="1096" y="939"/>
                </a:cubicBezTo>
                <a:cubicBezTo>
                  <a:pt x="1138" y="939"/>
                  <a:pt x="1173" y="974"/>
                  <a:pt x="1173" y="1017"/>
                </a:cubicBezTo>
                <a:cubicBezTo>
                  <a:pt x="1173" y="1059"/>
                  <a:pt x="1138" y="1094"/>
                  <a:pt x="1096" y="1094"/>
                </a:cubicBezTo>
                <a:cubicBezTo>
                  <a:pt x="1053" y="1094"/>
                  <a:pt x="1018" y="1059"/>
                  <a:pt x="1018" y="1017"/>
                </a:cubicBezTo>
                <a:close/>
                <a:moveTo>
                  <a:pt x="1357" y="1017"/>
                </a:moveTo>
                <a:cubicBezTo>
                  <a:pt x="1357" y="974"/>
                  <a:pt x="1392" y="939"/>
                  <a:pt x="1435" y="939"/>
                </a:cubicBezTo>
                <a:cubicBezTo>
                  <a:pt x="1477" y="939"/>
                  <a:pt x="1512" y="974"/>
                  <a:pt x="1512" y="1017"/>
                </a:cubicBezTo>
                <a:cubicBezTo>
                  <a:pt x="1512" y="1059"/>
                  <a:pt x="1477" y="1094"/>
                  <a:pt x="1435" y="1094"/>
                </a:cubicBezTo>
                <a:cubicBezTo>
                  <a:pt x="1392" y="1094"/>
                  <a:pt x="1357" y="1059"/>
                  <a:pt x="1357" y="1017"/>
                </a:cubicBezTo>
                <a:close/>
                <a:moveTo>
                  <a:pt x="1696" y="1017"/>
                </a:moveTo>
                <a:cubicBezTo>
                  <a:pt x="1696" y="974"/>
                  <a:pt x="1731" y="939"/>
                  <a:pt x="1774" y="939"/>
                </a:cubicBezTo>
                <a:cubicBezTo>
                  <a:pt x="1816" y="939"/>
                  <a:pt x="1851" y="974"/>
                  <a:pt x="1851" y="1017"/>
                </a:cubicBezTo>
                <a:cubicBezTo>
                  <a:pt x="1851" y="1059"/>
                  <a:pt x="1816" y="1094"/>
                  <a:pt x="1774" y="1094"/>
                </a:cubicBezTo>
                <a:cubicBezTo>
                  <a:pt x="1731" y="1094"/>
                  <a:pt x="1696" y="1059"/>
                  <a:pt x="1696" y="1017"/>
                </a:cubicBezTo>
                <a:close/>
                <a:moveTo>
                  <a:pt x="0" y="1330"/>
                </a:moveTo>
                <a:cubicBezTo>
                  <a:pt x="0" y="1287"/>
                  <a:pt x="35" y="1252"/>
                  <a:pt x="78" y="1252"/>
                </a:cubicBezTo>
                <a:cubicBezTo>
                  <a:pt x="120" y="1252"/>
                  <a:pt x="155" y="1287"/>
                  <a:pt x="155" y="1330"/>
                </a:cubicBezTo>
                <a:cubicBezTo>
                  <a:pt x="155" y="1372"/>
                  <a:pt x="120" y="1407"/>
                  <a:pt x="78" y="1407"/>
                </a:cubicBezTo>
                <a:cubicBezTo>
                  <a:pt x="35" y="1407"/>
                  <a:pt x="0" y="1372"/>
                  <a:pt x="0" y="1330"/>
                </a:cubicBezTo>
                <a:close/>
                <a:moveTo>
                  <a:pt x="339" y="1330"/>
                </a:moveTo>
                <a:cubicBezTo>
                  <a:pt x="339" y="1287"/>
                  <a:pt x="374" y="1252"/>
                  <a:pt x="417" y="1252"/>
                </a:cubicBezTo>
                <a:cubicBezTo>
                  <a:pt x="459" y="1252"/>
                  <a:pt x="494" y="1287"/>
                  <a:pt x="494" y="1330"/>
                </a:cubicBezTo>
                <a:cubicBezTo>
                  <a:pt x="494" y="1372"/>
                  <a:pt x="459" y="1407"/>
                  <a:pt x="417" y="1407"/>
                </a:cubicBezTo>
                <a:cubicBezTo>
                  <a:pt x="374" y="1407"/>
                  <a:pt x="339" y="1372"/>
                  <a:pt x="339" y="1330"/>
                </a:cubicBezTo>
                <a:close/>
                <a:moveTo>
                  <a:pt x="678" y="1330"/>
                </a:moveTo>
                <a:cubicBezTo>
                  <a:pt x="678" y="1287"/>
                  <a:pt x="713" y="1252"/>
                  <a:pt x="756" y="1252"/>
                </a:cubicBezTo>
                <a:cubicBezTo>
                  <a:pt x="798" y="1252"/>
                  <a:pt x="833" y="1287"/>
                  <a:pt x="833" y="1330"/>
                </a:cubicBezTo>
                <a:cubicBezTo>
                  <a:pt x="833" y="1372"/>
                  <a:pt x="798" y="1407"/>
                  <a:pt x="756" y="1407"/>
                </a:cubicBezTo>
                <a:cubicBezTo>
                  <a:pt x="713" y="1407"/>
                  <a:pt x="678" y="1372"/>
                  <a:pt x="678" y="1330"/>
                </a:cubicBezTo>
                <a:close/>
                <a:moveTo>
                  <a:pt x="1018" y="1330"/>
                </a:moveTo>
                <a:cubicBezTo>
                  <a:pt x="1018" y="1287"/>
                  <a:pt x="1053" y="1252"/>
                  <a:pt x="1096" y="1252"/>
                </a:cubicBezTo>
                <a:cubicBezTo>
                  <a:pt x="1138" y="1252"/>
                  <a:pt x="1173" y="1287"/>
                  <a:pt x="1173" y="1330"/>
                </a:cubicBezTo>
                <a:cubicBezTo>
                  <a:pt x="1173" y="1372"/>
                  <a:pt x="1138" y="1407"/>
                  <a:pt x="1096" y="1407"/>
                </a:cubicBezTo>
                <a:cubicBezTo>
                  <a:pt x="1053" y="1407"/>
                  <a:pt x="1018" y="1372"/>
                  <a:pt x="1018" y="1330"/>
                </a:cubicBezTo>
                <a:close/>
                <a:moveTo>
                  <a:pt x="1357" y="1330"/>
                </a:moveTo>
                <a:cubicBezTo>
                  <a:pt x="1357" y="1287"/>
                  <a:pt x="1392" y="1252"/>
                  <a:pt x="1435" y="1252"/>
                </a:cubicBezTo>
                <a:cubicBezTo>
                  <a:pt x="1477" y="1252"/>
                  <a:pt x="1512" y="1287"/>
                  <a:pt x="1512" y="1330"/>
                </a:cubicBezTo>
                <a:cubicBezTo>
                  <a:pt x="1512" y="1372"/>
                  <a:pt x="1477" y="1407"/>
                  <a:pt x="1435" y="1407"/>
                </a:cubicBezTo>
                <a:cubicBezTo>
                  <a:pt x="1392" y="1407"/>
                  <a:pt x="1357" y="1372"/>
                  <a:pt x="1357" y="1330"/>
                </a:cubicBezTo>
                <a:close/>
                <a:moveTo>
                  <a:pt x="1696" y="1330"/>
                </a:moveTo>
                <a:cubicBezTo>
                  <a:pt x="1696" y="1287"/>
                  <a:pt x="1731" y="1252"/>
                  <a:pt x="1774" y="1252"/>
                </a:cubicBezTo>
                <a:cubicBezTo>
                  <a:pt x="1816" y="1252"/>
                  <a:pt x="1851" y="1287"/>
                  <a:pt x="1851" y="1330"/>
                </a:cubicBezTo>
                <a:cubicBezTo>
                  <a:pt x="1851" y="1372"/>
                  <a:pt x="1816" y="1407"/>
                  <a:pt x="1774" y="1407"/>
                </a:cubicBezTo>
                <a:cubicBezTo>
                  <a:pt x="1731" y="1407"/>
                  <a:pt x="1696" y="1372"/>
                  <a:pt x="1696" y="1330"/>
                </a:cubicBezTo>
                <a:close/>
              </a:path>
            </a:pathLst>
          </a:custGeom>
          <a:solidFill>
            <a:srgbClr val="F3AD1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pic>
        <p:nvPicPr>
          <p:cNvPr id="44" name="图片 43" descr="C:\Users\zhuangyuxia.ECNUP\Desktop\图片1.png图片1"/>
          <p:cNvPicPr>
            <a:picLocks noChangeAspect="1"/>
          </p:cNvPicPr>
          <p:nvPr/>
        </p:nvPicPr>
        <p:blipFill>
          <a:blip r:embed="rId6"/>
          <a:srcRect/>
          <a:stretch>
            <a:fillRect/>
          </a:stretch>
        </p:blipFill>
        <p:spPr>
          <a:xfrm>
            <a:off x="0" y="1707515"/>
            <a:ext cx="4175760" cy="5149215"/>
          </a:xfrm>
          <a:prstGeom prst="rect">
            <a:avLst/>
          </a:prstGeom>
        </p:spPr>
      </p:pic>
      <p:sp>
        <p:nvSpPr>
          <p:cNvPr id="52" name="文本框 51"/>
          <p:cNvSpPr txBox="1"/>
          <p:nvPr/>
        </p:nvSpPr>
        <p:spPr>
          <a:xfrm>
            <a:off x="3547745" y="2770823"/>
            <a:ext cx="7649845" cy="1143635"/>
          </a:xfrm>
          <a:prstGeom prst="rect">
            <a:avLst/>
          </a:prstGeom>
          <a:noFill/>
        </p:spPr>
        <p:txBody>
          <a:bodyPr wrap="square">
            <a:spAutoFit/>
          </a:bodyPr>
          <a:lstStyle/>
          <a:p>
            <a:pPr algn="ctr">
              <a:lnSpc>
                <a:spcPct val="90000"/>
              </a:lnSpc>
            </a:pPr>
            <a:r>
              <a:rPr lang="zh-CN" altLang="en-US" sz="7600" dirty="0">
                <a:ln w="228600">
                  <a:solidFill>
                    <a:schemeClr val="bg1"/>
                  </a:solidFill>
                </a:ln>
                <a:noFill/>
                <a:effectLst>
                  <a:outerShdw blurRad="50800" dist="38100" dir="5400000" algn="t" rotWithShape="0">
                    <a:prstClr val="black">
                      <a:alpha val="40000"/>
                    </a:prstClr>
                  </a:outerShdw>
                </a:effectLst>
                <a:latin typeface="庞门正道标题体" panose="02010600030101010101" charset="-122"/>
                <a:ea typeface="庞门正道标题体" panose="02010600030101010101" charset="-122"/>
                <a:cs typeface="微软雅黑" panose="020B0503020204020204" charset="-122"/>
              </a:rPr>
              <a:t>感谢观看</a:t>
            </a:r>
          </a:p>
        </p:txBody>
      </p:sp>
      <p:sp>
        <p:nvSpPr>
          <p:cNvPr id="53" name="文本框 52"/>
          <p:cNvSpPr txBox="1"/>
          <p:nvPr/>
        </p:nvSpPr>
        <p:spPr>
          <a:xfrm>
            <a:off x="3547745" y="2770823"/>
            <a:ext cx="7649845" cy="1143635"/>
          </a:xfrm>
          <a:prstGeom prst="rect">
            <a:avLst/>
          </a:prstGeom>
          <a:noFill/>
        </p:spPr>
        <p:txBody>
          <a:bodyPr wrap="square">
            <a:spAutoFit/>
          </a:bodyPr>
          <a:lstStyle/>
          <a:p>
            <a:pPr algn="ctr">
              <a:lnSpc>
                <a:spcPct val="90000"/>
              </a:lnSpc>
            </a:pPr>
            <a:r>
              <a:rPr lang="zh-CN" altLang="en-US" sz="7600" dirty="0">
                <a:ln w="127000">
                  <a:solidFill>
                    <a:srgbClr val="5D3317"/>
                  </a:solidFill>
                </a:ln>
                <a:solidFill>
                  <a:srgbClr val="F3AD1F"/>
                </a:solidFill>
                <a:effectLst>
                  <a:outerShdw blurRad="50800" dist="38100" dir="5400000" algn="t" rotWithShape="0">
                    <a:prstClr val="black">
                      <a:alpha val="40000"/>
                    </a:prstClr>
                  </a:outerShdw>
                </a:effectLst>
                <a:latin typeface="庞门正道标题体" panose="02010600030101010101" charset="-122"/>
                <a:ea typeface="庞门正道标题体" panose="02010600030101010101" charset="-122"/>
                <a:cs typeface="微软雅黑" panose="020B0503020204020204" charset="-122"/>
              </a:rPr>
              <a:t>感谢观看</a:t>
            </a:r>
          </a:p>
        </p:txBody>
      </p:sp>
      <p:sp>
        <p:nvSpPr>
          <p:cNvPr id="54" name="文本框 53"/>
          <p:cNvSpPr txBox="1"/>
          <p:nvPr/>
        </p:nvSpPr>
        <p:spPr>
          <a:xfrm>
            <a:off x="3547745" y="2770823"/>
            <a:ext cx="7649845" cy="1143635"/>
          </a:xfrm>
          <a:prstGeom prst="rect">
            <a:avLst/>
          </a:prstGeom>
          <a:noFill/>
        </p:spPr>
        <p:txBody>
          <a:bodyPr wrap="square">
            <a:spAutoFit/>
          </a:bodyPr>
          <a:lstStyle/>
          <a:p>
            <a:pPr algn="ctr">
              <a:lnSpc>
                <a:spcPct val="90000"/>
              </a:lnSpc>
            </a:pPr>
            <a:r>
              <a:rPr lang="zh-CN" altLang="en-US" sz="7600" dirty="0">
                <a:ln w="12700">
                  <a:noFill/>
                </a:ln>
                <a:solidFill>
                  <a:srgbClr val="F3AD1F"/>
                </a:solidFill>
                <a:effectLst/>
                <a:latin typeface="庞门正道标题体" panose="02010600030101010101" charset="-122"/>
                <a:ea typeface="庞门正道标题体" panose="02010600030101010101" charset="-122"/>
                <a:cs typeface="微软雅黑" panose="020B0503020204020204" charset="-122"/>
              </a:rPr>
              <a:t>感谢观看</a:t>
            </a:r>
          </a:p>
        </p:txBody>
      </p:sp>
      <p:pic>
        <p:nvPicPr>
          <p:cNvPr id="9" name="图片 8" descr="C:/Users/ZHUANG~1.ECN/AppData/Local/Temp/picturecompress_20201225163102/output_1.pngoutput_1"/>
          <p:cNvPicPr>
            <a:picLocks noChangeAspect="1"/>
          </p:cNvPicPr>
          <p:nvPr/>
        </p:nvPicPr>
        <p:blipFill>
          <a:blip r:embed="rId7"/>
          <a:stretch>
            <a:fillRect/>
          </a:stretch>
        </p:blipFill>
        <p:spPr>
          <a:xfrm>
            <a:off x="6053773" y="5053330"/>
            <a:ext cx="2555875" cy="39751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250">
        <p:random/>
      </p:transition>
    </mc:Choice>
    <mc:Fallback xmlns="">
      <p:transition spd="slow">
        <p:random/>
      </p:transition>
    </mc:Fallback>
  </mc:AlternateContent>
  <p:timing>
    <p:tnLst>
      <p:par>
        <p:cTn id="1" dur="indefinite" restart="never" fill="hold"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圆角 13"/>
          <p:cNvSpPr/>
          <p:nvPr/>
        </p:nvSpPr>
        <p:spPr>
          <a:xfrm flipH="1">
            <a:off x="1359535" y="1165225"/>
            <a:ext cx="9433560" cy="4662805"/>
          </a:xfrm>
          <a:prstGeom prst="roundRect">
            <a:avLst>
              <a:gd name="adj" fmla="val 5976"/>
            </a:avLst>
          </a:prstGeom>
          <a:solidFill>
            <a:srgbClr val="F3AD1F"/>
          </a:solidFill>
          <a:ln w="15875" cmpd="sng">
            <a:solidFill>
              <a:srgbClr val="F3AD1F"/>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16" name="圆角矩形 15"/>
          <p:cNvSpPr/>
          <p:nvPr/>
        </p:nvSpPr>
        <p:spPr>
          <a:xfrm>
            <a:off x="1435100" y="1073150"/>
            <a:ext cx="9357995" cy="4675505"/>
          </a:xfrm>
          <a:prstGeom prst="roundRect">
            <a:avLst>
              <a:gd name="adj" fmla="val 4935"/>
            </a:avLst>
          </a:prstGeom>
          <a:solidFill>
            <a:srgbClr val="FFFAF3"/>
          </a:solidFill>
          <a:ln w="15875" cmpd="sng">
            <a:solidFill>
              <a:srgbClr val="F3AD1F"/>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charset="-122"/>
              <a:ea typeface="微软雅黑" panose="020B0503020204020204" charset="-122"/>
              <a:sym typeface="微软雅黑" panose="020B0503020204020204" charset="-122"/>
            </a:endParaRPr>
          </a:p>
        </p:txBody>
      </p:sp>
      <p:sp>
        <p:nvSpPr>
          <p:cNvPr id="17" name="文本框 16"/>
          <p:cNvSpPr txBox="1"/>
          <p:nvPr/>
        </p:nvSpPr>
        <p:spPr>
          <a:xfrm>
            <a:off x="1709420" y="1377315"/>
            <a:ext cx="1854200" cy="607951"/>
          </a:xfrm>
          <a:prstGeom prst="roundRect">
            <a:avLst>
              <a:gd name="adj" fmla="val 50000"/>
            </a:avLst>
          </a:prstGeom>
          <a:solidFill>
            <a:srgbClr val="F3AD1F"/>
          </a:solidFill>
        </p:spPr>
        <p:txBody>
          <a:bodyPr wrap="square" rtlCol="0">
            <a:spAutoFit/>
          </a:bodyPr>
          <a:lstStyle/>
          <a:p>
            <a:pPr algn="ctr"/>
            <a:r>
              <a:rPr lang="zh-CN" altLang="en-US" sz="2200" b="1" dirty="0">
                <a:solidFill>
                  <a:srgbClr val="5D3317"/>
                </a:solidFill>
                <a:latin typeface="微软雅黑" panose="020B0503020204020204" charset="-122"/>
                <a:ea typeface="微软雅黑" panose="020B0503020204020204" charset="-122"/>
                <a:sym typeface="微软雅黑" panose="020B0503020204020204" charset="-122"/>
              </a:rPr>
              <a:t>单元介绍</a:t>
            </a:r>
          </a:p>
        </p:txBody>
      </p:sp>
      <p:sp>
        <p:nvSpPr>
          <p:cNvPr id="100" name="文本框 99"/>
          <p:cNvSpPr txBox="1"/>
          <p:nvPr/>
        </p:nvSpPr>
        <p:spPr>
          <a:xfrm>
            <a:off x="1757045" y="2132965"/>
            <a:ext cx="8670290" cy="3415030"/>
          </a:xfrm>
          <a:prstGeom prst="rect">
            <a:avLst/>
          </a:prstGeom>
          <a:noFill/>
          <a:ln w="9525">
            <a:noFill/>
          </a:ln>
        </p:spPr>
        <p:txBody>
          <a:bodyPr wrap="square">
            <a:spAutoFit/>
          </a:bodyPr>
          <a:lstStyle/>
          <a:p>
            <a:pPr indent="457200" algn="just" fontAlgn="auto">
              <a:lnSpc>
                <a:spcPct val="150000"/>
              </a:lnSpc>
              <a:buClrTx/>
              <a:buSzTx/>
              <a:buFontTx/>
            </a:pPr>
            <a:r>
              <a:rPr lang="zh-CN" altLang="en-US" b="0" dirty="0">
                <a:solidFill>
                  <a:schemeClr val="tx1">
                    <a:lumMod val="85000"/>
                    <a:lumOff val="15000"/>
                  </a:schemeClr>
                </a:solidFill>
                <a:latin typeface="微软雅黑" panose="020B0503020204020204" charset="-122"/>
                <a:ea typeface="微软雅黑" panose="020B0503020204020204" charset="-122"/>
              </a:rPr>
              <a:t>劳动创造了人本身，人又成为劳动的主体。中华民族是一个勤劳的民族，用辛勤劳动创造了五千多年灿烂文化，也将用奋斗书写未来的精彩华章。本世纪中叶要把我国建设成为富强、民主、文明、和谐、美丽的社会主义现代化强国，以中国式现代化全面推进中华民族伟大复兴，需要我们每一个人的不懈努力和奋斗。作为一名职业院校的学生，努力提升劳动素养，塑造健全人格，锻造高尚品质，未来成为一名高素质的建设者和劳动者，积极投身社会主义现代化强国建设，是历史赋予我们的使命和责任。学校劳动是提高技能、锻炼品格的重要途径，我们要充分利用好学校劳动搭建的平台，练就过硬本领，敢于接受挑战，用踏实的行动担当大任，激荡强大的青春力量。</a:t>
            </a:r>
          </a:p>
        </p:txBody>
      </p:sp>
      <p:grpSp>
        <p:nvGrpSpPr>
          <p:cNvPr id="43" name="组合 42"/>
          <p:cNvGrpSpPr/>
          <p:nvPr/>
        </p:nvGrpSpPr>
        <p:grpSpPr>
          <a:xfrm>
            <a:off x="-11430" y="4400550"/>
            <a:ext cx="2532380" cy="2482215"/>
            <a:chOff x="0" y="5469"/>
            <a:chExt cx="5903" cy="5370"/>
          </a:xfrm>
        </p:grpSpPr>
        <p:pic>
          <p:nvPicPr>
            <p:cNvPr id="44" name="图片 43" descr="9"/>
            <p:cNvPicPr>
              <a:picLocks noChangeAspect="1"/>
            </p:cNvPicPr>
            <p:nvPr>
              <p:custDataLst>
                <p:tags r:id="rId1"/>
              </p:custDataLst>
            </p:nvPr>
          </p:nvPicPr>
          <p:blipFill>
            <a:blip r:embed="rId4"/>
            <a:stretch>
              <a:fillRect/>
            </a:stretch>
          </p:blipFill>
          <p:spPr>
            <a:xfrm flipH="1">
              <a:off x="1590" y="8842"/>
              <a:ext cx="4313" cy="1980"/>
            </a:xfrm>
            <a:prstGeom prst="rect">
              <a:avLst/>
            </a:prstGeom>
          </p:spPr>
        </p:pic>
        <p:pic>
          <p:nvPicPr>
            <p:cNvPr id="45" name="图片 44" descr="8"/>
            <p:cNvPicPr>
              <a:picLocks noChangeAspect="1"/>
            </p:cNvPicPr>
            <p:nvPr>
              <p:custDataLst>
                <p:tags r:id="rId2"/>
              </p:custDataLst>
            </p:nvPr>
          </p:nvPicPr>
          <p:blipFill>
            <a:blip r:embed="rId5"/>
            <a:stretch>
              <a:fillRect/>
            </a:stretch>
          </p:blipFill>
          <p:spPr>
            <a:xfrm>
              <a:off x="0" y="5469"/>
              <a:ext cx="2895" cy="5370"/>
            </a:xfrm>
            <a:prstGeom prst="rect">
              <a:avLst/>
            </a:prstGeom>
          </p:spPr>
        </p:pic>
      </p:grpSp>
      <p:pic>
        <p:nvPicPr>
          <p:cNvPr id="9" name="图片 8" descr="12"/>
          <p:cNvPicPr>
            <a:picLocks noChangeAspect="1"/>
          </p:cNvPicPr>
          <p:nvPr/>
        </p:nvPicPr>
        <p:blipFill>
          <a:blip r:embed="rId6"/>
          <a:stretch>
            <a:fillRect/>
          </a:stretch>
        </p:blipFill>
        <p:spPr>
          <a:xfrm>
            <a:off x="11268075" y="1321435"/>
            <a:ext cx="923925" cy="1809750"/>
          </a:xfrm>
          <a:prstGeom prst="rect">
            <a:avLst/>
          </a:prstGeom>
        </p:spPr>
      </p:pic>
      <p:pic>
        <p:nvPicPr>
          <p:cNvPr id="10" name="图片 9" descr="13"/>
          <p:cNvPicPr>
            <a:picLocks noChangeAspect="1"/>
          </p:cNvPicPr>
          <p:nvPr/>
        </p:nvPicPr>
        <p:blipFill>
          <a:blip r:embed="rId7"/>
          <a:stretch>
            <a:fillRect/>
          </a:stretch>
        </p:blipFill>
        <p:spPr>
          <a:xfrm>
            <a:off x="10151745" y="233045"/>
            <a:ext cx="1409700" cy="981075"/>
          </a:xfrm>
          <a:prstGeom prst="rect">
            <a:avLst/>
          </a:prstGeom>
        </p:spPr>
      </p:pic>
      <p:pic>
        <p:nvPicPr>
          <p:cNvPr id="46" name="图片 45" descr="19"/>
          <p:cNvPicPr>
            <a:picLocks noChangeAspect="1"/>
          </p:cNvPicPr>
          <p:nvPr/>
        </p:nvPicPr>
        <p:blipFill>
          <a:blip r:embed="rId8"/>
          <a:stretch>
            <a:fillRect/>
          </a:stretch>
        </p:blipFill>
        <p:spPr>
          <a:xfrm>
            <a:off x="5954395" y="259080"/>
            <a:ext cx="4003040" cy="831215"/>
          </a:xfrm>
          <a:prstGeom prst="rect">
            <a:avLst/>
          </a:prstGeom>
        </p:spPr>
      </p:pic>
      <p:pic>
        <p:nvPicPr>
          <p:cNvPr id="8" name="图片 7" descr="11"/>
          <p:cNvPicPr>
            <a:picLocks noChangeAspect="1"/>
          </p:cNvPicPr>
          <p:nvPr/>
        </p:nvPicPr>
        <p:blipFill>
          <a:blip r:embed="rId9"/>
          <a:stretch>
            <a:fillRect/>
          </a:stretch>
        </p:blipFill>
        <p:spPr>
          <a:xfrm>
            <a:off x="10700385" y="5647055"/>
            <a:ext cx="1405890" cy="105092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250">
        <p:random/>
      </p:transition>
    </mc:Choice>
    <mc:Fallback xmlns="">
      <p:transition spd="slow">
        <p:random/>
      </p:transition>
    </mc:Fallback>
  </mc:AlternateContent>
  <p:timing>
    <p:tnLst>
      <p:par>
        <p:cTn id="1" dur="indefinite" restart="never" fill="hold"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圆角 13"/>
          <p:cNvSpPr/>
          <p:nvPr/>
        </p:nvSpPr>
        <p:spPr>
          <a:xfrm flipH="1">
            <a:off x="1359535" y="1165225"/>
            <a:ext cx="9433560" cy="4662805"/>
          </a:xfrm>
          <a:prstGeom prst="roundRect">
            <a:avLst>
              <a:gd name="adj" fmla="val 5976"/>
            </a:avLst>
          </a:prstGeom>
          <a:solidFill>
            <a:srgbClr val="F3AD1F"/>
          </a:solidFill>
          <a:ln w="15875" cmpd="sng">
            <a:solidFill>
              <a:srgbClr val="F3AD1F"/>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16" name="圆角矩形 15"/>
          <p:cNvSpPr/>
          <p:nvPr/>
        </p:nvSpPr>
        <p:spPr>
          <a:xfrm>
            <a:off x="1435100" y="1073150"/>
            <a:ext cx="9357995" cy="4675505"/>
          </a:xfrm>
          <a:prstGeom prst="roundRect">
            <a:avLst>
              <a:gd name="adj" fmla="val 4935"/>
            </a:avLst>
          </a:prstGeom>
          <a:solidFill>
            <a:srgbClr val="FFFAF3"/>
          </a:solidFill>
          <a:ln w="15875" cmpd="sng">
            <a:solidFill>
              <a:srgbClr val="F3AD1F"/>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charset="-122"/>
              <a:ea typeface="微软雅黑" panose="020B0503020204020204" charset="-122"/>
              <a:sym typeface="微软雅黑" panose="020B0503020204020204" charset="-122"/>
            </a:endParaRPr>
          </a:p>
        </p:txBody>
      </p:sp>
      <p:sp>
        <p:nvSpPr>
          <p:cNvPr id="17" name="文本框 16"/>
          <p:cNvSpPr txBox="1"/>
          <p:nvPr/>
        </p:nvSpPr>
        <p:spPr>
          <a:xfrm>
            <a:off x="1709420" y="1377315"/>
            <a:ext cx="1854200" cy="607865"/>
          </a:xfrm>
          <a:prstGeom prst="roundRect">
            <a:avLst>
              <a:gd name="adj" fmla="val 50000"/>
            </a:avLst>
          </a:prstGeom>
          <a:solidFill>
            <a:srgbClr val="F3AD1F"/>
          </a:solidFill>
        </p:spPr>
        <p:txBody>
          <a:bodyPr wrap="square" rtlCol="0">
            <a:spAutoFit/>
          </a:bodyPr>
          <a:lstStyle/>
          <a:p>
            <a:pPr algn="ctr"/>
            <a:r>
              <a:rPr lang="zh-CN" altLang="en-US" sz="2200" b="1" dirty="0">
                <a:solidFill>
                  <a:srgbClr val="5D3317"/>
                </a:solidFill>
                <a:latin typeface="微软雅黑" panose="020B0503020204020204" charset="-122"/>
                <a:ea typeface="微软雅黑" panose="020B0503020204020204" charset="-122"/>
                <a:sym typeface="微软雅黑" panose="020B0503020204020204" charset="-122"/>
              </a:rPr>
              <a:t>学习目标</a:t>
            </a:r>
          </a:p>
        </p:txBody>
      </p:sp>
      <p:sp>
        <p:nvSpPr>
          <p:cNvPr id="100" name="文本框 99"/>
          <p:cNvSpPr txBox="1"/>
          <p:nvPr/>
        </p:nvSpPr>
        <p:spPr>
          <a:xfrm>
            <a:off x="1757045" y="2257425"/>
            <a:ext cx="8471535" cy="2515235"/>
          </a:xfrm>
          <a:prstGeom prst="rect">
            <a:avLst/>
          </a:prstGeom>
          <a:noFill/>
          <a:ln w="9525">
            <a:noFill/>
          </a:ln>
        </p:spPr>
        <p:txBody>
          <a:bodyPr wrap="square">
            <a:spAutoFit/>
          </a:bodyPr>
          <a:lstStyle/>
          <a:p>
            <a:pPr indent="457200" algn="just" fontAlgn="auto">
              <a:lnSpc>
                <a:spcPct val="175000"/>
              </a:lnSpc>
              <a:buClrTx/>
              <a:buSzTx/>
              <a:buFontTx/>
            </a:pPr>
            <a:r>
              <a:rPr lang="zh-CN" altLang="en-US" b="0" dirty="0">
                <a:solidFill>
                  <a:schemeClr val="tx1">
                    <a:lumMod val="85000"/>
                    <a:lumOff val="15000"/>
                  </a:schemeClr>
                </a:solidFill>
                <a:latin typeface="微软雅黑" panose="020B0503020204020204" charset="-122"/>
                <a:ea typeface="微软雅黑" panose="020B0503020204020204" charset="-122"/>
              </a:rPr>
              <a:t>1. 了解学校劳动的内涵；理解学校劳动的价值和参加学校劳动的意义。</a:t>
            </a:r>
          </a:p>
          <a:p>
            <a:pPr indent="457200" algn="just" fontAlgn="auto">
              <a:lnSpc>
                <a:spcPct val="175000"/>
              </a:lnSpc>
              <a:buClrTx/>
              <a:buSzTx/>
              <a:buFontTx/>
            </a:pPr>
            <a:r>
              <a:rPr lang="zh-CN" altLang="en-US" b="0" dirty="0">
                <a:solidFill>
                  <a:schemeClr val="tx1">
                    <a:lumMod val="85000"/>
                    <a:lumOff val="15000"/>
                  </a:schemeClr>
                </a:solidFill>
                <a:latin typeface="微软雅黑" panose="020B0503020204020204" charset="-122"/>
                <a:ea typeface="微软雅黑" panose="020B0503020204020204" charset="-122"/>
              </a:rPr>
              <a:t>2. 树立热爱劳动、尊重劳动的正确观念；积极承担并完成学校各项劳动任务。</a:t>
            </a:r>
          </a:p>
          <a:p>
            <a:pPr indent="457200" algn="just" fontAlgn="auto">
              <a:lnSpc>
                <a:spcPct val="175000"/>
              </a:lnSpc>
              <a:buClrTx/>
              <a:buSzTx/>
              <a:buFontTx/>
            </a:pPr>
            <a:r>
              <a:rPr lang="zh-CN" altLang="en-US" b="0" dirty="0">
                <a:solidFill>
                  <a:schemeClr val="tx1">
                    <a:lumMod val="85000"/>
                    <a:lumOff val="15000"/>
                  </a:schemeClr>
                </a:solidFill>
                <a:latin typeface="微软雅黑" panose="020B0503020204020204" charset="-122"/>
                <a:ea typeface="微软雅黑" panose="020B0503020204020204" charset="-122"/>
              </a:rPr>
              <a:t>3. 掌握学校劳动技能；能够在教师和相关专业人员指导下完成相应劳动任务。</a:t>
            </a:r>
          </a:p>
          <a:p>
            <a:pPr indent="457200" algn="just" fontAlgn="auto">
              <a:lnSpc>
                <a:spcPct val="175000"/>
              </a:lnSpc>
              <a:buClrTx/>
              <a:buSzTx/>
              <a:buFontTx/>
            </a:pPr>
            <a:r>
              <a:rPr lang="zh-CN" altLang="en-US" b="0" dirty="0">
                <a:solidFill>
                  <a:schemeClr val="tx1">
                    <a:lumMod val="85000"/>
                    <a:lumOff val="15000"/>
                  </a:schemeClr>
                </a:solidFill>
                <a:latin typeface="微软雅黑" panose="020B0503020204020204" charset="-122"/>
                <a:ea typeface="微软雅黑" panose="020B0503020204020204" charset="-122"/>
              </a:rPr>
              <a:t>4. 养成自觉参加学校劳动的习惯，培养吃苦耐劳的劳动精神，增强学校主人翁意识。</a:t>
            </a:r>
          </a:p>
        </p:txBody>
      </p:sp>
      <p:grpSp>
        <p:nvGrpSpPr>
          <p:cNvPr id="43" name="组合 42"/>
          <p:cNvGrpSpPr/>
          <p:nvPr/>
        </p:nvGrpSpPr>
        <p:grpSpPr>
          <a:xfrm>
            <a:off x="-11430" y="4400550"/>
            <a:ext cx="2532380" cy="2482215"/>
            <a:chOff x="0" y="5469"/>
            <a:chExt cx="5903" cy="5370"/>
          </a:xfrm>
        </p:grpSpPr>
        <p:pic>
          <p:nvPicPr>
            <p:cNvPr id="44" name="图片 43" descr="9"/>
            <p:cNvPicPr>
              <a:picLocks noChangeAspect="1"/>
            </p:cNvPicPr>
            <p:nvPr>
              <p:custDataLst>
                <p:tags r:id="rId1"/>
              </p:custDataLst>
            </p:nvPr>
          </p:nvPicPr>
          <p:blipFill>
            <a:blip r:embed="rId4"/>
            <a:stretch>
              <a:fillRect/>
            </a:stretch>
          </p:blipFill>
          <p:spPr>
            <a:xfrm flipH="1">
              <a:off x="1590" y="8842"/>
              <a:ext cx="4313" cy="1980"/>
            </a:xfrm>
            <a:prstGeom prst="rect">
              <a:avLst/>
            </a:prstGeom>
          </p:spPr>
        </p:pic>
        <p:pic>
          <p:nvPicPr>
            <p:cNvPr id="45" name="图片 44" descr="8"/>
            <p:cNvPicPr>
              <a:picLocks noChangeAspect="1"/>
            </p:cNvPicPr>
            <p:nvPr>
              <p:custDataLst>
                <p:tags r:id="rId2"/>
              </p:custDataLst>
            </p:nvPr>
          </p:nvPicPr>
          <p:blipFill>
            <a:blip r:embed="rId5"/>
            <a:stretch>
              <a:fillRect/>
            </a:stretch>
          </p:blipFill>
          <p:spPr>
            <a:xfrm>
              <a:off x="0" y="5469"/>
              <a:ext cx="2895" cy="5370"/>
            </a:xfrm>
            <a:prstGeom prst="rect">
              <a:avLst/>
            </a:prstGeom>
          </p:spPr>
        </p:pic>
      </p:grpSp>
      <p:pic>
        <p:nvPicPr>
          <p:cNvPr id="9" name="图片 8" descr="12"/>
          <p:cNvPicPr>
            <a:picLocks noChangeAspect="1"/>
          </p:cNvPicPr>
          <p:nvPr/>
        </p:nvPicPr>
        <p:blipFill>
          <a:blip r:embed="rId6"/>
          <a:stretch>
            <a:fillRect/>
          </a:stretch>
        </p:blipFill>
        <p:spPr>
          <a:xfrm>
            <a:off x="11268075" y="1321435"/>
            <a:ext cx="923925" cy="1809750"/>
          </a:xfrm>
          <a:prstGeom prst="rect">
            <a:avLst/>
          </a:prstGeom>
        </p:spPr>
      </p:pic>
      <p:pic>
        <p:nvPicPr>
          <p:cNvPr id="10" name="图片 9" descr="13"/>
          <p:cNvPicPr>
            <a:picLocks noChangeAspect="1"/>
          </p:cNvPicPr>
          <p:nvPr/>
        </p:nvPicPr>
        <p:blipFill>
          <a:blip r:embed="rId7"/>
          <a:stretch>
            <a:fillRect/>
          </a:stretch>
        </p:blipFill>
        <p:spPr>
          <a:xfrm>
            <a:off x="10151745" y="233045"/>
            <a:ext cx="1409700" cy="981075"/>
          </a:xfrm>
          <a:prstGeom prst="rect">
            <a:avLst/>
          </a:prstGeom>
        </p:spPr>
      </p:pic>
      <p:pic>
        <p:nvPicPr>
          <p:cNvPr id="46" name="图片 45" descr="19"/>
          <p:cNvPicPr>
            <a:picLocks noChangeAspect="1"/>
          </p:cNvPicPr>
          <p:nvPr/>
        </p:nvPicPr>
        <p:blipFill>
          <a:blip r:embed="rId8"/>
          <a:stretch>
            <a:fillRect/>
          </a:stretch>
        </p:blipFill>
        <p:spPr>
          <a:xfrm>
            <a:off x="5954395" y="259080"/>
            <a:ext cx="4003040" cy="831215"/>
          </a:xfrm>
          <a:prstGeom prst="rect">
            <a:avLst/>
          </a:prstGeom>
        </p:spPr>
      </p:pic>
      <p:pic>
        <p:nvPicPr>
          <p:cNvPr id="8" name="图片 7" descr="11"/>
          <p:cNvPicPr>
            <a:picLocks noChangeAspect="1"/>
          </p:cNvPicPr>
          <p:nvPr/>
        </p:nvPicPr>
        <p:blipFill>
          <a:blip r:embed="rId9"/>
          <a:stretch>
            <a:fillRect/>
          </a:stretch>
        </p:blipFill>
        <p:spPr>
          <a:xfrm>
            <a:off x="10700385" y="5647055"/>
            <a:ext cx="1405890" cy="105092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250">
        <p:random/>
      </p:transition>
    </mc:Choice>
    <mc:Fallback xmlns="">
      <p:transition spd="slow">
        <p:random/>
      </p:transition>
    </mc:Fallback>
  </mc:AlternateContent>
  <p:timing>
    <p:tnLst>
      <p:par>
        <p:cTn id="1" dur="indefinite" restart="never" fill="hold"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6" name="直接连接符 15"/>
          <p:cNvCxnSpPr/>
          <p:nvPr>
            <p:custDataLst>
              <p:tags r:id="rId1"/>
            </p:custDataLst>
          </p:nvPr>
        </p:nvCxnSpPr>
        <p:spPr>
          <a:xfrm>
            <a:off x="965205" y="1197270"/>
            <a:ext cx="3502025" cy="0"/>
          </a:xfrm>
          <a:prstGeom prst="line">
            <a:avLst/>
          </a:prstGeom>
          <a:ln w="38100">
            <a:solidFill>
              <a:srgbClr val="F3AD1F"/>
            </a:solidFill>
          </a:ln>
        </p:spPr>
        <p:style>
          <a:lnRef idx="1">
            <a:schemeClr val="accent1"/>
          </a:lnRef>
          <a:fillRef idx="0">
            <a:schemeClr val="accent1"/>
          </a:fillRef>
          <a:effectRef idx="0">
            <a:schemeClr val="accent1"/>
          </a:effectRef>
          <a:fontRef idx="minor">
            <a:schemeClr val="tx1"/>
          </a:fontRef>
        </p:style>
      </p:cxnSp>
      <p:sp>
        <p:nvSpPr>
          <p:cNvPr id="4" name="文本框22"/>
          <p:cNvSpPr/>
          <p:nvPr>
            <p:custDataLst>
              <p:tags r:id="rId2"/>
            </p:custDataLst>
          </p:nvPr>
        </p:nvSpPr>
        <p:spPr>
          <a:xfrm>
            <a:off x="898525" y="586740"/>
            <a:ext cx="7181215" cy="534035"/>
          </a:xfrm>
          <a:prstGeom prst="rect">
            <a:avLst/>
          </a:prstGeom>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buClr>
                <a:srgbClr val="FFC94C"/>
              </a:buClr>
            </a:pPr>
            <a:r>
              <a:rPr lang="zh-CN" altLang="en-US" sz="2400" b="1" dirty="0">
                <a:solidFill>
                  <a:srgbClr val="5D3317"/>
                </a:solidFill>
                <a:latin typeface="微软雅黑" panose="020B0503020204020204" charset="-122"/>
                <a:ea typeface="微软雅黑" panose="020B0503020204020204" charset="-122"/>
                <a:cs typeface="+mn-ea"/>
                <a:sym typeface="+mn-lt"/>
              </a:rPr>
              <a:t>一、丰富多彩的学校劳动</a:t>
            </a:r>
          </a:p>
        </p:txBody>
      </p:sp>
      <p:sp>
        <p:nvSpPr>
          <p:cNvPr id="100" name="文本框 99"/>
          <p:cNvSpPr txBox="1"/>
          <p:nvPr/>
        </p:nvSpPr>
        <p:spPr>
          <a:xfrm>
            <a:off x="1141730" y="1707515"/>
            <a:ext cx="9907270" cy="3672840"/>
          </a:xfrm>
          <a:prstGeom prst="rect">
            <a:avLst/>
          </a:prstGeom>
          <a:noFill/>
          <a:ln w="9525">
            <a:noFill/>
          </a:ln>
        </p:spPr>
        <p:txBody>
          <a:bodyPr wrap="square">
            <a:spAutoFit/>
          </a:bodyPr>
          <a:lstStyle/>
          <a:p>
            <a:pPr indent="457200" algn="just" fontAlgn="auto">
              <a:lnSpc>
                <a:spcPct val="175000"/>
              </a:lnSpc>
              <a:buClrTx/>
              <a:buSzTx/>
              <a:buFontTx/>
            </a:pPr>
            <a:r>
              <a:rPr lang="zh-CN" altLang="en-US" sz="1900" dirty="0">
                <a:solidFill>
                  <a:schemeClr val="tx1">
                    <a:lumMod val="85000"/>
                    <a:lumOff val="15000"/>
                  </a:schemeClr>
                </a:solidFill>
                <a:latin typeface="微软雅黑" panose="020B0503020204020204" charset="-122"/>
                <a:ea typeface="微软雅黑" panose="020B0503020204020204" charset="-122"/>
              </a:rPr>
              <a:t>提到学校劳动，人们最容易想到的是以打扫卫生为主的校园环境清洁和美化活动，如</a:t>
            </a:r>
            <a:r>
              <a:rPr lang="zh-CN" altLang="en-US" sz="1900" b="1" dirty="0">
                <a:solidFill>
                  <a:srgbClr val="F3AD1F"/>
                </a:solidFill>
                <a:latin typeface="微软雅黑" panose="020B0503020204020204" charset="-122"/>
                <a:ea typeface="微软雅黑" panose="020B0503020204020204" charset="-122"/>
              </a:rPr>
              <a:t>寝室内务、校园清扫、教室装扮、图书管理、餐厅打饭与洗碗</a:t>
            </a:r>
            <a:r>
              <a:rPr lang="zh-CN" altLang="en-US" sz="1900" dirty="0">
                <a:solidFill>
                  <a:schemeClr val="tx1">
                    <a:lumMod val="85000"/>
                    <a:lumOff val="15000"/>
                  </a:schemeClr>
                </a:solidFill>
                <a:latin typeface="微软雅黑" panose="020B0503020204020204" charset="-122"/>
                <a:ea typeface="微软雅黑" panose="020B0503020204020204" charset="-122"/>
              </a:rPr>
              <a:t>等。</a:t>
            </a:r>
          </a:p>
          <a:p>
            <a:pPr indent="457200" algn="just" fontAlgn="auto">
              <a:lnSpc>
                <a:spcPct val="175000"/>
              </a:lnSpc>
              <a:buClrTx/>
              <a:buSzTx/>
              <a:buFontTx/>
            </a:pPr>
            <a:r>
              <a:rPr lang="zh-CN" altLang="en-US" sz="1900" b="1" dirty="0">
                <a:solidFill>
                  <a:schemeClr val="tx1">
                    <a:lumMod val="85000"/>
                    <a:lumOff val="15000"/>
                  </a:schemeClr>
                </a:solidFill>
                <a:latin typeface="微软雅黑" panose="020B0503020204020204" charset="-122"/>
                <a:ea typeface="微软雅黑" panose="020B0503020204020204" charset="-122"/>
              </a:rPr>
              <a:t>劳动的历史变迁。</a:t>
            </a:r>
          </a:p>
          <a:p>
            <a:pPr indent="457200" algn="just" fontAlgn="auto">
              <a:lnSpc>
                <a:spcPct val="175000"/>
              </a:lnSpc>
              <a:buClrTx/>
              <a:buSzTx/>
              <a:buFontTx/>
            </a:pPr>
            <a:r>
              <a:rPr lang="zh-CN" altLang="en-US" sz="1900" dirty="0">
                <a:solidFill>
                  <a:schemeClr val="tx1">
                    <a:lumMod val="85000"/>
                    <a:lumOff val="15000"/>
                  </a:schemeClr>
                </a:solidFill>
                <a:latin typeface="微软雅黑" panose="020B0503020204020204" charset="-122"/>
                <a:ea typeface="微软雅黑" panose="020B0503020204020204" charset="-122"/>
              </a:rPr>
              <a:t>人类的原始劳动形态主要包括</a:t>
            </a:r>
            <a:r>
              <a:rPr lang="zh-CN" altLang="en-US" sz="1900" b="1" dirty="0">
                <a:solidFill>
                  <a:srgbClr val="F3AD1F"/>
                </a:solidFill>
                <a:latin typeface="微软雅黑" panose="020B0503020204020204" charset="-122"/>
                <a:ea typeface="微软雅黑" panose="020B0503020204020204" charset="-122"/>
              </a:rPr>
              <a:t>狩猎、采集</a:t>
            </a:r>
            <a:r>
              <a:rPr lang="zh-CN" altLang="en-US" sz="1900" dirty="0">
                <a:solidFill>
                  <a:schemeClr val="tx1">
                    <a:lumMod val="85000"/>
                    <a:lumOff val="15000"/>
                  </a:schemeClr>
                </a:solidFill>
                <a:latin typeface="微软雅黑" panose="020B0503020204020204" charset="-122"/>
                <a:ea typeface="微软雅黑" panose="020B0503020204020204" charset="-122"/>
              </a:rPr>
              <a:t>和</a:t>
            </a:r>
            <a:r>
              <a:rPr lang="zh-CN" altLang="en-US" sz="1900" b="1" dirty="0">
                <a:solidFill>
                  <a:srgbClr val="F3AD1F"/>
                </a:solidFill>
                <a:latin typeface="微软雅黑" panose="020B0503020204020204" charset="-122"/>
                <a:ea typeface="微软雅黑" panose="020B0503020204020204" charset="-122"/>
              </a:rPr>
              <a:t>手工劳作</a:t>
            </a:r>
            <a:r>
              <a:rPr lang="zh-CN" altLang="en-US" sz="1900" dirty="0">
                <a:solidFill>
                  <a:schemeClr val="tx1">
                    <a:lumMod val="85000"/>
                    <a:lumOff val="15000"/>
                  </a:schemeClr>
                </a:solidFill>
                <a:latin typeface="微软雅黑" panose="020B0503020204020204" charset="-122"/>
                <a:ea typeface="微软雅黑" panose="020B0503020204020204" charset="-122"/>
              </a:rPr>
              <a:t>，劳动的目的只是满足基本的衣食需求，主要的劳动工具也是比较单一的石器。</a:t>
            </a:r>
          </a:p>
          <a:p>
            <a:pPr indent="457200" algn="just" fontAlgn="auto">
              <a:lnSpc>
                <a:spcPct val="175000"/>
              </a:lnSpc>
              <a:buClrTx/>
              <a:buSzTx/>
              <a:buFontTx/>
            </a:pPr>
            <a:r>
              <a:rPr lang="zh-CN" altLang="en-US" sz="1900" dirty="0">
                <a:solidFill>
                  <a:schemeClr val="tx1">
                    <a:lumMod val="85000"/>
                    <a:lumOff val="15000"/>
                  </a:schemeClr>
                </a:solidFill>
                <a:latin typeface="微软雅黑" panose="020B0503020204020204" charset="-122"/>
                <a:ea typeface="微软雅黑" panose="020B0503020204020204" charset="-122"/>
              </a:rPr>
              <a:t>在原始社会末期，人们过上了“日出而作，日入而息；凿井而饮，耕田而食”的劳动生活。随着劳动工具从石器发展到青铜器、铁器，社会的生产力得到了极大的提升。</a:t>
            </a:r>
          </a:p>
        </p:txBody>
      </p:sp>
    </p:spTree>
  </p:cSld>
  <p:clrMapOvr>
    <a:masterClrMapping/>
  </p:clrMapOvr>
  <mc:AlternateContent xmlns:mc="http://schemas.openxmlformats.org/markup-compatibility/2006" xmlns:p14="http://schemas.microsoft.com/office/powerpoint/2010/main">
    <mc:Choice Requires="p14">
      <p:transition spd="slow" p14:dur="125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0">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0">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0">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141730" y="1221740"/>
            <a:ext cx="9907270" cy="4184650"/>
          </a:xfrm>
          <a:prstGeom prst="rect">
            <a:avLst/>
          </a:prstGeom>
          <a:noFill/>
          <a:ln w="9525">
            <a:noFill/>
          </a:ln>
        </p:spPr>
        <p:txBody>
          <a:bodyPr wrap="square">
            <a:spAutoFit/>
          </a:bodyPr>
          <a:lstStyle/>
          <a:p>
            <a:pPr indent="457200" algn="just" fontAlgn="auto">
              <a:lnSpc>
                <a:spcPct val="175000"/>
              </a:lnSpc>
              <a:buClrTx/>
              <a:buSzTx/>
              <a:buFontTx/>
            </a:pPr>
            <a:r>
              <a:rPr lang="zh-CN" altLang="en-US" sz="1900" dirty="0">
                <a:solidFill>
                  <a:schemeClr val="tx1">
                    <a:lumMod val="85000"/>
                    <a:lumOff val="15000"/>
                  </a:schemeClr>
                </a:solidFill>
                <a:latin typeface="微软雅黑" panose="020B0503020204020204" charset="-122"/>
                <a:ea typeface="微软雅黑" panose="020B0503020204020204" charset="-122"/>
              </a:rPr>
              <a:t>蒸汽机的发明，工业革命的到来，使得劳动的工具获得了升级，人们也从一些体力劳动中解放了出来。工业时代的到来，劳动的形态也发生了剧变，从以家庭为单位的零散的劳作转变成了一种工厂化的、集体性的大规模生产行为。</a:t>
            </a:r>
          </a:p>
          <a:p>
            <a:pPr indent="457200" algn="just" fontAlgn="auto">
              <a:lnSpc>
                <a:spcPct val="175000"/>
              </a:lnSpc>
              <a:buClrTx/>
              <a:buSzTx/>
              <a:buFontTx/>
            </a:pPr>
            <a:r>
              <a:rPr lang="zh-CN" altLang="en-US" sz="1900" dirty="0">
                <a:solidFill>
                  <a:schemeClr val="tx1">
                    <a:lumMod val="85000"/>
                    <a:lumOff val="15000"/>
                  </a:schemeClr>
                </a:solidFill>
                <a:latin typeface="微软雅黑" panose="020B0503020204020204" charset="-122"/>
                <a:ea typeface="微软雅黑" panose="020B0503020204020204" charset="-122"/>
              </a:rPr>
              <a:t>在信息科技时代，劳动得到了更为精细的分工。社会将不同种类的劳动划分为不同产业类别，有作为第一产业的农业、林业、牧业、渔业；第二产业的采矿业、制造业、电力热力燃气及水的生产和供应业、建筑业；第三产业的批发和零售业，交通运输、仓储和邮政业，住宿和餐饮业，信息传输、软件和信息技术服务业，金融业，房地产业，租赁和商务服务业，科学研究和技术服务业，教育、卫生和社会工作，文化、体育和娱乐业等。</a:t>
            </a:r>
          </a:p>
        </p:txBody>
      </p:sp>
    </p:spTree>
  </p:cSld>
  <p:clrMapOvr>
    <a:masterClrMapping/>
  </p:clrMapOvr>
  <mc:AlternateContent xmlns:mc="http://schemas.openxmlformats.org/markup-compatibility/2006" xmlns:p14="http://schemas.microsoft.com/office/powerpoint/2010/main">
    <mc:Choice Requires="p14">
      <p:transition spd="slow" p14:dur="125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0">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141730" y="1221740"/>
            <a:ext cx="9907270" cy="2649855"/>
          </a:xfrm>
          <a:prstGeom prst="rect">
            <a:avLst/>
          </a:prstGeom>
          <a:noFill/>
          <a:ln w="9525">
            <a:noFill/>
          </a:ln>
        </p:spPr>
        <p:txBody>
          <a:bodyPr wrap="square">
            <a:spAutoFit/>
          </a:bodyPr>
          <a:lstStyle/>
          <a:p>
            <a:pPr indent="457200" algn="just" fontAlgn="auto">
              <a:lnSpc>
                <a:spcPct val="175000"/>
              </a:lnSpc>
              <a:buClrTx/>
              <a:buSzTx/>
              <a:buFontTx/>
            </a:pPr>
            <a:r>
              <a:rPr lang="zh-CN" altLang="en-US" sz="1900" dirty="0">
                <a:solidFill>
                  <a:schemeClr val="tx1">
                    <a:lumMod val="85000"/>
                    <a:lumOff val="15000"/>
                  </a:schemeClr>
                </a:solidFill>
                <a:latin typeface="微软雅黑" panose="020B0503020204020204" charset="-122"/>
                <a:ea typeface="微软雅黑" panose="020B0503020204020204" charset="-122"/>
              </a:rPr>
              <a:t>学校中的劳动，也随着整个社会劳动形态的变迁而不断发生变化。在过去，学校中的劳动基本上都是围绕着传统劳动而展开的；现在的学校劳动，则越来越表现为专业化、科技化、现代化的发展趋势。</a:t>
            </a:r>
          </a:p>
          <a:p>
            <a:pPr indent="457200" algn="just" fontAlgn="auto">
              <a:lnSpc>
                <a:spcPct val="175000"/>
              </a:lnSpc>
              <a:buClrTx/>
              <a:buSzTx/>
              <a:buFontTx/>
            </a:pPr>
            <a:r>
              <a:rPr lang="zh-CN" altLang="en-US" sz="1900" dirty="0">
                <a:solidFill>
                  <a:schemeClr val="tx1">
                    <a:lumMod val="85000"/>
                    <a:lumOff val="15000"/>
                  </a:schemeClr>
                </a:solidFill>
                <a:latin typeface="微软雅黑" panose="020B0503020204020204" charset="-122"/>
                <a:ea typeface="微软雅黑" panose="020B0503020204020204" charset="-122"/>
              </a:rPr>
              <a:t>比如说，在过去，学校内的卫生，基本上都由师生员工来完成；但是现在学校里面的很多劳动，我们都可以通过聘请专业公司或者员工来完成。</a:t>
            </a:r>
          </a:p>
        </p:txBody>
      </p:sp>
    </p:spTree>
  </p:cSld>
  <p:clrMapOvr>
    <a:masterClrMapping/>
  </p:clrMapOvr>
  <mc:AlternateContent xmlns:mc="http://schemas.openxmlformats.org/markup-compatibility/2006" xmlns:p14="http://schemas.microsoft.com/office/powerpoint/2010/main">
    <mc:Choice Requires="p14">
      <p:transition spd="slow" p14:dur="1250">
        <p:random/>
      </p:transition>
    </mc:Choice>
    <mc:Fallback xmlns="">
      <p:transition spd="slow">
        <p:random/>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KSO_WPP_MARK_KEY" val="a43bbf5b-ab86-4c42-a066-82eb3012a4a5"/>
  <p:tag name="COMMONDATA" val="eyJoZGlkIjoiNGY0MDgyY2U2NDUxNjliMTA0YzZjN2UwYjAxZWNmMGYifQ=="/>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xml><?xml version="1.0" encoding="utf-8"?>
<p:tagLst xmlns:a="http://schemas.openxmlformats.org/drawingml/2006/main" xmlns:r="http://schemas.openxmlformats.org/officeDocument/2006/relationships" xmlns:p="http://schemas.openxmlformats.org/presentationml/2006/main">
  <p:tag name="AS_UNIQUEID" val="90"/>
  <p:tag name="KSO_WM_BEAUTIFY_FLAG" val=""/>
</p:tagLst>
</file>

<file path=ppt/tags/tag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xml><?xml version="1.0" encoding="utf-8"?>
<p:tagLst xmlns:a="http://schemas.openxmlformats.org/drawingml/2006/main" xmlns:r="http://schemas.openxmlformats.org/officeDocument/2006/relationships" xmlns:p="http://schemas.openxmlformats.org/presentationml/2006/main">
  <p:tag name="AS_UNIQUEID" val="90"/>
  <p:tag name="KSO_WM_BEAUTIFY_FLAG" val=""/>
</p:tagLst>
</file>

<file path=ppt/tags/tag2.xml><?xml version="1.0" encoding="utf-8"?>
<p:tagLst xmlns:a="http://schemas.openxmlformats.org/drawingml/2006/main" xmlns:r="http://schemas.openxmlformats.org/officeDocument/2006/relationships" xmlns:p="http://schemas.openxmlformats.org/presentationml/2006/main">
  <p:tag name="AS_UNIQUEID" val="90"/>
</p:tagLst>
</file>

<file path=ppt/tags/tag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1.xml><?xml version="1.0" encoding="utf-8"?>
<p:tagLst xmlns:a="http://schemas.openxmlformats.org/drawingml/2006/main" xmlns:r="http://schemas.openxmlformats.org/officeDocument/2006/relationships" xmlns:p="http://schemas.openxmlformats.org/presentationml/2006/main">
  <p:tag name="KSO_WM_BEAUTIFY_FLAG" val=""/>
</p:tagLst>
</file>

<file path=ppt/theme/theme1.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微软雅黑"/>
        <a:ea typeface="微软雅黑"/>
        <a:cs typeface="微软雅黑"/>
        <a:font script="Jpan" typeface="游ゴシック Light"/>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微软雅黑"/>
        <a:ea typeface="微软雅黑"/>
        <a:cs typeface="微软雅黑"/>
        <a:font script="Jpan" typeface="游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微软雅黑"/>
        <a:ea typeface="微软雅黑"/>
        <a:cs typeface="微软雅黑"/>
        <a:font script="Jpan" typeface="游ゴシック Light"/>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微软雅黑"/>
        <a:ea typeface="微软雅黑"/>
        <a:cs typeface="微软雅黑"/>
        <a:font script="Jpan" typeface="游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微软雅黑"/>
        <a:ea typeface="微软雅黑"/>
        <a:cs typeface="微软雅黑"/>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微软雅黑"/>
        <a:ea typeface="微软雅黑"/>
        <a:cs typeface="微软雅黑"/>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TotalTime>
  <Words>5880</Words>
  <Application>Microsoft Office PowerPoint</Application>
  <PresentationFormat>宽屏</PresentationFormat>
  <Paragraphs>194</Paragraphs>
  <Slides>44</Slides>
  <Notes>6</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44</vt:i4>
      </vt:variant>
    </vt:vector>
  </HeadingPairs>
  <TitlesOfParts>
    <vt:vector size="50" baseType="lpstr">
      <vt:lpstr>微软雅黑</vt:lpstr>
      <vt:lpstr>思源黑体 CN Light</vt:lpstr>
      <vt:lpstr>庞门正道标题体</vt:lpstr>
      <vt:lpstr>仿宋</vt:lpstr>
      <vt:lpstr>Arial</vt:lpstr>
      <vt:lpstr>office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庄玉侠</cp:lastModifiedBy>
  <cp:revision>126</cp:revision>
  <dcterms:created xsi:type="dcterms:W3CDTF">2018-04-11T12:05:00Z</dcterms:created>
  <dcterms:modified xsi:type="dcterms:W3CDTF">2023-06-06T01:51:52Z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2052-11.1.0.14309</vt:lpwstr>
  </property>
  <property fmtid="{D5CDD505-2E9C-101B-9397-08002B2CF9AE}" pid="3" name="ICV">
    <vt:lpwstr>DFAEC4F7EEAF4107993C5A0BE3C1908C_13</vt:lpwstr>
  </property>
</Properties>
</file>