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  <p:sldMasterId id="2147483660" r:id="rId2"/>
  </p:sldMasterIdLst>
  <p:notesMasterIdLst>
    <p:notesMasterId r:id="rId44"/>
  </p:notesMasterIdLst>
  <p:sldIdLst>
    <p:sldId id="258" r:id="rId3"/>
    <p:sldId id="293" r:id="rId4"/>
    <p:sldId id="331" r:id="rId5"/>
    <p:sldId id="437" r:id="rId6"/>
    <p:sldId id="438" r:id="rId7"/>
    <p:sldId id="439" r:id="rId8"/>
    <p:sldId id="440" r:id="rId9"/>
    <p:sldId id="441" r:id="rId10"/>
    <p:sldId id="442" r:id="rId11"/>
    <p:sldId id="443" r:id="rId12"/>
    <p:sldId id="444" r:id="rId13"/>
    <p:sldId id="445" r:id="rId14"/>
    <p:sldId id="446" r:id="rId15"/>
    <p:sldId id="447" r:id="rId16"/>
    <p:sldId id="448" r:id="rId17"/>
    <p:sldId id="449" r:id="rId18"/>
    <p:sldId id="450" r:id="rId19"/>
    <p:sldId id="451" r:id="rId20"/>
    <p:sldId id="452" r:id="rId21"/>
    <p:sldId id="453" r:id="rId22"/>
    <p:sldId id="454" r:id="rId23"/>
    <p:sldId id="455" r:id="rId24"/>
    <p:sldId id="456" r:id="rId25"/>
    <p:sldId id="457" r:id="rId26"/>
    <p:sldId id="504" r:id="rId27"/>
    <p:sldId id="505" r:id="rId28"/>
    <p:sldId id="506" r:id="rId29"/>
    <p:sldId id="507" r:id="rId30"/>
    <p:sldId id="508" r:id="rId31"/>
    <p:sldId id="509" r:id="rId32"/>
    <p:sldId id="510" r:id="rId33"/>
    <p:sldId id="511" r:id="rId34"/>
    <p:sldId id="512" r:id="rId35"/>
    <p:sldId id="513" r:id="rId36"/>
    <p:sldId id="514" r:id="rId37"/>
    <p:sldId id="515" r:id="rId38"/>
    <p:sldId id="516" r:id="rId39"/>
    <p:sldId id="517" r:id="rId40"/>
    <p:sldId id="518" r:id="rId41"/>
    <p:sldId id="519" r:id="rId42"/>
    <p:sldId id="291" r:id="rId43"/>
  </p:sldIdLst>
  <p:sldSz cx="12192000" cy="6858000"/>
  <p:notesSz cx="6858000" cy="9144000"/>
  <p:embeddedFontLst>
    <p:embeddedFont>
      <p:font typeface="微软雅黑" panose="020B0503020204020204" pitchFamily="34" charset="-122"/>
      <p:regular r:id="rId45"/>
      <p:bold r:id="rId46"/>
    </p:embeddedFont>
    <p:embeddedFont>
      <p:font typeface="楷体" panose="02010609060101010101" pitchFamily="49" charset="-122"/>
      <p:regular r:id="rId47"/>
    </p:embeddedFont>
    <p:embeddedFont>
      <p:font typeface="Calibri" panose="020F0502020204030204" pitchFamily="34" charset="0"/>
      <p:regular r:id="rId48"/>
      <p:bold r:id="rId49"/>
      <p:italic r:id="rId50"/>
      <p:boldItalic r:id="rId51"/>
    </p:embeddedFont>
    <p:embeddedFont>
      <p:font typeface="等线 Light" panose="02010600030101010101" pitchFamily="2" charset="-122"/>
      <p:regular r:id="rId52"/>
    </p:embeddedFont>
    <p:embeddedFont>
      <p:font typeface="等线" panose="02010600030101010101" pitchFamily="2" charset="-122"/>
      <p:regular r:id="rId53"/>
      <p:bold r:id="rId54"/>
    </p:embeddedFont>
  </p:embeddedFontLst>
  <p:custDataLst>
    <p:tags r:id="rId5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9">
          <p15:clr>
            <a:srgbClr val="A4A3A4"/>
          </p15:clr>
        </p15:guide>
        <p15:guide id="2" pos="379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5CAF"/>
    <a:srgbClr val="CC9924"/>
    <a:srgbClr val="1C85B6"/>
    <a:srgbClr val="4A90B4"/>
    <a:srgbClr val="3C7792"/>
    <a:srgbClr val="DDE2E6"/>
    <a:srgbClr val="2D4B41"/>
    <a:srgbClr val="375C51"/>
    <a:srgbClr val="3BADE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 varScale="1">
        <p:scale>
          <a:sx n="104" d="100"/>
          <a:sy n="104" d="100"/>
        </p:scale>
        <p:origin x="228" y="102"/>
      </p:cViewPr>
      <p:guideLst>
        <p:guide orient="horz" pos="2139"/>
        <p:guide pos="379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font" Target="fonts/font3.fntdata"/><Relationship Id="rId50" Type="http://schemas.openxmlformats.org/officeDocument/2006/relationships/font" Target="fonts/font6.fntdata"/><Relationship Id="rId55" Type="http://schemas.openxmlformats.org/officeDocument/2006/relationships/tags" Target="tags/tag1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font" Target="fonts/font1.fntdata"/><Relationship Id="rId53" Type="http://schemas.openxmlformats.org/officeDocument/2006/relationships/font" Target="fonts/font9.fntdata"/><Relationship Id="rId58" Type="http://schemas.openxmlformats.org/officeDocument/2006/relationships/theme" Target="theme/theme1.xml"/><Relationship Id="rId5" Type="http://schemas.openxmlformats.org/officeDocument/2006/relationships/slide" Target="slides/slide3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font" Target="fonts/font4.fntdata"/><Relationship Id="rId56" Type="http://schemas.openxmlformats.org/officeDocument/2006/relationships/presProps" Target="presProps.xml"/><Relationship Id="rId8" Type="http://schemas.openxmlformats.org/officeDocument/2006/relationships/slide" Target="slides/slide6.xml"/><Relationship Id="rId51" Type="http://schemas.openxmlformats.org/officeDocument/2006/relationships/font" Target="fonts/font7.fntdata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font" Target="fonts/font2.fntdata"/><Relationship Id="rId59" Type="http://schemas.openxmlformats.org/officeDocument/2006/relationships/tableStyles" Target="tableStyles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54" Type="http://schemas.openxmlformats.org/officeDocument/2006/relationships/font" Target="fonts/font10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font" Target="fonts/font5.fntdata"/><Relationship Id="rId57" Type="http://schemas.openxmlformats.org/officeDocument/2006/relationships/viewProps" Target="viewProps.xml"/><Relationship Id="rId10" Type="http://schemas.openxmlformats.org/officeDocument/2006/relationships/slide" Target="slides/slide8.xml"/><Relationship Id="rId31" Type="http://schemas.openxmlformats.org/officeDocument/2006/relationships/slide" Target="slides/slide29.xml"/><Relationship Id="rId44" Type="http://schemas.openxmlformats.org/officeDocument/2006/relationships/notesMaster" Target="notesMasters/notesMaster1.xml"/><Relationship Id="rId52" Type="http://schemas.openxmlformats.org/officeDocument/2006/relationships/font" Target="fonts/font8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5FB4A7C-DDB3-4AB1-98BF-A5755F49CE25}" type="datetimeFigureOut">
              <a:rPr lang="zh-CN" altLang="en-US" smtClean="0"/>
              <a:t>2021/8/3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29551B3-8219-41A0-A653-74FECC81B0E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93022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11FC198-2D83-4DFC-8CDD-7D23AF44D41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+mn-cs"/>
              </a:rPr>
              <a:t>1</a:t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2279767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11FC198-2D83-4DFC-8CDD-7D23AF44D41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+mn-cs"/>
              </a:rPr>
              <a:t>41</a:t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962233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60CDD3-999D-4BC7-9271-13A9D289C78D}" type="datetimeFigureOut">
              <a:rPr lang="zh-CN" altLang="en-US" smtClean="0"/>
              <a:t>2021/8/3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18E720-D7C5-44E7-81DE-63EC611AF25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60CDD3-999D-4BC7-9271-13A9D289C78D}" type="datetimeFigureOut">
              <a:rPr lang="zh-CN" altLang="en-US" smtClean="0"/>
              <a:t>2021/8/3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18E720-D7C5-44E7-81DE-63EC611AF25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60CDD3-999D-4BC7-9271-13A9D289C78D}" type="datetimeFigureOut">
              <a:rPr lang="zh-CN" altLang="en-US" smtClean="0"/>
              <a:t>2021/8/3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18E720-D7C5-44E7-81DE-63EC611AF25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图片 31"/>
          <p:cNvPicPr>
            <a:picLocks noChangeAspect="1"/>
          </p:cNvPicPr>
          <p:nvPr userDrawn="1"/>
        </p:nvPicPr>
        <p:blipFill>
          <a:blip r:embed="rId3" cstate="screen"/>
          <a:stretch>
            <a:fillRect/>
          </a:stretch>
        </p:blipFill>
        <p:spPr>
          <a:xfrm>
            <a:off x="9601452" y="6237564"/>
            <a:ext cx="2590548" cy="62043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bg>
      <p:bgPr>
        <a:gradFill flip="none" rotWithShape="1">
          <a:gsLst>
            <a:gs pos="26000">
              <a:srgbClr val="EBECF0"/>
            </a:gs>
            <a:gs pos="0">
              <a:srgbClr val="D7D9E1"/>
            </a:gs>
            <a:gs pos="100000">
              <a:schemeClr val="bg1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09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8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t>2021/8/3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t>2021/8/3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60CDD3-999D-4BC7-9271-13A9D289C78D}" type="datetimeFigureOut">
              <a:rPr lang="zh-CN" altLang="en-US" smtClean="0"/>
              <a:t>2021/8/3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18E720-D7C5-44E7-81DE-63EC611AF25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60CDD3-999D-4BC7-9271-13A9D289C78D}" type="datetimeFigureOut">
              <a:rPr lang="zh-CN" altLang="en-US" smtClean="0"/>
              <a:t>2021/8/3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18E720-D7C5-44E7-81DE-63EC611AF25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60CDD3-999D-4BC7-9271-13A9D289C78D}" type="datetimeFigureOut">
              <a:rPr lang="zh-CN" altLang="en-US" smtClean="0"/>
              <a:t>2021/8/3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18E720-D7C5-44E7-81DE-63EC611AF25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60CDD3-999D-4BC7-9271-13A9D289C78D}" type="datetimeFigureOut">
              <a:rPr lang="zh-CN" altLang="en-US" smtClean="0"/>
              <a:t>2021/8/3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18E720-D7C5-44E7-81DE-63EC611AF25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60CDD3-999D-4BC7-9271-13A9D289C78D}" type="datetimeFigureOut">
              <a:rPr lang="zh-CN" altLang="en-US" smtClean="0"/>
              <a:t>2021/8/3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18E720-D7C5-44E7-81DE-63EC611AF25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60CDD3-999D-4BC7-9271-13A9D289C78D}" type="datetimeFigureOut">
              <a:rPr lang="zh-CN" altLang="en-US" smtClean="0"/>
              <a:t>2021/8/3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18E720-D7C5-44E7-81DE-63EC611AF25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60CDD3-999D-4BC7-9271-13A9D289C78D}" type="datetimeFigureOut">
              <a:rPr lang="zh-CN" altLang="en-US" smtClean="0"/>
              <a:t>2021/8/3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18E720-D7C5-44E7-81DE-63EC611AF25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60CDD3-999D-4BC7-9271-13A9D289C78D}" type="datetimeFigureOut">
              <a:rPr lang="zh-CN" altLang="en-US" smtClean="0"/>
              <a:t>2021/8/3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18E720-D7C5-44E7-81DE-63EC611AF25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.jpeg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1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60CDD3-999D-4BC7-9271-13A9D289C78D}" type="datetimeFigureOut">
              <a:rPr lang="zh-CN" altLang="en-US" smtClean="0"/>
              <a:t>2021/8/3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18E720-D7C5-44E7-81DE-63EC611AF25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/>
          <p:cNvPicPr>
            <a:picLocks noChangeAspect="1" noChangeArrowheads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3786" y="15911"/>
            <a:ext cx="12164429" cy="68416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矩形 1"/>
          <p:cNvSpPr/>
          <p:nvPr userDrawn="1"/>
        </p:nvSpPr>
        <p:spPr>
          <a:xfrm>
            <a:off x="0" y="0"/>
            <a:ext cx="12192000" cy="6857597"/>
          </a:xfrm>
          <a:prstGeom prst="rect">
            <a:avLst/>
          </a:prstGeom>
          <a:solidFill>
            <a:srgbClr val="FFFFFF">
              <a:alpha val="5882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</p:sldLayoutIdLst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/>
      </p:par>
    </p:tnLst>
  </p:timing>
  <p:txStyles>
    <p:titleStyle>
      <a:lvl1pPr algn="ctr" rtl="0" fontAlgn="base">
        <a:spcBef>
          <a:spcPct val="0"/>
        </a:spcBef>
        <a:spcAft>
          <a:spcPct val="0"/>
        </a:spcAft>
        <a:defRPr sz="5865" kern="1200">
          <a:solidFill>
            <a:schemeClr val="tx1"/>
          </a:solidFill>
          <a:latin typeface="+mj-lt"/>
          <a:ea typeface="微软雅黑" panose="020B0503020204020204" pitchFamily="34" charset="-122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5865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5865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5865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5865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609600" algn="ctr" rtl="0" fontAlgn="base">
        <a:spcBef>
          <a:spcPct val="0"/>
        </a:spcBef>
        <a:spcAft>
          <a:spcPct val="0"/>
        </a:spcAft>
        <a:defRPr sz="5865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1219200" algn="ctr" rtl="0" fontAlgn="base">
        <a:spcBef>
          <a:spcPct val="0"/>
        </a:spcBef>
        <a:spcAft>
          <a:spcPct val="0"/>
        </a:spcAft>
        <a:defRPr sz="5865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828800" algn="ctr" rtl="0" fontAlgn="base">
        <a:spcBef>
          <a:spcPct val="0"/>
        </a:spcBef>
        <a:spcAft>
          <a:spcPct val="0"/>
        </a:spcAft>
        <a:defRPr sz="5865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2438400" algn="ctr" rtl="0" fontAlgn="base">
        <a:spcBef>
          <a:spcPct val="0"/>
        </a:spcBef>
        <a:spcAft>
          <a:spcPct val="0"/>
        </a:spcAft>
        <a:defRPr sz="5865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457200" indent="-4572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4265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1pPr>
      <a:lvl2pPr marL="990600" indent="-3810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3735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2pPr>
      <a:lvl3pPr marL="1524000" indent="-3048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3pPr>
      <a:lvl4pPr marL="2133600" indent="-3048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65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4pPr>
      <a:lvl5pPr marL="2743200" indent="-3048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665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5pPr>
      <a:lvl6pPr marL="33528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0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-635" y="1797050"/>
            <a:ext cx="12265660" cy="3456305"/>
          </a:xfrm>
          <a:prstGeom prst="rect">
            <a:avLst/>
          </a:prstGeom>
          <a:solidFill>
            <a:srgbClr val="4A90B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200" fontAlgn="base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solidFill>
                <a:prstClr val="white"/>
              </a:solidFill>
              <a:latin typeface="Calibri" panose="020F0502020204030204"/>
              <a:ea typeface="微软雅黑" panose="020B0503020204020204" pitchFamily="34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135896" y="2445783"/>
            <a:ext cx="5669280" cy="21437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lvl="1" algn="l" defTabSz="12192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735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项目四</a:t>
            </a:r>
          </a:p>
          <a:p>
            <a:pPr marL="0" lvl="1" algn="l" defTabSz="12192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8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高压绝缘工具的认识</a:t>
            </a:r>
          </a:p>
          <a:p>
            <a:pPr marL="0" lvl="1" algn="l" defTabSz="12192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8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与使用</a:t>
            </a:r>
          </a:p>
        </p:txBody>
      </p:sp>
      <p:cxnSp>
        <p:nvCxnSpPr>
          <p:cNvPr id="13" name="直接连接符 12"/>
          <p:cNvCxnSpPr/>
          <p:nvPr/>
        </p:nvCxnSpPr>
        <p:spPr>
          <a:xfrm flipV="1">
            <a:off x="4847861" y="2180861"/>
            <a:ext cx="0" cy="2565899"/>
          </a:xfrm>
          <a:prstGeom prst="line">
            <a:avLst/>
          </a:prstGeom>
          <a:ln w="12700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3090528" y="4268207"/>
            <a:ext cx="1203795" cy="3289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12192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135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04</a:t>
            </a:r>
            <a:endParaRPr lang="zh-CN" altLang="en-US" sz="2135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2831465" y="2442210"/>
            <a:ext cx="1596390" cy="1596390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8" name="同心圆 17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200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black"/>
                </a:solidFill>
                <a:latin typeface="Calibri" panose="020F0502020204030204"/>
                <a:ea typeface="微软雅黑" panose="020B0503020204020204" pitchFamily="34" charset="-122"/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200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white"/>
                </a:solidFill>
                <a:latin typeface="Calibri" panose="020F0502020204030204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8599374" y="-1038458"/>
            <a:ext cx="1572375" cy="1572375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35" name="同心圆 34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9200">
                <a:defRPr/>
              </a:pPr>
              <a:endParaRPr lang="zh-CN" altLang="en-US" sz="2400" kern="0">
                <a:solidFill>
                  <a:sysClr val="windowText" lastClr="000000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36" name="椭圆 35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9200">
                <a:defRPr/>
              </a:pPr>
              <a:endParaRPr lang="zh-CN" altLang="en-US" sz="2400" kern="0">
                <a:solidFill>
                  <a:sysClr val="window" lastClr="FFFFFF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6563171" y="-378468"/>
            <a:ext cx="840307" cy="840307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38" name="同心圆 37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9200">
                <a:defRPr/>
              </a:pPr>
              <a:endParaRPr lang="zh-CN" altLang="en-US" sz="1600" kern="0">
                <a:solidFill>
                  <a:sysClr val="windowText" lastClr="000000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39" name="椭圆 38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9200">
                <a:defRPr/>
              </a:pPr>
              <a:endParaRPr lang="zh-CN" altLang="en-US" sz="1600" kern="0">
                <a:solidFill>
                  <a:sysClr val="windowText" lastClr="000000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7468223" y="41686"/>
            <a:ext cx="1187359" cy="1187359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41" name="同心圆 40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9200">
                <a:defRPr/>
              </a:pPr>
              <a:endParaRPr lang="zh-CN" altLang="en-US" sz="1600" kern="0">
                <a:solidFill>
                  <a:sysClr val="windowText" lastClr="000000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42" name="椭圆 41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9200">
                <a:defRPr/>
              </a:pPr>
              <a:endParaRPr lang="zh-CN" altLang="en-US" sz="1600" kern="0">
                <a:solidFill>
                  <a:sysClr val="windowText" lastClr="000000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10564893" y="-211484"/>
            <a:ext cx="914400" cy="914400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44" name="同心圆 43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9200">
                <a:defRPr/>
              </a:pPr>
              <a:endParaRPr lang="zh-CN" altLang="en-US" sz="2400" kern="0">
                <a:solidFill>
                  <a:sysClr val="windowText" lastClr="000000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45" name="椭圆 44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9200">
                <a:defRPr/>
              </a:pPr>
              <a:endParaRPr lang="zh-CN" altLang="en-US" sz="2400" kern="0">
                <a:solidFill>
                  <a:sysClr val="window" lastClr="FFFFFF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1022097" y="6720651"/>
            <a:ext cx="785143" cy="785143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47" name="同心圆 46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9200">
                <a:defRPr/>
              </a:pPr>
              <a:endParaRPr lang="zh-CN" altLang="en-US" sz="1600" kern="0">
                <a:solidFill>
                  <a:sysClr val="windowText" lastClr="000000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48" name="椭圆 47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9200">
                <a:defRPr/>
              </a:pPr>
              <a:endParaRPr lang="zh-CN" altLang="en-US" sz="1600" kern="0">
                <a:solidFill>
                  <a:sysClr val="windowText" lastClr="000000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5284259" y="6039803"/>
            <a:ext cx="336655" cy="336655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50" name="同心圆 49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9200">
                <a:defRPr/>
              </a:pPr>
              <a:endParaRPr lang="zh-CN" altLang="en-US" sz="1600" kern="0">
                <a:solidFill>
                  <a:sysClr val="windowText" lastClr="000000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51" name="椭圆 50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9200">
                <a:defRPr/>
              </a:pPr>
              <a:endParaRPr lang="zh-CN" altLang="en-US" sz="1600" kern="0">
                <a:solidFill>
                  <a:sysClr val="windowText" lastClr="000000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4242406" y="5769402"/>
            <a:ext cx="705433" cy="705433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53" name="同心圆 52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9200">
                <a:defRPr/>
              </a:pPr>
              <a:endParaRPr lang="zh-CN" altLang="en-US" sz="1600" kern="0">
                <a:solidFill>
                  <a:sysClr val="windowText" lastClr="000000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54" name="椭圆 53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9200">
                <a:defRPr/>
              </a:pPr>
              <a:endParaRPr lang="zh-CN" altLang="en-US" sz="1600" kern="0">
                <a:solidFill>
                  <a:sysClr val="windowText" lastClr="000000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11505318" y="-1411776"/>
            <a:ext cx="1572375" cy="1572375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56" name="同心圆 5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9200">
                <a:defRPr/>
              </a:pPr>
              <a:endParaRPr lang="zh-CN" altLang="en-US" sz="2400" kern="0">
                <a:solidFill>
                  <a:sysClr val="windowText" lastClr="000000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57" name="椭圆 56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9200">
                <a:defRPr/>
              </a:pPr>
              <a:endParaRPr lang="zh-CN" altLang="en-US" sz="2400" kern="0">
                <a:solidFill>
                  <a:sysClr val="window" lastClr="FFFFFF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11539635" y="554196"/>
            <a:ext cx="297440" cy="297440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59" name="同心圆 58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9200">
                <a:defRPr/>
              </a:pPr>
              <a:endParaRPr lang="zh-CN" altLang="en-US" sz="1600" kern="0">
                <a:solidFill>
                  <a:sysClr val="windowText" lastClr="000000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60" name="椭圆 59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9200">
                <a:defRPr/>
              </a:pPr>
              <a:endParaRPr lang="zh-CN" altLang="en-US" sz="1600" kern="0">
                <a:solidFill>
                  <a:sysClr val="windowText" lastClr="000000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2591301" y="6274859"/>
            <a:ext cx="1572375" cy="1572375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62" name="同心圆 61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9200">
                <a:defRPr/>
              </a:pPr>
              <a:endParaRPr lang="zh-CN" altLang="en-US" sz="2400" kern="0">
                <a:solidFill>
                  <a:sysClr val="windowText" lastClr="000000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63" name="椭圆 62"/>
            <p:cNvSpPr/>
            <p:nvPr/>
          </p:nvSpPr>
          <p:spPr>
            <a:xfrm>
              <a:off x="392112" y="760412"/>
              <a:ext cx="3825873" cy="3825873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9200">
                <a:defRPr/>
              </a:pPr>
              <a:endParaRPr lang="zh-CN" altLang="en-US" sz="2400" kern="0">
                <a:solidFill>
                  <a:sysClr val="window" lastClr="FFFFFF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1700555" y="6142194"/>
            <a:ext cx="693589" cy="693589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65" name="同心圆 64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9200">
                <a:defRPr/>
              </a:pPr>
              <a:endParaRPr lang="zh-CN" altLang="en-US" sz="1600" kern="0">
                <a:solidFill>
                  <a:sysClr val="windowText" lastClr="000000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66" name="椭圆 65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9200">
                <a:defRPr/>
              </a:pPr>
              <a:endParaRPr lang="zh-CN" altLang="en-US" sz="1600" kern="0">
                <a:solidFill>
                  <a:sysClr val="windowText" lastClr="000000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388171" y="6562346"/>
            <a:ext cx="422503" cy="422503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68" name="同心圆 67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9200">
                <a:defRPr/>
              </a:pPr>
              <a:endParaRPr lang="zh-CN" altLang="en-US" sz="1600" kern="0">
                <a:solidFill>
                  <a:sysClr val="windowText" lastClr="000000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69" name="椭圆 68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9200">
                <a:defRPr/>
              </a:pPr>
              <a:endParaRPr lang="zh-CN" altLang="en-US" sz="1600" kern="0">
                <a:solidFill>
                  <a:sysClr val="windowText" lastClr="000000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grpSp>
        <p:nvGrpSpPr>
          <p:cNvPr id="70" name="组合 69"/>
          <p:cNvGrpSpPr/>
          <p:nvPr/>
        </p:nvGrpSpPr>
        <p:grpSpPr>
          <a:xfrm>
            <a:off x="156219" y="6317936"/>
            <a:ext cx="211251" cy="211251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71" name="同心圆 70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9200">
                <a:defRPr/>
              </a:pPr>
              <a:endParaRPr lang="zh-CN" altLang="en-US" sz="1600" kern="0">
                <a:solidFill>
                  <a:sysClr val="windowText" lastClr="000000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72" name="椭圆 71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9200">
                <a:defRPr/>
              </a:pPr>
              <a:endParaRPr lang="zh-CN" altLang="en-US" sz="1600" kern="0">
                <a:solidFill>
                  <a:sysClr val="windowText" lastClr="000000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pic>
        <p:nvPicPr>
          <p:cNvPr id="39974" name="그림 43"/>
          <p:cNvPicPr>
            <a:picLocks noChangeAspect="1"/>
          </p:cNvPicPr>
          <p:nvPr/>
        </p:nvPicPr>
        <p:blipFill>
          <a:blip r:embed="rId3"/>
          <a:srcRect l="49583" t="32220" r="5309" b="14719"/>
          <a:stretch>
            <a:fillRect/>
          </a:stretch>
        </p:blipFill>
        <p:spPr>
          <a:xfrm>
            <a:off x="2980055" y="2794635"/>
            <a:ext cx="1250950" cy="110363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3" presetClass="entr" presetSubtype="52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3" presetClass="entr" presetSubtype="528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3" presetClass="entr" presetSubtype="52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3" presetClass="entr" presetSubtype="52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3" presetClass="entr" presetSubtype="52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3" presetClass="entr" presetSubtype="52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23" presetClass="entr" presetSubtype="52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3" presetClass="entr" presetSubtype="52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23" presetClass="entr" presetSubtype="52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23" presetClass="entr" presetSubtype="52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23" presetClass="entr" presetSubtype="52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23" presetClass="entr" presetSubtype="52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2" presetID="26" presetClass="emph" presetSubtype="0" repeatCount="300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3" dur="500" tmFilter="0, 0; .2, .5; .8, .5; 1, 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4" dur="250" autoRev="1" fill="hold"/>
                                        <p:tgtEl>
                                          <p:spTgt spid="3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5" presetID="26" presetClass="emph" presetSubtype="0" repeatCount="3000" fill="hold" nodeType="withEffect">
                                  <p:stCondLst>
                                    <p:cond delay="71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6" dur="500" tmFilter="0, 0; .2, .5; .8, .5; 1, 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7" dur="250" autoRev="1" fill="hold"/>
                                        <p:tgtEl>
                                          <p:spTgt spid="5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8" presetID="26" presetClass="emph" presetSubtype="0" repeatCount="3000" fill="hold" nodeType="withEffect">
                                  <p:stCondLst>
                                    <p:cond delay="41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9" dur="500" tmFilter="0, 0; .2, .5; .8, .5; 1, 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0" dur="250" autoRev="1" fill="hold"/>
                                        <p:tgtEl>
                                          <p:spTgt spid="6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1" presetID="26" presetClass="emph" presetSubtype="0" repeatCount="3000" fill="hold" nodeType="withEffect">
                                  <p:stCondLst>
                                    <p:cond delay="81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2" dur="500" tmFilter="0, 0; .2, .5; .8, .5; 1, 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3" dur="250" autoRev="1" fill="hold"/>
                                        <p:tgtEl>
                                          <p:spTgt spid="6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bldLvl="0" animBg="1"/>
      <p:bldP spid="12" grpId="0"/>
      <p:bldP spid="1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774700" y="1365250"/>
            <a:ext cx="10799445" cy="173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575945" algn="l" fontAlgn="auto">
              <a:lnSpc>
                <a:spcPct val="150000"/>
              </a:lnSpc>
              <a:buClrTx/>
              <a:buSzTx/>
              <a:buFontTx/>
              <a:buNone/>
            </a:pPr>
            <a:r>
              <a:rPr lang="zh-CN" altLang="en-US" sz="2500" b="1" dirty="0">
                <a:solidFill>
                  <a:srgbClr val="005CA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5. 绝缘电工脱皮刀</a:t>
            </a:r>
          </a:p>
          <a:p>
            <a:pPr indent="575945" algn="l" fontAlgn="auto">
              <a:lnSpc>
                <a:spcPct val="150000"/>
              </a:lnSpc>
              <a:buClrTx/>
              <a:buSzTx/>
              <a:buNone/>
            </a:pPr>
            <a:r>
              <a:rPr lang="zh-CN" altLang="en-US" sz="23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电工常用的一种切削工具。普通的电工刀由刀片、刀刃、刀把、刀挂等构成，主要用来削电线绝缘层。</a:t>
            </a:r>
          </a:p>
        </p:txBody>
      </p:sp>
      <p:grpSp>
        <p:nvGrpSpPr>
          <p:cNvPr id="5" name="组合 4"/>
          <p:cNvGrpSpPr/>
          <p:nvPr/>
        </p:nvGrpSpPr>
        <p:grpSpPr>
          <a:xfrm>
            <a:off x="499745" y="346075"/>
            <a:ext cx="876300" cy="781050"/>
            <a:chOff x="8370" y="4384"/>
            <a:chExt cx="2280" cy="2032"/>
          </a:xfrm>
        </p:grpSpPr>
        <p:grpSp>
          <p:nvGrpSpPr>
            <p:cNvPr id="6" name="组合 158"/>
            <p:cNvGrpSpPr/>
            <p:nvPr/>
          </p:nvGrpSpPr>
          <p:grpSpPr>
            <a:xfrm>
              <a:off x="8370" y="4384"/>
              <a:ext cx="2280" cy="2032"/>
              <a:chOff x="3720691" y="2824413"/>
              <a:chExt cx="1341120" cy="1209172"/>
            </a:xfrm>
          </p:grpSpPr>
          <p:sp>
            <p:nvSpPr>
              <p:cNvPr id="9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1052828 w 2740"/>
                  <a:gd name="T1" fmla="*/ 1144413 h 2446"/>
                  <a:gd name="T2" fmla="*/ 1005840 w 2740"/>
                  <a:gd name="T3" fmla="*/ 1191376 h 2446"/>
                  <a:gd name="T4" fmla="*/ 938784 w 2740"/>
                  <a:gd name="T5" fmla="*/ 1208678 h 2446"/>
                  <a:gd name="T6" fmla="*/ 399399 w 2740"/>
                  <a:gd name="T7" fmla="*/ 1208678 h 2446"/>
                  <a:gd name="T8" fmla="*/ 335280 w 2740"/>
                  <a:gd name="T9" fmla="*/ 1191376 h 2446"/>
                  <a:gd name="T10" fmla="*/ 288292 w 2740"/>
                  <a:gd name="T11" fmla="*/ 1143918 h 2446"/>
                  <a:gd name="T12" fmla="*/ 17621 w 2740"/>
                  <a:gd name="T13" fmla="*/ 670334 h 2446"/>
                  <a:gd name="T14" fmla="*/ 0 w 2740"/>
                  <a:gd name="T15" fmla="*/ 604586 h 2446"/>
                  <a:gd name="T16" fmla="*/ 17621 w 2740"/>
                  <a:gd name="T17" fmla="*/ 538344 h 2446"/>
                  <a:gd name="T18" fmla="*/ 287313 w 2740"/>
                  <a:gd name="T19" fmla="*/ 66737 h 2446"/>
                  <a:gd name="T20" fmla="*/ 335280 w 2740"/>
                  <a:gd name="T21" fmla="*/ 18291 h 2446"/>
                  <a:gd name="T22" fmla="*/ 396462 w 2740"/>
                  <a:gd name="T23" fmla="*/ 494 h 2446"/>
                  <a:gd name="T24" fmla="*/ 937805 w 2740"/>
                  <a:gd name="T25" fmla="*/ 494 h 2446"/>
                  <a:gd name="T26" fmla="*/ 1005840 w 2740"/>
                  <a:gd name="T27" fmla="*/ 18291 h 2446"/>
                  <a:gd name="T28" fmla="*/ 1052828 w 2740"/>
                  <a:gd name="T29" fmla="*/ 65254 h 2446"/>
                  <a:gd name="T30" fmla="*/ 1322521 w 2740"/>
                  <a:gd name="T31" fmla="*/ 536861 h 2446"/>
                  <a:gd name="T32" fmla="*/ 1341120 w 2740"/>
                  <a:gd name="T33" fmla="*/ 604586 h 2446"/>
                  <a:gd name="T34" fmla="*/ 1322031 w 2740"/>
                  <a:gd name="T35" fmla="*/ 672806 h 2446"/>
                  <a:gd name="T36" fmla="*/ 1052828 w 2740"/>
                  <a:gd name="T37" fmla="*/ 1144413 h 244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F9F9F9"/>
                  </a:gs>
                  <a:gs pos="100000">
                    <a:srgbClr val="D3D3D3"/>
                  </a:gs>
                </a:gsLst>
                <a:lin ang="5400000"/>
              </a:gradFill>
              <a:ln>
                <a:noFill/>
              </a:ln>
              <a:effectLst>
                <a:outerShdw blurRad="190500" dist="114300" dir="2700000" algn="tl" rotWithShape="0">
                  <a:srgbClr val="000000">
                    <a:alpha val="39999"/>
                  </a:srgbClr>
                </a:outerShdw>
              </a:effectLst>
            </p:spPr>
            <p:txBody>
              <a:bodyPr/>
              <a:lstStyle>
                <a:defPPr>
                  <a:defRPr lang="zh-CN"/>
                </a:defPPr>
                <a:lvl1pPr marL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lvl="1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lvl="2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lvl="3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lvl="4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lvl="5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lvl="6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lvl="7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lvl="8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0" name="Freeform 5"/>
              <p:cNvSpPr/>
              <p:nvPr/>
            </p:nvSpPr>
            <p:spPr bwMode="auto">
              <a:xfrm rot="1855731">
                <a:off x="3764807" y="2863083"/>
                <a:ext cx="1264653" cy="1140756"/>
              </a:xfrm>
              <a:custGeom>
                <a:avLst/>
                <a:gdLst>
                  <a:gd name="T0" fmla="*/ 992799 w 2740"/>
                  <a:gd name="T1" fmla="*/ 1079661 h 2446"/>
                  <a:gd name="T2" fmla="*/ 948490 w 2740"/>
                  <a:gd name="T3" fmla="*/ 1123966 h 2446"/>
                  <a:gd name="T4" fmla="*/ 885257 w 2740"/>
                  <a:gd name="T5" fmla="*/ 1140290 h 2446"/>
                  <a:gd name="T6" fmla="*/ 376627 w 2740"/>
                  <a:gd name="T7" fmla="*/ 1140290 h 2446"/>
                  <a:gd name="T8" fmla="*/ 316163 w 2740"/>
                  <a:gd name="T9" fmla="*/ 1123966 h 2446"/>
                  <a:gd name="T10" fmla="*/ 271854 w 2740"/>
                  <a:gd name="T11" fmla="*/ 1079194 h 2446"/>
                  <a:gd name="T12" fmla="*/ 16616 w 2740"/>
                  <a:gd name="T13" fmla="*/ 632406 h 2446"/>
                  <a:gd name="T14" fmla="*/ 0 w 2740"/>
                  <a:gd name="T15" fmla="*/ 570378 h 2446"/>
                  <a:gd name="T16" fmla="*/ 16616 w 2740"/>
                  <a:gd name="T17" fmla="*/ 507884 h 2446"/>
                  <a:gd name="T18" fmla="*/ 270931 w 2740"/>
                  <a:gd name="T19" fmla="*/ 62961 h 2446"/>
                  <a:gd name="T20" fmla="*/ 316163 w 2740"/>
                  <a:gd name="T21" fmla="*/ 17256 h 2446"/>
                  <a:gd name="T22" fmla="*/ 373857 w 2740"/>
                  <a:gd name="T23" fmla="*/ 466 h 2446"/>
                  <a:gd name="T24" fmla="*/ 884334 w 2740"/>
                  <a:gd name="T25" fmla="*/ 466 h 2446"/>
                  <a:gd name="T26" fmla="*/ 948490 w 2740"/>
                  <a:gd name="T27" fmla="*/ 17256 h 2446"/>
                  <a:gd name="T28" fmla="*/ 992799 w 2740"/>
                  <a:gd name="T29" fmla="*/ 61562 h 2446"/>
                  <a:gd name="T30" fmla="*/ 1247114 w 2740"/>
                  <a:gd name="T31" fmla="*/ 506484 h 2446"/>
                  <a:gd name="T32" fmla="*/ 1264653 w 2740"/>
                  <a:gd name="T33" fmla="*/ 570378 h 2446"/>
                  <a:gd name="T34" fmla="*/ 1246652 w 2740"/>
                  <a:gd name="T35" fmla="*/ 634738 h 2446"/>
                  <a:gd name="T36" fmla="*/ 992799 w 2740"/>
                  <a:gd name="T37" fmla="*/ 1079661 h 244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40000"/>
              </a:gradFill>
              <a:ln>
                <a:noFill/>
              </a:ln>
              <a:effectLst>
                <a:outerShdw blurRad="50800" dist="38100" dir="2700000" algn="tl" rotWithShape="0">
                  <a:srgbClr val="000000">
                    <a:alpha val="39999"/>
                  </a:srgbClr>
                </a:outerShdw>
              </a:effectLst>
            </p:spPr>
            <p:txBody>
              <a:bodyPr/>
              <a:lstStyle>
                <a:defPPr>
                  <a:defRPr lang="zh-CN"/>
                </a:defPPr>
                <a:lvl1pPr marL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lvl="1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lvl="2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lvl="3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lvl="4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lvl="5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lvl="6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lvl="7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lvl="8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14" name="Freeform 5"/>
            <p:cNvSpPr/>
            <p:nvPr/>
          </p:nvSpPr>
          <p:spPr>
            <a:xfrm rot="1855731">
              <a:off x="8527" y="4524"/>
              <a:ext cx="1965" cy="1755"/>
            </a:xfrm>
            <a:custGeom>
              <a:avLst/>
              <a:gdLst/>
              <a:ahLst/>
              <a:cxnLst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rect l="0" t="0" r="0" b="0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 cmpd="sng">
              <a:solidFill>
                <a:srgbClr val="414455">
                  <a:alpha val="100000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/>
            <a:lstStyle>
              <a:defPPr>
                <a:defRPr lang="zh-CN"/>
              </a:defPPr>
              <a:lvl1pPr marL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lvl="1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lvl="2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lvl="3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lvl="4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lvl="5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lvl="6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lvl="7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lvl="8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  <p:pic>
          <p:nvPicPr>
            <p:cNvPr id="15" name="图片 1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767" y="4579"/>
              <a:ext cx="1538" cy="1537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16" name="矩形 15"/>
          <p:cNvSpPr/>
          <p:nvPr/>
        </p:nvSpPr>
        <p:spPr>
          <a:xfrm>
            <a:off x="1562823" y="474442"/>
            <a:ext cx="857059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buClrTx/>
              <a:buSzTx/>
              <a:buFontTx/>
            </a:pPr>
            <a:r>
              <a:rPr lang="zh-CN" altLang="en-US" sz="2800" b="1" dirty="0">
                <a:solidFill>
                  <a:schemeClr val="tx1">
                    <a:lumMod val="50000"/>
                    <a:lumOff val="50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知识准备</a:t>
            </a:r>
          </a:p>
        </p:txBody>
      </p:sp>
      <p:cxnSp>
        <p:nvCxnSpPr>
          <p:cNvPr id="22" name="直接连接符 21"/>
          <p:cNvCxnSpPr/>
          <p:nvPr/>
        </p:nvCxnSpPr>
        <p:spPr>
          <a:xfrm>
            <a:off x="1656080" y="1100455"/>
            <a:ext cx="9887585" cy="8890"/>
          </a:xfrm>
          <a:prstGeom prst="line">
            <a:avLst/>
          </a:prstGeom>
          <a:ln w="1587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椭圆 22"/>
          <p:cNvSpPr/>
          <p:nvPr/>
        </p:nvSpPr>
        <p:spPr>
          <a:xfrm>
            <a:off x="11459845" y="1052195"/>
            <a:ext cx="114300" cy="114300"/>
          </a:xfrm>
          <a:prstGeom prst="ellipse">
            <a:avLst/>
          </a:prstGeom>
          <a:solidFill>
            <a:srgbClr val="CC99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630420" y="2877185"/>
            <a:ext cx="2983865" cy="330073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774700" y="1365250"/>
            <a:ext cx="10798810" cy="2976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-457200" fontAlgn="auto"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1C85B6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三、 检测仪表的认识与使用</a:t>
            </a:r>
          </a:p>
          <a:p>
            <a:pPr indent="-457200" fontAlgn="auto">
              <a:lnSpc>
                <a:spcPct val="150000"/>
              </a:lnSpc>
            </a:pPr>
            <a:r>
              <a:rPr lang="zh-CN" altLang="en-US" sz="2600" b="1" dirty="0">
                <a:solidFill>
                  <a:srgbClr val="CC9924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（一） 数字式万用表</a:t>
            </a:r>
          </a:p>
          <a:p>
            <a:pPr indent="575945" algn="l" fontAlgn="auto">
              <a:lnSpc>
                <a:spcPct val="150000"/>
              </a:lnSpc>
              <a:buClrTx/>
              <a:buSzTx/>
              <a:buFontTx/>
              <a:buNone/>
            </a:pPr>
            <a:r>
              <a:rPr lang="zh-CN" altLang="en-US" sz="2500" b="1" dirty="0">
                <a:solidFill>
                  <a:srgbClr val="005CA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1. 作用</a:t>
            </a:r>
          </a:p>
          <a:p>
            <a:pPr indent="575945" algn="l" fontAlgn="auto">
              <a:lnSpc>
                <a:spcPct val="150000"/>
              </a:lnSpc>
              <a:buClrTx/>
              <a:buSzTx/>
              <a:buNone/>
            </a:pPr>
            <a:r>
              <a:rPr lang="zh-CN" altLang="en-US" sz="23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数字式万用表是一种新型的、可以测量多种电量、具有多种量程的便携式仪表。普通的数字式万用表主要用来测量直流电流、交直流电压和电阻等。</a:t>
            </a:r>
          </a:p>
        </p:txBody>
      </p:sp>
      <p:grpSp>
        <p:nvGrpSpPr>
          <p:cNvPr id="5" name="组合 4"/>
          <p:cNvGrpSpPr/>
          <p:nvPr/>
        </p:nvGrpSpPr>
        <p:grpSpPr>
          <a:xfrm>
            <a:off x="499745" y="346075"/>
            <a:ext cx="876300" cy="781050"/>
            <a:chOff x="8370" y="4384"/>
            <a:chExt cx="2280" cy="2032"/>
          </a:xfrm>
        </p:grpSpPr>
        <p:grpSp>
          <p:nvGrpSpPr>
            <p:cNvPr id="6" name="组合 158"/>
            <p:cNvGrpSpPr/>
            <p:nvPr/>
          </p:nvGrpSpPr>
          <p:grpSpPr>
            <a:xfrm>
              <a:off x="8370" y="4384"/>
              <a:ext cx="2280" cy="2032"/>
              <a:chOff x="3720691" y="2824413"/>
              <a:chExt cx="1341120" cy="1209172"/>
            </a:xfrm>
          </p:grpSpPr>
          <p:sp>
            <p:nvSpPr>
              <p:cNvPr id="9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1052828 w 2740"/>
                  <a:gd name="T1" fmla="*/ 1144413 h 2446"/>
                  <a:gd name="T2" fmla="*/ 1005840 w 2740"/>
                  <a:gd name="T3" fmla="*/ 1191376 h 2446"/>
                  <a:gd name="T4" fmla="*/ 938784 w 2740"/>
                  <a:gd name="T5" fmla="*/ 1208678 h 2446"/>
                  <a:gd name="T6" fmla="*/ 399399 w 2740"/>
                  <a:gd name="T7" fmla="*/ 1208678 h 2446"/>
                  <a:gd name="T8" fmla="*/ 335280 w 2740"/>
                  <a:gd name="T9" fmla="*/ 1191376 h 2446"/>
                  <a:gd name="T10" fmla="*/ 288292 w 2740"/>
                  <a:gd name="T11" fmla="*/ 1143918 h 2446"/>
                  <a:gd name="T12" fmla="*/ 17621 w 2740"/>
                  <a:gd name="T13" fmla="*/ 670334 h 2446"/>
                  <a:gd name="T14" fmla="*/ 0 w 2740"/>
                  <a:gd name="T15" fmla="*/ 604586 h 2446"/>
                  <a:gd name="T16" fmla="*/ 17621 w 2740"/>
                  <a:gd name="T17" fmla="*/ 538344 h 2446"/>
                  <a:gd name="T18" fmla="*/ 287313 w 2740"/>
                  <a:gd name="T19" fmla="*/ 66737 h 2446"/>
                  <a:gd name="T20" fmla="*/ 335280 w 2740"/>
                  <a:gd name="T21" fmla="*/ 18291 h 2446"/>
                  <a:gd name="T22" fmla="*/ 396462 w 2740"/>
                  <a:gd name="T23" fmla="*/ 494 h 2446"/>
                  <a:gd name="T24" fmla="*/ 937805 w 2740"/>
                  <a:gd name="T25" fmla="*/ 494 h 2446"/>
                  <a:gd name="T26" fmla="*/ 1005840 w 2740"/>
                  <a:gd name="T27" fmla="*/ 18291 h 2446"/>
                  <a:gd name="T28" fmla="*/ 1052828 w 2740"/>
                  <a:gd name="T29" fmla="*/ 65254 h 2446"/>
                  <a:gd name="T30" fmla="*/ 1322521 w 2740"/>
                  <a:gd name="T31" fmla="*/ 536861 h 2446"/>
                  <a:gd name="T32" fmla="*/ 1341120 w 2740"/>
                  <a:gd name="T33" fmla="*/ 604586 h 2446"/>
                  <a:gd name="T34" fmla="*/ 1322031 w 2740"/>
                  <a:gd name="T35" fmla="*/ 672806 h 2446"/>
                  <a:gd name="T36" fmla="*/ 1052828 w 2740"/>
                  <a:gd name="T37" fmla="*/ 1144413 h 244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F9F9F9"/>
                  </a:gs>
                  <a:gs pos="100000">
                    <a:srgbClr val="D3D3D3"/>
                  </a:gs>
                </a:gsLst>
                <a:lin ang="5400000"/>
              </a:gradFill>
              <a:ln>
                <a:noFill/>
              </a:ln>
              <a:effectLst>
                <a:outerShdw blurRad="190500" dist="114300" dir="2700000" algn="tl" rotWithShape="0">
                  <a:srgbClr val="000000">
                    <a:alpha val="39999"/>
                  </a:srgbClr>
                </a:outerShdw>
              </a:effectLst>
            </p:spPr>
            <p:txBody>
              <a:bodyPr/>
              <a:lstStyle>
                <a:defPPr>
                  <a:defRPr lang="zh-CN"/>
                </a:defPPr>
                <a:lvl1pPr marL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lvl="1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lvl="2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lvl="3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lvl="4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lvl="5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lvl="6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lvl="7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lvl="8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0" name="Freeform 5"/>
              <p:cNvSpPr/>
              <p:nvPr/>
            </p:nvSpPr>
            <p:spPr bwMode="auto">
              <a:xfrm rot="1855731">
                <a:off x="3764807" y="2863083"/>
                <a:ext cx="1264653" cy="1140756"/>
              </a:xfrm>
              <a:custGeom>
                <a:avLst/>
                <a:gdLst>
                  <a:gd name="T0" fmla="*/ 992799 w 2740"/>
                  <a:gd name="T1" fmla="*/ 1079661 h 2446"/>
                  <a:gd name="T2" fmla="*/ 948490 w 2740"/>
                  <a:gd name="T3" fmla="*/ 1123966 h 2446"/>
                  <a:gd name="T4" fmla="*/ 885257 w 2740"/>
                  <a:gd name="T5" fmla="*/ 1140290 h 2446"/>
                  <a:gd name="T6" fmla="*/ 376627 w 2740"/>
                  <a:gd name="T7" fmla="*/ 1140290 h 2446"/>
                  <a:gd name="T8" fmla="*/ 316163 w 2740"/>
                  <a:gd name="T9" fmla="*/ 1123966 h 2446"/>
                  <a:gd name="T10" fmla="*/ 271854 w 2740"/>
                  <a:gd name="T11" fmla="*/ 1079194 h 2446"/>
                  <a:gd name="T12" fmla="*/ 16616 w 2740"/>
                  <a:gd name="T13" fmla="*/ 632406 h 2446"/>
                  <a:gd name="T14" fmla="*/ 0 w 2740"/>
                  <a:gd name="T15" fmla="*/ 570378 h 2446"/>
                  <a:gd name="T16" fmla="*/ 16616 w 2740"/>
                  <a:gd name="T17" fmla="*/ 507884 h 2446"/>
                  <a:gd name="T18" fmla="*/ 270931 w 2740"/>
                  <a:gd name="T19" fmla="*/ 62961 h 2446"/>
                  <a:gd name="T20" fmla="*/ 316163 w 2740"/>
                  <a:gd name="T21" fmla="*/ 17256 h 2446"/>
                  <a:gd name="T22" fmla="*/ 373857 w 2740"/>
                  <a:gd name="T23" fmla="*/ 466 h 2446"/>
                  <a:gd name="T24" fmla="*/ 884334 w 2740"/>
                  <a:gd name="T25" fmla="*/ 466 h 2446"/>
                  <a:gd name="T26" fmla="*/ 948490 w 2740"/>
                  <a:gd name="T27" fmla="*/ 17256 h 2446"/>
                  <a:gd name="T28" fmla="*/ 992799 w 2740"/>
                  <a:gd name="T29" fmla="*/ 61562 h 2446"/>
                  <a:gd name="T30" fmla="*/ 1247114 w 2740"/>
                  <a:gd name="T31" fmla="*/ 506484 h 2446"/>
                  <a:gd name="T32" fmla="*/ 1264653 w 2740"/>
                  <a:gd name="T33" fmla="*/ 570378 h 2446"/>
                  <a:gd name="T34" fmla="*/ 1246652 w 2740"/>
                  <a:gd name="T35" fmla="*/ 634738 h 2446"/>
                  <a:gd name="T36" fmla="*/ 992799 w 2740"/>
                  <a:gd name="T37" fmla="*/ 1079661 h 244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40000"/>
              </a:gradFill>
              <a:ln>
                <a:noFill/>
              </a:ln>
              <a:effectLst>
                <a:outerShdw blurRad="50800" dist="38100" dir="2700000" algn="tl" rotWithShape="0">
                  <a:srgbClr val="000000">
                    <a:alpha val="39999"/>
                  </a:srgbClr>
                </a:outerShdw>
              </a:effectLst>
            </p:spPr>
            <p:txBody>
              <a:bodyPr/>
              <a:lstStyle>
                <a:defPPr>
                  <a:defRPr lang="zh-CN"/>
                </a:defPPr>
                <a:lvl1pPr marL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lvl="1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lvl="2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lvl="3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lvl="4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lvl="5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lvl="6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lvl="7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lvl="8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14" name="Freeform 5"/>
            <p:cNvSpPr/>
            <p:nvPr/>
          </p:nvSpPr>
          <p:spPr>
            <a:xfrm rot="1855731">
              <a:off x="8527" y="4524"/>
              <a:ext cx="1965" cy="1755"/>
            </a:xfrm>
            <a:custGeom>
              <a:avLst/>
              <a:gdLst/>
              <a:ahLst/>
              <a:cxnLst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rect l="0" t="0" r="0" b="0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 cmpd="sng">
              <a:solidFill>
                <a:srgbClr val="414455">
                  <a:alpha val="100000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/>
            <a:lstStyle>
              <a:defPPr>
                <a:defRPr lang="zh-CN"/>
              </a:defPPr>
              <a:lvl1pPr marL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lvl="1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lvl="2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lvl="3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lvl="4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lvl="5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lvl="6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lvl="7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lvl="8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  <p:pic>
          <p:nvPicPr>
            <p:cNvPr id="15" name="图片 1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767" y="4579"/>
              <a:ext cx="1538" cy="1537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16" name="矩形 15"/>
          <p:cNvSpPr/>
          <p:nvPr/>
        </p:nvSpPr>
        <p:spPr>
          <a:xfrm>
            <a:off x="1562823" y="474442"/>
            <a:ext cx="857059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buClrTx/>
              <a:buSzTx/>
              <a:buFontTx/>
            </a:pPr>
            <a:r>
              <a:rPr lang="zh-CN" altLang="en-US" sz="2800" b="1" dirty="0">
                <a:solidFill>
                  <a:schemeClr val="tx1">
                    <a:lumMod val="50000"/>
                    <a:lumOff val="50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知识准备</a:t>
            </a:r>
          </a:p>
        </p:txBody>
      </p:sp>
      <p:cxnSp>
        <p:nvCxnSpPr>
          <p:cNvPr id="22" name="直接连接符 21"/>
          <p:cNvCxnSpPr/>
          <p:nvPr/>
        </p:nvCxnSpPr>
        <p:spPr>
          <a:xfrm>
            <a:off x="1656080" y="1100455"/>
            <a:ext cx="9887585" cy="8890"/>
          </a:xfrm>
          <a:prstGeom prst="line">
            <a:avLst/>
          </a:prstGeom>
          <a:ln w="1587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椭圆 22"/>
          <p:cNvSpPr/>
          <p:nvPr/>
        </p:nvSpPr>
        <p:spPr>
          <a:xfrm>
            <a:off x="11459845" y="1052195"/>
            <a:ext cx="114300" cy="114300"/>
          </a:xfrm>
          <a:prstGeom prst="ellipse">
            <a:avLst/>
          </a:prstGeom>
          <a:solidFill>
            <a:srgbClr val="CC99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774700" y="1365250"/>
            <a:ext cx="6452235" cy="51003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-457200" fontAlgn="auto"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1C85B6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三、 检测仪表的认识与使用</a:t>
            </a:r>
          </a:p>
          <a:p>
            <a:pPr indent="-457200" fontAlgn="auto">
              <a:lnSpc>
                <a:spcPct val="150000"/>
              </a:lnSpc>
            </a:pPr>
            <a:r>
              <a:rPr lang="zh-CN" altLang="en-US" sz="2600" b="1" dirty="0">
                <a:solidFill>
                  <a:srgbClr val="CC9924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（一） 数字式万用表</a:t>
            </a:r>
          </a:p>
          <a:p>
            <a:pPr indent="575945" algn="l" fontAlgn="auto">
              <a:lnSpc>
                <a:spcPct val="150000"/>
              </a:lnSpc>
              <a:buClrTx/>
              <a:buSzTx/>
              <a:buFontTx/>
              <a:buNone/>
            </a:pPr>
            <a:r>
              <a:rPr lang="zh-CN" altLang="en-US" sz="2500" b="1" dirty="0">
                <a:solidFill>
                  <a:srgbClr val="005CA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2. 组成</a:t>
            </a:r>
          </a:p>
          <a:p>
            <a:pPr indent="575945" algn="l" fontAlgn="auto">
              <a:lnSpc>
                <a:spcPct val="150000"/>
              </a:lnSpc>
              <a:buClrTx/>
              <a:buSzTx/>
              <a:buNone/>
            </a:pPr>
            <a:r>
              <a:rPr lang="zh-CN" altLang="en-US" sz="23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数字式万用表具有特大屏幕、输入连接提示、全符号显示、全量程过载保护和独特的外观设计。</a:t>
            </a:r>
          </a:p>
          <a:p>
            <a:pPr indent="575945" algn="l" fontAlgn="auto">
              <a:lnSpc>
                <a:spcPct val="150000"/>
              </a:lnSpc>
              <a:buClrTx/>
              <a:buSzTx/>
              <a:buNone/>
            </a:pPr>
            <a:r>
              <a:rPr lang="zh-CN" altLang="en-US" sz="23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（1） LCD显示屏。</a:t>
            </a:r>
          </a:p>
          <a:p>
            <a:pPr indent="575945" algn="l" fontAlgn="auto">
              <a:lnSpc>
                <a:spcPct val="150000"/>
              </a:lnSpc>
              <a:buClrTx/>
              <a:buSzTx/>
              <a:buNone/>
            </a:pPr>
            <a:r>
              <a:rPr lang="zh-CN" altLang="en-US" sz="23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（2） 按键控制区。</a:t>
            </a:r>
          </a:p>
          <a:p>
            <a:pPr indent="575945" algn="l" fontAlgn="auto">
              <a:lnSpc>
                <a:spcPct val="150000"/>
              </a:lnSpc>
              <a:buClrTx/>
              <a:buSzTx/>
              <a:buNone/>
            </a:pPr>
            <a:r>
              <a:rPr lang="zh-CN" altLang="en-US" sz="23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（3） 功能选择区。</a:t>
            </a:r>
          </a:p>
          <a:p>
            <a:pPr indent="575945" algn="l" fontAlgn="auto">
              <a:lnSpc>
                <a:spcPct val="150000"/>
              </a:lnSpc>
              <a:buClrTx/>
              <a:buSzTx/>
              <a:buNone/>
            </a:pPr>
            <a:r>
              <a:rPr lang="zh-CN" altLang="en-US" sz="23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（4） 线路连接区。</a:t>
            </a:r>
          </a:p>
        </p:txBody>
      </p:sp>
      <p:grpSp>
        <p:nvGrpSpPr>
          <p:cNvPr id="5" name="组合 4"/>
          <p:cNvGrpSpPr/>
          <p:nvPr/>
        </p:nvGrpSpPr>
        <p:grpSpPr>
          <a:xfrm>
            <a:off x="499745" y="346075"/>
            <a:ext cx="876300" cy="781050"/>
            <a:chOff x="8370" y="4384"/>
            <a:chExt cx="2280" cy="2032"/>
          </a:xfrm>
        </p:grpSpPr>
        <p:grpSp>
          <p:nvGrpSpPr>
            <p:cNvPr id="6" name="组合 158"/>
            <p:cNvGrpSpPr/>
            <p:nvPr/>
          </p:nvGrpSpPr>
          <p:grpSpPr>
            <a:xfrm>
              <a:off x="8370" y="4384"/>
              <a:ext cx="2280" cy="2032"/>
              <a:chOff x="3720691" y="2824413"/>
              <a:chExt cx="1341120" cy="1209172"/>
            </a:xfrm>
          </p:grpSpPr>
          <p:sp>
            <p:nvSpPr>
              <p:cNvPr id="9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1052828 w 2740"/>
                  <a:gd name="T1" fmla="*/ 1144413 h 2446"/>
                  <a:gd name="T2" fmla="*/ 1005840 w 2740"/>
                  <a:gd name="T3" fmla="*/ 1191376 h 2446"/>
                  <a:gd name="T4" fmla="*/ 938784 w 2740"/>
                  <a:gd name="T5" fmla="*/ 1208678 h 2446"/>
                  <a:gd name="T6" fmla="*/ 399399 w 2740"/>
                  <a:gd name="T7" fmla="*/ 1208678 h 2446"/>
                  <a:gd name="T8" fmla="*/ 335280 w 2740"/>
                  <a:gd name="T9" fmla="*/ 1191376 h 2446"/>
                  <a:gd name="T10" fmla="*/ 288292 w 2740"/>
                  <a:gd name="T11" fmla="*/ 1143918 h 2446"/>
                  <a:gd name="T12" fmla="*/ 17621 w 2740"/>
                  <a:gd name="T13" fmla="*/ 670334 h 2446"/>
                  <a:gd name="T14" fmla="*/ 0 w 2740"/>
                  <a:gd name="T15" fmla="*/ 604586 h 2446"/>
                  <a:gd name="T16" fmla="*/ 17621 w 2740"/>
                  <a:gd name="T17" fmla="*/ 538344 h 2446"/>
                  <a:gd name="T18" fmla="*/ 287313 w 2740"/>
                  <a:gd name="T19" fmla="*/ 66737 h 2446"/>
                  <a:gd name="T20" fmla="*/ 335280 w 2740"/>
                  <a:gd name="T21" fmla="*/ 18291 h 2446"/>
                  <a:gd name="T22" fmla="*/ 396462 w 2740"/>
                  <a:gd name="T23" fmla="*/ 494 h 2446"/>
                  <a:gd name="T24" fmla="*/ 937805 w 2740"/>
                  <a:gd name="T25" fmla="*/ 494 h 2446"/>
                  <a:gd name="T26" fmla="*/ 1005840 w 2740"/>
                  <a:gd name="T27" fmla="*/ 18291 h 2446"/>
                  <a:gd name="T28" fmla="*/ 1052828 w 2740"/>
                  <a:gd name="T29" fmla="*/ 65254 h 2446"/>
                  <a:gd name="T30" fmla="*/ 1322521 w 2740"/>
                  <a:gd name="T31" fmla="*/ 536861 h 2446"/>
                  <a:gd name="T32" fmla="*/ 1341120 w 2740"/>
                  <a:gd name="T33" fmla="*/ 604586 h 2446"/>
                  <a:gd name="T34" fmla="*/ 1322031 w 2740"/>
                  <a:gd name="T35" fmla="*/ 672806 h 2446"/>
                  <a:gd name="T36" fmla="*/ 1052828 w 2740"/>
                  <a:gd name="T37" fmla="*/ 1144413 h 244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F9F9F9"/>
                  </a:gs>
                  <a:gs pos="100000">
                    <a:srgbClr val="D3D3D3"/>
                  </a:gs>
                </a:gsLst>
                <a:lin ang="5400000"/>
              </a:gradFill>
              <a:ln>
                <a:noFill/>
              </a:ln>
              <a:effectLst>
                <a:outerShdw blurRad="190500" dist="114300" dir="2700000" algn="tl" rotWithShape="0">
                  <a:srgbClr val="000000">
                    <a:alpha val="39999"/>
                  </a:srgbClr>
                </a:outerShdw>
              </a:effectLst>
            </p:spPr>
            <p:txBody>
              <a:bodyPr/>
              <a:lstStyle>
                <a:defPPr>
                  <a:defRPr lang="zh-CN"/>
                </a:defPPr>
                <a:lvl1pPr marL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lvl="1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lvl="2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lvl="3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lvl="4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lvl="5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lvl="6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lvl="7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lvl="8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0" name="Freeform 5"/>
              <p:cNvSpPr/>
              <p:nvPr/>
            </p:nvSpPr>
            <p:spPr bwMode="auto">
              <a:xfrm rot="1855731">
                <a:off x="3764807" y="2863083"/>
                <a:ext cx="1264653" cy="1140756"/>
              </a:xfrm>
              <a:custGeom>
                <a:avLst/>
                <a:gdLst>
                  <a:gd name="T0" fmla="*/ 992799 w 2740"/>
                  <a:gd name="T1" fmla="*/ 1079661 h 2446"/>
                  <a:gd name="T2" fmla="*/ 948490 w 2740"/>
                  <a:gd name="T3" fmla="*/ 1123966 h 2446"/>
                  <a:gd name="T4" fmla="*/ 885257 w 2740"/>
                  <a:gd name="T5" fmla="*/ 1140290 h 2446"/>
                  <a:gd name="T6" fmla="*/ 376627 w 2740"/>
                  <a:gd name="T7" fmla="*/ 1140290 h 2446"/>
                  <a:gd name="T8" fmla="*/ 316163 w 2740"/>
                  <a:gd name="T9" fmla="*/ 1123966 h 2446"/>
                  <a:gd name="T10" fmla="*/ 271854 w 2740"/>
                  <a:gd name="T11" fmla="*/ 1079194 h 2446"/>
                  <a:gd name="T12" fmla="*/ 16616 w 2740"/>
                  <a:gd name="T13" fmla="*/ 632406 h 2446"/>
                  <a:gd name="T14" fmla="*/ 0 w 2740"/>
                  <a:gd name="T15" fmla="*/ 570378 h 2446"/>
                  <a:gd name="T16" fmla="*/ 16616 w 2740"/>
                  <a:gd name="T17" fmla="*/ 507884 h 2446"/>
                  <a:gd name="T18" fmla="*/ 270931 w 2740"/>
                  <a:gd name="T19" fmla="*/ 62961 h 2446"/>
                  <a:gd name="T20" fmla="*/ 316163 w 2740"/>
                  <a:gd name="T21" fmla="*/ 17256 h 2446"/>
                  <a:gd name="T22" fmla="*/ 373857 w 2740"/>
                  <a:gd name="T23" fmla="*/ 466 h 2446"/>
                  <a:gd name="T24" fmla="*/ 884334 w 2740"/>
                  <a:gd name="T25" fmla="*/ 466 h 2446"/>
                  <a:gd name="T26" fmla="*/ 948490 w 2740"/>
                  <a:gd name="T27" fmla="*/ 17256 h 2446"/>
                  <a:gd name="T28" fmla="*/ 992799 w 2740"/>
                  <a:gd name="T29" fmla="*/ 61562 h 2446"/>
                  <a:gd name="T30" fmla="*/ 1247114 w 2740"/>
                  <a:gd name="T31" fmla="*/ 506484 h 2446"/>
                  <a:gd name="T32" fmla="*/ 1264653 w 2740"/>
                  <a:gd name="T33" fmla="*/ 570378 h 2446"/>
                  <a:gd name="T34" fmla="*/ 1246652 w 2740"/>
                  <a:gd name="T35" fmla="*/ 634738 h 2446"/>
                  <a:gd name="T36" fmla="*/ 992799 w 2740"/>
                  <a:gd name="T37" fmla="*/ 1079661 h 244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40000"/>
              </a:gradFill>
              <a:ln>
                <a:noFill/>
              </a:ln>
              <a:effectLst>
                <a:outerShdw blurRad="50800" dist="38100" dir="2700000" algn="tl" rotWithShape="0">
                  <a:srgbClr val="000000">
                    <a:alpha val="39999"/>
                  </a:srgbClr>
                </a:outerShdw>
              </a:effectLst>
            </p:spPr>
            <p:txBody>
              <a:bodyPr/>
              <a:lstStyle>
                <a:defPPr>
                  <a:defRPr lang="zh-CN"/>
                </a:defPPr>
                <a:lvl1pPr marL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lvl="1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lvl="2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lvl="3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lvl="4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lvl="5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lvl="6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lvl="7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lvl="8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14" name="Freeform 5"/>
            <p:cNvSpPr/>
            <p:nvPr/>
          </p:nvSpPr>
          <p:spPr>
            <a:xfrm rot="1855731">
              <a:off x="8527" y="4524"/>
              <a:ext cx="1965" cy="1755"/>
            </a:xfrm>
            <a:custGeom>
              <a:avLst/>
              <a:gdLst/>
              <a:ahLst/>
              <a:cxnLst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rect l="0" t="0" r="0" b="0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 cmpd="sng">
              <a:solidFill>
                <a:srgbClr val="414455">
                  <a:alpha val="100000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/>
            <a:lstStyle>
              <a:defPPr>
                <a:defRPr lang="zh-CN"/>
              </a:defPPr>
              <a:lvl1pPr marL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lvl="1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lvl="2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lvl="3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lvl="4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lvl="5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lvl="6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lvl="7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lvl="8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  <p:pic>
          <p:nvPicPr>
            <p:cNvPr id="15" name="图片 1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767" y="4579"/>
              <a:ext cx="1538" cy="1537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16" name="矩形 15"/>
          <p:cNvSpPr/>
          <p:nvPr/>
        </p:nvSpPr>
        <p:spPr>
          <a:xfrm>
            <a:off x="1562823" y="474442"/>
            <a:ext cx="857059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buClrTx/>
              <a:buSzTx/>
              <a:buFontTx/>
            </a:pPr>
            <a:r>
              <a:rPr lang="zh-CN" altLang="en-US" sz="2800" b="1" dirty="0">
                <a:solidFill>
                  <a:schemeClr val="tx1">
                    <a:lumMod val="50000"/>
                    <a:lumOff val="50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知识准备</a:t>
            </a:r>
          </a:p>
        </p:txBody>
      </p:sp>
      <p:cxnSp>
        <p:nvCxnSpPr>
          <p:cNvPr id="22" name="直接连接符 21"/>
          <p:cNvCxnSpPr/>
          <p:nvPr/>
        </p:nvCxnSpPr>
        <p:spPr>
          <a:xfrm>
            <a:off x="1656080" y="1100455"/>
            <a:ext cx="9887585" cy="8890"/>
          </a:xfrm>
          <a:prstGeom prst="line">
            <a:avLst/>
          </a:prstGeom>
          <a:ln w="1587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椭圆 22"/>
          <p:cNvSpPr/>
          <p:nvPr/>
        </p:nvSpPr>
        <p:spPr>
          <a:xfrm>
            <a:off x="11459845" y="1052195"/>
            <a:ext cx="114300" cy="114300"/>
          </a:xfrm>
          <a:prstGeom prst="ellipse">
            <a:avLst/>
          </a:prstGeom>
          <a:solidFill>
            <a:srgbClr val="CC99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44995" y="2382520"/>
            <a:ext cx="4909185" cy="391922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774700" y="1365250"/>
            <a:ext cx="10798810" cy="35306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-457200" fontAlgn="auto"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1C85B6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三、 检测仪表的认识与使用</a:t>
            </a:r>
          </a:p>
          <a:p>
            <a:pPr indent="-457200" fontAlgn="auto">
              <a:lnSpc>
                <a:spcPct val="150000"/>
              </a:lnSpc>
            </a:pPr>
            <a:r>
              <a:rPr lang="zh-CN" altLang="en-US" sz="2600" b="1" dirty="0">
                <a:solidFill>
                  <a:srgbClr val="CC9924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（一） 数字式万用表</a:t>
            </a:r>
          </a:p>
          <a:p>
            <a:pPr indent="575945" algn="l" fontAlgn="auto">
              <a:lnSpc>
                <a:spcPct val="150000"/>
              </a:lnSpc>
              <a:buClrTx/>
              <a:buSzTx/>
              <a:buFontTx/>
              <a:buNone/>
            </a:pPr>
            <a:r>
              <a:rPr lang="zh-CN" altLang="en-US" sz="2500" b="1" dirty="0">
                <a:solidFill>
                  <a:srgbClr val="005CA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3. 使用方法</a:t>
            </a:r>
          </a:p>
          <a:p>
            <a:pPr indent="575945" algn="l" fontAlgn="auto">
              <a:lnSpc>
                <a:spcPct val="150000"/>
              </a:lnSpc>
              <a:buClrTx/>
              <a:buSzTx/>
              <a:buFontTx/>
              <a:buNone/>
            </a:pPr>
            <a:r>
              <a:rPr lang="zh-CN" altLang="en-US" sz="2400" b="1" dirty="0">
                <a:solidFill>
                  <a:schemeClr val="accent2">
                    <a:lumMod val="60000"/>
                    <a:lumOff val="4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（1） 电压的测量。</a:t>
            </a:r>
          </a:p>
          <a:p>
            <a:pPr indent="575945" algn="l" fontAlgn="auto">
              <a:lnSpc>
                <a:spcPct val="150000"/>
              </a:lnSpc>
              <a:buClrTx/>
              <a:buSzTx/>
              <a:buNone/>
            </a:pPr>
            <a:r>
              <a:rPr lang="zh-CN" altLang="en-US" sz="23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① 直流电压测量。</a:t>
            </a:r>
          </a:p>
          <a:p>
            <a:pPr indent="575945" algn="l" fontAlgn="auto">
              <a:lnSpc>
                <a:spcPct val="150000"/>
              </a:lnSpc>
              <a:buClrTx/>
              <a:buSzTx/>
              <a:buNone/>
            </a:pPr>
            <a:r>
              <a:rPr lang="zh-CN" altLang="en-US" sz="23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② 交流电压测量。</a:t>
            </a:r>
          </a:p>
        </p:txBody>
      </p:sp>
      <p:grpSp>
        <p:nvGrpSpPr>
          <p:cNvPr id="5" name="组合 4"/>
          <p:cNvGrpSpPr/>
          <p:nvPr/>
        </p:nvGrpSpPr>
        <p:grpSpPr>
          <a:xfrm>
            <a:off x="499745" y="346075"/>
            <a:ext cx="876300" cy="781050"/>
            <a:chOff x="8370" y="4384"/>
            <a:chExt cx="2280" cy="2032"/>
          </a:xfrm>
        </p:grpSpPr>
        <p:grpSp>
          <p:nvGrpSpPr>
            <p:cNvPr id="6" name="组合 158"/>
            <p:cNvGrpSpPr/>
            <p:nvPr/>
          </p:nvGrpSpPr>
          <p:grpSpPr>
            <a:xfrm>
              <a:off x="8370" y="4384"/>
              <a:ext cx="2280" cy="2032"/>
              <a:chOff x="3720691" y="2824413"/>
              <a:chExt cx="1341120" cy="1209172"/>
            </a:xfrm>
          </p:grpSpPr>
          <p:sp>
            <p:nvSpPr>
              <p:cNvPr id="9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1052828 w 2740"/>
                  <a:gd name="T1" fmla="*/ 1144413 h 2446"/>
                  <a:gd name="T2" fmla="*/ 1005840 w 2740"/>
                  <a:gd name="T3" fmla="*/ 1191376 h 2446"/>
                  <a:gd name="T4" fmla="*/ 938784 w 2740"/>
                  <a:gd name="T5" fmla="*/ 1208678 h 2446"/>
                  <a:gd name="T6" fmla="*/ 399399 w 2740"/>
                  <a:gd name="T7" fmla="*/ 1208678 h 2446"/>
                  <a:gd name="T8" fmla="*/ 335280 w 2740"/>
                  <a:gd name="T9" fmla="*/ 1191376 h 2446"/>
                  <a:gd name="T10" fmla="*/ 288292 w 2740"/>
                  <a:gd name="T11" fmla="*/ 1143918 h 2446"/>
                  <a:gd name="T12" fmla="*/ 17621 w 2740"/>
                  <a:gd name="T13" fmla="*/ 670334 h 2446"/>
                  <a:gd name="T14" fmla="*/ 0 w 2740"/>
                  <a:gd name="T15" fmla="*/ 604586 h 2446"/>
                  <a:gd name="T16" fmla="*/ 17621 w 2740"/>
                  <a:gd name="T17" fmla="*/ 538344 h 2446"/>
                  <a:gd name="T18" fmla="*/ 287313 w 2740"/>
                  <a:gd name="T19" fmla="*/ 66737 h 2446"/>
                  <a:gd name="T20" fmla="*/ 335280 w 2740"/>
                  <a:gd name="T21" fmla="*/ 18291 h 2446"/>
                  <a:gd name="T22" fmla="*/ 396462 w 2740"/>
                  <a:gd name="T23" fmla="*/ 494 h 2446"/>
                  <a:gd name="T24" fmla="*/ 937805 w 2740"/>
                  <a:gd name="T25" fmla="*/ 494 h 2446"/>
                  <a:gd name="T26" fmla="*/ 1005840 w 2740"/>
                  <a:gd name="T27" fmla="*/ 18291 h 2446"/>
                  <a:gd name="T28" fmla="*/ 1052828 w 2740"/>
                  <a:gd name="T29" fmla="*/ 65254 h 2446"/>
                  <a:gd name="T30" fmla="*/ 1322521 w 2740"/>
                  <a:gd name="T31" fmla="*/ 536861 h 2446"/>
                  <a:gd name="T32" fmla="*/ 1341120 w 2740"/>
                  <a:gd name="T33" fmla="*/ 604586 h 2446"/>
                  <a:gd name="T34" fmla="*/ 1322031 w 2740"/>
                  <a:gd name="T35" fmla="*/ 672806 h 2446"/>
                  <a:gd name="T36" fmla="*/ 1052828 w 2740"/>
                  <a:gd name="T37" fmla="*/ 1144413 h 244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F9F9F9"/>
                  </a:gs>
                  <a:gs pos="100000">
                    <a:srgbClr val="D3D3D3"/>
                  </a:gs>
                </a:gsLst>
                <a:lin ang="5400000"/>
              </a:gradFill>
              <a:ln>
                <a:noFill/>
              </a:ln>
              <a:effectLst>
                <a:outerShdw blurRad="190500" dist="114300" dir="2700000" algn="tl" rotWithShape="0">
                  <a:srgbClr val="000000">
                    <a:alpha val="39999"/>
                  </a:srgbClr>
                </a:outerShdw>
              </a:effectLst>
            </p:spPr>
            <p:txBody>
              <a:bodyPr/>
              <a:lstStyle>
                <a:defPPr>
                  <a:defRPr lang="zh-CN"/>
                </a:defPPr>
                <a:lvl1pPr marL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lvl="1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lvl="2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lvl="3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lvl="4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lvl="5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lvl="6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lvl="7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lvl="8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0" name="Freeform 5"/>
              <p:cNvSpPr/>
              <p:nvPr/>
            </p:nvSpPr>
            <p:spPr bwMode="auto">
              <a:xfrm rot="1855731">
                <a:off x="3764807" y="2863083"/>
                <a:ext cx="1264653" cy="1140756"/>
              </a:xfrm>
              <a:custGeom>
                <a:avLst/>
                <a:gdLst>
                  <a:gd name="T0" fmla="*/ 992799 w 2740"/>
                  <a:gd name="T1" fmla="*/ 1079661 h 2446"/>
                  <a:gd name="T2" fmla="*/ 948490 w 2740"/>
                  <a:gd name="T3" fmla="*/ 1123966 h 2446"/>
                  <a:gd name="T4" fmla="*/ 885257 w 2740"/>
                  <a:gd name="T5" fmla="*/ 1140290 h 2446"/>
                  <a:gd name="T6" fmla="*/ 376627 w 2740"/>
                  <a:gd name="T7" fmla="*/ 1140290 h 2446"/>
                  <a:gd name="T8" fmla="*/ 316163 w 2740"/>
                  <a:gd name="T9" fmla="*/ 1123966 h 2446"/>
                  <a:gd name="T10" fmla="*/ 271854 w 2740"/>
                  <a:gd name="T11" fmla="*/ 1079194 h 2446"/>
                  <a:gd name="T12" fmla="*/ 16616 w 2740"/>
                  <a:gd name="T13" fmla="*/ 632406 h 2446"/>
                  <a:gd name="T14" fmla="*/ 0 w 2740"/>
                  <a:gd name="T15" fmla="*/ 570378 h 2446"/>
                  <a:gd name="T16" fmla="*/ 16616 w 2740"/>
                  <a:gd name="T17" fmla="*/ 507884 h 2446"/>
                  <a:gd name="T18" fmla="*/ 270931 w 2740"/>
                  <a:gd name="T19" fmla="*/ 62961 h 2446"/>
                  <a:gd name="T20" fmla="*/ 316163 w 2740"/>
                  <a:gd name="T21" fmla="*/ 17256 h 2446"/>
                  <a:gd name="T22" fmla="*/ 373857 w 2740"/>
                  <a:gd name="T23" fmla="*/ 466 h 2446"/>
                  <a:gd name="T24" fmla="*/ 884334 w 2740"/>
                  <a:gd name="T25" fmla="*/ 466 h 2446"/>
                  <a:gd name="T26" fmla="*/ 948490 w 2740"/>
                  <a:gd name="T27" fmla="*/ 17256 h 2446"/>
                  <a:gd name="T28" fmla="*/ 992799 w 2740"/>
                  <a:gd name="T29" fmla="*/ 61562 h 2446"/>
                  <a:gd name="T30" fmla="*/ 1247114 w 2740"/>
                  <a:gd name="T31" fmla="*/ 506484 h 2446"/>
                  <a:gd name="T32" fmla="*/ 1264653 w 2740"/>
                  <a:gd name="T33" fmla="*/ 570378 h 2446"/>
                  <a:gd name="T34" fmla="*/ 1246652 w 2740"/>
                  <a:gd name="T35" fmla="*/ 634738 h 2446"/>
                  <a:gd name="T36" fmla="*/ 992799 w 2740"/>
                  <a:gd name="T37" fmla="*/ 1079661 h 244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40000"/>
              </a:gradFill>
              <a:ln>
                <a:noFill/>
              </a:ln>
              <a:effectLst>
                <a:outerShdw blurRad="50800" dist="38100" dir="2700000" algn="tl" rotWithShape="0">
                  <a:srgbClr val="000000">
                    <a:alpha val="39999"/>
                  </a:srgbClr>
                </a:outerShdw>
              </a:effectLst>
            </p:spPr>
            <p:txBody>
              <a:bodyPr/>
              <a:lstStyle>
                <a:defPPr>
                  <a:defRPr lang="zh-CN"/>
                </a:defPPr>
                <a:lvl1pPr marL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lvl="1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lvl="2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lvl="3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lvl="4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lvl="5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lvl="6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lvl="7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lvl="8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14" name="Freeform 5"/>
            <p:cNvSpPr/>
            <p:nvPr/>
          </p:nvSpPr>
          <p:spPr>
            <a:xfrm rot="1855731">
              <a:off x="8527" y="4524"/>
              <a:ext cx="1965" cy="1755"/>
            </a:xfrm>
            <a:custGeom>
              <a:avLst/>
              <a:gdLst/>
              <a:ahLst/>
              <a:cxnLst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rect l="0" t="0" r="0" b="0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 cmpd="sng">
              <a:solidFill>
                <a:srgbClr val="414455">
                  <a:alpha val="100000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/>
            <a:lstStyle>
              <a:defPPr>
                <a:defRPr lang="zh-CN"/>
              </a:defPPr>
              <a:lvl1pPr marL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lvl="1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lvl="2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lvl="3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lvl="4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lvl="5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lvl="6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lvl="7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lvl="8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  <p:pic>
          <p:nvPicPr>
            <p:cNvPr id="15" name="图片 1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767" y="4579"/>
              <a:ext cx="1538" cy="1537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16" name="矩形 15"/>
          <p:cNvSpPr/>
          <p:nvPr/>
        </p:nvSpPr>
        <p:spPr>
          <a:xfrm>
            <a:off x="1562823" y="474442"/>
            <a:ext cx="857059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buClrTx/>
              <a:buSzTx/>
              <a:buFontTx/>
            </a:pPr>
            <a:r>
              <a:rPr lang="zh-CN" altLang="en-US" sz="2800" b="1" dirty="0">
                <a:solidFill>
                  <a:schemeClr val="tx1">
                    <a:lumMod val="50000"/>
                    <a:lumOff val="50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知识准备</a:t>
            </a:r>
          </a:p>
        </p:txBody>
      </p:sp>
      <p:cxnSp>
        <p:nvCxnSpPr>
          <p:cNvPr id="22" name="直接连接符 21"/>
          <p:cNvCxnSpPr/>
          <p:nvPr/>
        </p:nvCxnSpPr>
        <p:spPr>
          <a:xfrm>
            <a:off x="1656080" y="1100455"/>
            <a:ext cx="9887585" cy="8890"/>
          </a:xfrm>
          <a:prstGeom prst="line">
            <a:avLst/>
          </a:prstGeom>
          <a:ln w="1587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椭圆 22"/>
          <p:cNvSpPr/>
          <p:nvPr/>
        </p:nvSpPr>
        <p:spPr>
          <a:xfrm>
            <a:off x="11459845" y="1052195"/>
            <a:ext cx="114300" cy="114300"/>
          </a:xfrm>
          <a:prstGeom prst="ellipse">
            <a:avLst/>
          </a:prstGeom>
          <a:solidFill>
            <a:srgbClr val="CC99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19320" y="2692400"/>
            <a:ext cx="3312160" cy="258064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271510" y="2692400"/>
            <a:ext cx="3312160" cy="259461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774700" y="1705610"/>
            <a:ext cx="10798810" cy="1706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575945" algn="l" fontAlgn="auto">
              <a:lnSpc>
                <a:spcPct val="150000"/>
              </a:lnSpc>
              <a:buClrTx/>
              <a:buSzTx/>
              <a:buFontTx/>
              <a:buNone/>
            </a:pPr>
            <a:r>
              <a:rPr lang="zh-CN" altLang="en-US" sz="2400" b="1" dirty="0">
                <a:solidFill>
                  <a:schemeClr val="accent2">
                    <a:lumMod val="60000"/>
                    <a:lumOff val="4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（2） 电流的测量。</a:t>
            </a:r>
          </a:p>
          <a:p>
            <a:pPr indent="575945" algn="l" fontAlgn="auto">
              <a:lnSpc>
                <a:spcPct val="150000"/>
              </a:lnSpc>
              <a:buClrTx/>
              <a:buSzTx/>
              <a:buNone/>
            </a:pPr>
            <a:r>
              <a:rPr lang="zh-CN" altLang="en-US" sz="23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① 直流电流测量。</a:t>
            </a:r>
          </a:p>
          <a:p>
            <a:pPr indent="575945" algn="l" fontAlgn="auto">
              <a:lnSpc>
                <a:spcPct val="150000"/>
              </a:lnSpc>
              <a:buClrTx/>
              <a:buSzTx/>
              <a:buNone/>
            </a:pPr>
            <a:r>
              <a:rPr lang="zh-CN" altLang="en-US" sz="23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② 交流电流测量。</a:t>
            </a:r>
          </a:p>
        </p:txBody>
      </p:sp>
      <p:grpSp>
        <p:nvGrpSpPr>
          <p:cNvPr id="5" name="组合 4"/>
          <p:cNvGrpSpPr/>
          <p:nvPr/>
        </p:nvGrpSpPr>
        <p:grpSpPr>
          <a:xfrm>
            <a:off x="499745" y="346075"/>
            <a:ext cx="876300" cy="781050"/>
            <a:chOff x="8370" y="4384"/>
            <a:chExt cx="2280" cy="2032"/>
          </a:xfrm>
        </p:grpSpPr>
        <p:grpSp>
          <p:nvGrpSpPr>
            <p:cNvPr id="6" name="组合 158"/>
            <p:cNvGrpSpPr/>
            <p:nvPr/>
          </p:nvGrpSpPr>
          <p:grpSpPr>
            <a:xfrm>
              <a:off x="8370" y="4384"/>
              <a:ext cx="2280" cy="2032"/>
              <a:chOff x="3720691" y="2824413"/>
              <a:chExt cx="1341120" cy="1209172"/>
            </a:xfrm>
          </p:grpSpPr>
          <p:sp>
            <p:nvSpPr>
              <p:cNvPr id="9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1052828 w 2740"/>
                  <a:gd name="T1" fmla="*/ 1144413 h 2446"/>
                  <a:gd name="T2" fmla="*/ 1005840 w 2740"/>
                  <a:gd name="T3" fmla="*/ 1191376 h 2446"/>
                  <a:gd name="T4" fmla="*/ 938784 w 2740"/>
                  <a:gd name="T5" fmla="*/ 1208678 h 2446"/>
                  <a:gd name="T6" fmla="*/ 399399 w 2740"/>
                  <a:gd name="T7" fmla="*/ 1208678 h 2446"/>
                  <a:gd name="T8" fmla="*/ 335280 w 2740"/>
                  <a:gd name="T9" fmla="*/ 1191376 h 2446"/>
                  <a:gd name="T10" fmla="*/ 288292 w 2740"/>
                  <a:gd name="T11" fmla="*/ 1143918 h 2446"/>
                  <a:gd name="T12" fmla="*/ 17621 w 2740"/>
                  <a:gd name="T13" fmla="*/ 670334 h 2446"/>
                  <a:gd name="T14" fmla="*/ 0 w 2740"/>
                  <a:gd name="T15" fmla="*/ 604586 h 2446"/>
                  <a:gd name="T16" fmla="*/ 17621 w 2740"/>
                  <a:gd name="T17" fmla="*/ 538344 h 2446"/>
                  <a:gd name="T18" fmla="*/ 287313 w 2740"/>
                  <a:gd name="T19" fmla="*/ 66737 h 2446"/>
                  <a:gd name="T20" fmla="*/ 335280 w 2740"/>
                  <a:gd name="T21" fmla="*/ 18291 h 2446"/>
                  <a:gd name="T22" fmla="*/ 396462 w 2740"/>
                  <a:gd name="T23" fmla="*/ 494 h 2446"/>
                  <a:gd name="T24" fmla="*/ 937805 w 2740"/>
                  <a:gd name="T25" fmla="*/ 494 h 2446"/>
                  <a:gd name="T26" fmla="*/ 1005840 w 2740"/>
                  <a:gd name="T27" fmla="*/ 18291 h 2446"/>
                  <a:gd name="T28" fmla="*/ 1052828 w 2740"/>
                  <a:gd name="T29" fmla="*/ 65254 h 2446"/>
                  <a:gd name="T30" fmla="*/ 1322521 w 2740"/>
                  <a:gd name="T31" fmla="*/ 536861 h 2446"/>
                  <a:gd name="T32" fmla="*/ 1341120 w 2740"/>
                  <a:gd name="T33" fmla="*/ 604586 h 2446"/>
                  <a:gd name="T34" fmla="*/ 1322031 w 2740"/>
                  <a:gd name="T35" fmla="*/ 672806 h 2446"/>
                  <a:gd name="T36" fmla="*/ 1052828 w 2740"/>
                  <a:gd name="T37" fmla="*/ 1144413 h 244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F9F9F9"/>
                  </a:gs>
                  <a:gs pos="100000">
                    <a:srgbClr val="D3D3D3"/>
                  </a:gs>
                </a:gsLst>
                <a:lin ang="5400000"/>
              </a:gradFill>
              <a:ln>
                <a:noFill/>
              </a:ln>
              <a:effectLst>
                <a:outerShdw blurRad="190500" dist="114300" dir="2700000" algn="tl" rotWithShape="0">
                  <a:srgbClr val="000000">
                    <a:alpha val="39999"/>
                  </a:srgbClr>
                </a:outerShdw>
              </a:effectLst>
            </p:spPr>
            <p:txBody>
              <a:bodyPr/>
              <a:lstStyle>
                <a:defPPr>
                  <a:defRPr lang="zh-CN"/>
                </a:defPPr>
                <a:lvl1pPr marL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lvl="1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lvl="2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lvl="3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lvl="4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lvl="5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lvl="6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lvl="7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lvl="8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0" name="Freeform 5"/>
              <p:cNvSpPr/>
              <p:nvPr/>
            </p:nvSpPr>
            <p:spPr bwMode="auto">
              <a:xfrm rot="1855731">
                <a:off x="3764807" y="2863083"/>
                <a:ext cx="1264653" cy="1140756"/>
              </a:xfrm>
              <a:custGeom>
                <a:avLst/>
                <a:gdLst>
                  <a:gd name="T0" fmla="*/ 992799 w 2740"/>
                  <a:gd name="T1" fmla="*/ 1079661 h 2446"/>
                  <a:gd name="T2" fmla="*/ 948490 w 2740"/>
                  <a:gd name="T3" fmla="*/ 1123966 h 2446"/>
                  <a:gd name="T4" fmla="*/ 885257 w 2740"/>
                  <a:gd name="T5" fmla="*/ 1140290 h 2446"/>
                  <a:gd name="T6" fmla="*/ 376627 w 2740"/>
                  <a:gd name="T7" fmla="*/ 1140290 h 2446"/>
                  <a:gd name="T8" fmla="*/ 316163 w 2740"/>
                  <a:gd name="T9" fmla="*/ 1123966 h 2446"/>
                  <a:gd name="T10" fmla="*/ 271854 w 2740"/>
                  <a:gd name="T11" fmla="*/ 1079194 h 2446"/>
                  <a:gd name="T12" fmla="*/ 16616 w 2740"/>
                  <a:gd name="T13" fmla="*/ 632406 h 2446"/>
                  <a:gd name="T14" fmla="*/ 0 w 2740"/>
                  <a:gd name="T15" fmla="*/ 570378 h 2446"/>
                  <a:gd name="T16" fmla="*/ 16616 w 2740"/>
                  <a:gd name="T17" fmla="*/ 507884 h 2446"/>
                  <a:gd name="T18" fmla="*/ 270931 w 2740"/>
                  <a:gd name="T19" fmla="*/ 62961 h 2446"/>
                  <a:gd name="T20" fmla="*/ 316163 w 2740"/>
                  <a:gd name="T21" fmla="*/ 17256 h 2446"/>
                  <a:gd name="T22" fmla="*/ 373857 w 2740"/>
                  <a:gd name="T23" fmla="*/ 466 h 2446"/>
                  <a:gd name="T24" fmla="*/ 884334 w 2740"/>
                  <a:gd name="T25" fmla="*/ 466 h 2446"/>
                  <a:gd name="T26" fmla="*/ 948490 w 2740"/>
                  <a:gd name="T27" fmla="*/ 17256 h 2446"/>
                  <a:gd name="T28" fmla="*/ 992799 w 2740"/>
                  <a:gd name="T29" fmla="*/ 61562 h 2446"/>
                  <a:gd name="T30" fmla="*/ 1247114 w 2740"/>
                  <a:gd name="T31" fmla="*/ 506484 h 2446"/>
                  <a:gd name="T32" fmla="*/ 1264653 w 2740"/>
                  <a:gd name="T33" fmla="*/ 570378 h 2446"/>
                  <a:gd name="T34" fmla="*/ 1246652 w 2740"/>
                  <a:gd name="T35" fmla="*/ 634738 h 2446"/>
                  <a:gd name="T36" fmla="*/ 992799 w 2740"/>
                  <a:gd name="T37" fmla="*/ 1079661 h 244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40000"/>
              </a:gradFill>
              <a:ln>
                <a:noFill/>
              </a:ln>
              <a:effectLst>
                <a:outerShdw blurRad="50800" dist="38100" dir="2700000" algn="tl" rotWithShape="0">
                  <a:srgbClr val="000000">
                    <a:alpha val="39999"/>
                  </a:srgbClr>
                </a:outerShdw>
              </a:effectLst>
            </p:spPr>
            <p:txBody>
              <a:bodyPr/>
              <a:lstStyle>
                <a:defPPr>
                  <a:defRPr lang="zh-CN"/>
                </a:defPPr>
                <a:lvl1pPr marL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lvl="1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lvl="2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lvl="3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lvl="4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lvl="5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lvl="6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lvl="7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lvl="8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14" name="Freeform 5"/>
            <p:cNvSpPr/>
            <p:nvPr/>
          </p:nvSpPr>
          <p:spPr>
            <a:xfrm rot="1855731">
              <a:off x="8527" y="4524"/>
              <a:ext cx="1965" cy="1755"/>
            </a:xfrm>
            <a:custGeom>
              <a:avLst/>
              <a:gdLst/>
              <a:ahLst/>
              <a:cxnLst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rect l="0" t="0" r="0" b="0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 cmpd="sng">
              <a:solidFill>
                <a:srgbClr val="414455">
                  <a:alpha val="100000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/>
            <a:lstStyle>
              <a:defPPr>
                <a:defRPr lang="zh-CN"/>
              </a:defPPr>
              <a:lvl1pPr marL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lvl="1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lvl="2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lvl="3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lvl="4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lvl="5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lvl="6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lvl="7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lvl="8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  <p:pic>
          <p:nvPicPr>
            <p:cNvPr id="15" name="图片 1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767" y="4579"/>
              <a:ext cx="1538" cy="1537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16" name="矩形 15"/>
          <p:cNvSpPr/>
          <p:nvPr/>
        </p:nvSpPr>
        <p:spPr>
          <a:xfrm>
            <a:off x="1562823" y="474442"/>
            <a:ext cx="857059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buClrTx/>
              <a:buSzTx/>
              <a:buFontTx/>
            </a:pPr>
            <a:r>
              <a:rPr lang="zh-CN" altLang="en-US" sz="2800" b="1" dirty="0">
                <a:solidFill>
                  <a:schemeClr val="tx1">
                    <a:lumMod val="50000"/>
                    <a:lumOff val="50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知识准备</a:t>
            </a:r>
          </a:p>
        </p:txBody>
      </p:sp>
      <p:cxnSp>
        <p:nvCxnSpPr>
          <p:cNvPr id="22" name="直接连接符 21"/>
          <p:cNvCxnSpPr/>
          <p:nvPr/>
        </p:nvCxnSpPr>
        <p:spPr>
          <a:xfrm>
            <a:off x="1656080" y="1100455"/>
            <a:ext cx="9887585" cy="8890"/>
          </a:xfrm>
          <a:prstGeom prst="line">
            <a:avLst/>
          </a:prstGeom>
          <a:ln w="1587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椭圆 22"/>
          <p:cNvSpPr/>
          <p:nvPr/>
        </p:nvSpPr>
        <p:spPr>
          <a:xfrm>
            <a:off x="11459845" y="1052195"/>
            <a:ext cx="114300" cy="114300"/>
          </a:xfrm>
          <a:prstGeom prst="ellipse">
            <a:avLst/>
          </a:prstGeom>
          <a:solidFill>
            <a:srgbClr val="CC99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605655" y="1887220"/>
            <a:ext cx="6934200" cy="289941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774700" y="1705610"/>
            <a:ext cx="1079881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575945" algn="l" fontAlgn="auto">
              <a:lnSpc>
                <a:spcPct val="150000"/>
              </a:lnSpc>
              <a:buClrTx/>
              <a:buSzTx/>
              <a:buFontTx/>
              <a:buNone/>
            </a:pPr>
            <a:r>
              <a:rPr lang="zh-CN" altLang="en-US" sz="2400" b="1" dirty="0">
                <a:solidFill>
                  <a:schemeClr val="accent2">
                    <a:lumMod val="60000"/>
                    <a:lumOff val="4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（3） 电阻的测量。</a:t>
            </a:r>
            <a:endParaRPr lang="zh-CN" altLang="en-US" sz="23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499745" y="346075"/>
            <a:ext cx="876300" cy="781050"/>
            <a:chOff x="8370" y="4384"/>
            <a:chExt cx="2280" cy="2032"/>
          </a:xfrm>
        </p:grpSpPr>
        <p:grpSp>
          <p:nvGrpSpPr>
            <p:cNvPr id="6" name="组合 158"/>
            <p:cNvGrpSpPr/>
            <p:nvPr/>
          </p:nvGrpSpPr>
          <p:grpSpPr>
            <a:xfrm>
              <a:off x="8370" y="4384"/>
              <a:ext cx="2280" cy="2032"/>
              <a:chOff x="3720691" y="2824413"/>
              <a:chExt cx="1341120" cy="1209172"/>
            </a:xfrm>
          </p:grpSpPr>
          <p:sp>
            <p:nvSpPr>
              <p:cNvPr id="9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1052828 w 2740"/>
                  <a:gd name="T1" fmla="*/ 1144413 h 2446"/>
                  <a:gd name="T2" fmla="*/ 1005840 w 2740"/>
                  <a:gd name="T3" fmla="*/ 1191376 h 2446"/>
                  <a:gd name="T4" fmla="*/ 938784 w 2740"/>
                  <a:gd name="T5" fmla="*/ 1208678 h 2446"/>
                  <a:gd name="T6" fmla="*/ 399399 w 2740"/>
                  <a:gd name="T7" fmla="*/ 1208678 h 2446"/>
                  <a:gd name="T8" fmla="*/ 335280 w 2740"/>
                  <a:gd name="T9" fmla="*/ 1191376 h 2446"/>
                  <a:gd name="T10" fmla="*/ 288292 w 2740"/>
                  <a:gd name="T11" fmla="*/ 1143918 h 2446"/>
                  <a:gd name="T12" fmla="*/ 17621 w 2740"/>
                  <a:gd name="T13" fmla="*/ 670334 h 2446"/>
                  <a:gd name="T14" fmla="*/ 0 w 2740"/>
                  <a:gd name="T15" fmla="*/ 604586 h 2446"/>
                  <a:gd name="T16" fmla="*/ 17621 w 2740"/>
                  <a:gd name="T17" fmla="*/ 538344 h 2446"/>
                  <a:gd name="T18" fmla="*/ 287313 w 2740"/>
                  <a:gd name="T19" fmla="*/ 66737 h 2446"/>
                  <a:gd name="T20" fmla="*/ 335280 w 2740"/>
                  <a:gd name="T21" fmla="*/ 18291 h 2446"/>
                  <a:gd name="T22" fmla="*/ 396462 w 2740"/>
                  <a:gd name="T23" fmla="*/ 494 h 2446"/>
                  <a:gd name="T24" fmla="*/ 937805 w 2740"/>
                  <a:gd name="T25" fmla="*/ 494 h 2446"/>
                  <a:gd name="T26" fmla="*/ 1005840 w 2740"/>
                  <a:gd name="T27" fmla="*/ 18291 h 2446"/>
                  <a:gd name="T28" fmla="*/ 1052828 w 2740"/>
                  <a:gd name="T29" fmla="*/ 65254 h 2446"/>
                  <a:gd name="T30" fmla="*/ 1322521 w 2740"/>
                  <a:gd name="T31" fmla="*/ 536861 h 2446"/>
                  <a:gd name="T32" fmla="*/ 1341120 w 2740"/>
                  <a:gd name="T33" fmla="*/ 604586 h 2446"/>
                  <a:gd name="T34" fmla="*/ 1322031 w 2740"/>
                  <a:gd name="T35" fmla="*/ 672806 h 2446"/>
                  <a:gd name="T36" fmla="*/ 1052828 w 2740"/>
                  <a:gd name="T37" fmla="*/ 1144413 h 244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F9F9F9"/>
                  </a:gs>
                  <a:gs pos="100000">
                    <a:srgbClr val="D3D3D3"/>
                  </a:gs>
                </a:gsLst>
                <a:lin ang="5400000"/>
              </a:gradFill>
              <a:ln>
                <a:noFill/>
              </a:ln>
              <a:effectLst>
                <a:outerShdw blurRad="190500" dist="114300" dir="2700000" algn="tl" rotWithShape="0">
                  <a:srgbClr val="000000">
                    <a:alpha val="39999"/>
                  </a:srgbClr>
                </a:outerShdw>
              </a:effectLst>
            </p:spPr>
            <p:txBody>
              <a:bodyPr/>
              <a:lstStyle>
                <a:defPPr>
                  <a:defRPr lang="zh-CN"/>
                </a:defPPr>
                <a:lvl1pPr marL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lvl="1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lvl="2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lvl="3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lvl="4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lvl="5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lvl="6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lvl="7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lvl="8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0" name="Freeform 5"/>
              <p:cNvSpPr/>
              <p:nvPr/>
            </p:nvSpPr>
            <p:spPr bwMode="auto">
              <a:xfrm rot="1855731">
                <a:off x="3764807" y="2863083"/>
                <a:ext cx="1264653" cy="1140756"/>
              </a:xfrm>
              <a:custGeom>
                <a:avLst/>
                <a:gdLst>
                  <a:gd name="T0" fmla="*/ 992799 w 2740"/>
                  <a:gd name="T1" fmla="*/ 1079661 h 2446"/>
                  <a:gd name="T2" fmla="*/ 948490 w 2740"/>
                  <a:gd name="T3" fmla="*/ 1123966 h 2446"/>
                  <a:gd name="T4" fmla="*/ 885257 w 2740"/>
                  <a:gd name="T5" fmla="*/ 1140290 h 2446"/>
                  <a:gd name="T6" fmla="*/ 376627 w 2740"/>
                  <a:gd name="T7" fmla="*/ 1140290 h 2446"/>
                  <a:gd name="T8" fmla="*/ 316163 w 2740"/>
                  <a:gd name="T9" fmla="*/ 1123966 h 2446"/>
                  <a:gd name="T10" fmla="*/ 271854 w 2740"/>
                  <a:gd name="T11" fmla="*/ 1079194 h 2446"/>
                  <a:gd name="T12" fmla="*/ 16616 w 2740"/>
                  <a:gd name="T13" fmla="*/ 632406 h 2446"/>
                  <a:gd name="T14" fmla="*/ 0 w 2740"/>
                  <a:gd name="T15" fmla="*/ 570378 h 2446"/>
                  <a:gd name="T16" fmla="*/ 16616 w 2740"/>
                  <a:gd name="T17" fmla="*/ 507884 h 2446"/>
                  <a:gd name="T18" fmla="*/ 270931 w 2740"/>
                  <a:gd name="T19" fmla="*/ 62961 h 2446"/>
                  <a:gd name="T20" fmla="*/ 316163 w 2740"/>
                  <a:gd name="T21" fmla="*/ 17256 h 2446"/>
                  <a:gd name="T22" fmla="*/ 373857 w 2740"/>
                  <a:gd name="T23" fmla="*/ 466 h 2446"/>
                  <a:gd name="T24" fmla="*/ 884334 w 2740"/>
                  <a:gd name="T25" fmla="*/ 466 h 2446"/>
                  <a:gd name="T26" fmla="*/ 948490 w 2740"/>
                  <a:gd name="T27" fmla="*/ 17256 h 2446"/>
                  <a:gd name="T28" fmla="*/ 992799 w 2740"/>
                  <a:gd name="T29" fmla="*/ 61562 h 2446"/>
                  <a:gd name="T30" fmla="*/ 1247114 w 2740"/>
                  <a:gd name="T31" fmla="*/ 506484 h 2446"/>
                  <a:gd name="T32" fmla="*/ 1264653 w 2740"/>
                  <a:gd name="T33" fmla="*/ 570378 h 2446"/>
                  <a:gd name="T34" fmla="*/ 1246652 w 2740"/>
                  <a:gd name="T35" fmla="*/ 634738 h 2446"/>
                  <a:gd name="T36" fmla="*/ 992799 w 2740"/>
                  <a:gd name="T37" fmla="*/ 1079661 h 244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40000"/>
              </a:gradFill>
              <a:ln>
                <a:noFill/>
              </a:ln>
              <a:effectLst>
                <a:outerShdw blurRad="50800" dist="38100" dir="2700000" algn="tl" rotWithShape="0">
                  <a:srgbClr val="000000">
                    <a:alpha val="39999"/>
                  </a:srgbClr>
                </a:outerShdw>
              </a:effectLst>
            </p:spPr>
            <p:txBody>
              <a:bodyPr/>
              <a:lstStyle>
                <a:defPPr>
                  <a:defRPr lang="zh-CN"/>
                </a:defPPr>
                <a:lvl1pPr marL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lvl="1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lvl="2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lvl="3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lvl="4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lvl="5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lvl="6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lvl="7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lvl="8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14" name="Freeform 5"/>
            <p:cNvSpPr/>
            <p:nvPr/>
          </p:nvSpPr>
          <p:spPr>
            <a:xfrm rot="1855731">
              <a:off x="8527" y="4524"/>
              <a:ext cx="1965" cy="1755"/>
            </a:xfrm>
            <a:custGeom>
              <a:avLst/>
              <a:gdLst/>
              <a:ahLst/>
              <a:cxnLst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rect l="0" t="0" r="0" b="0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 cmpd="sng">
              <a:solidFill>
                <a:srgbClr val="414455">
                  <a:alpha val="100000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/>
            <a:lstStyle>
              <a:defPPr>
                <a:defRPr lang="zh-CN"/>
              </a:defPPr>
              <a:lvl1pPr marL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lvl="1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lvl="2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lvl="3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lvl="4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lvl="5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lvl="6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lvl="7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lvl="8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  <p:pic>
          <p:nvPicPr>
            <p:cNvPr id="15" name="图片 1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767" y="4579"/>
              <a:ext cx="1538" cy="1537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16" name="矩形 15"/>
          <p:cNvSpPr/>
          <p:nvPr/>
        </p:nvSpPr>
        <p:spPr>
          <a:xfrm>
            <a:off x="1562823" y="474442"/>
            <a:ext cx="857059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buClrTx/>
              <a:buSzTx/>
              <a:buFontTx/>
            </a:pPr>
            <a:r>
              <a:rPr lang="zh-CN" altLang="en-US" sz="2800" b="1" dirty="0">
                <a:solidFill>
                  <a:schemeClr val="tx1">
                    <a:lumMod val="50000"/>
                    <a:lumOff val="50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知识准备</a:t>
            </a:r>
          </a:p>
        </p:txBody>
      </p:sp>
      <p:cxnSp>
        <p:nvCxnSpPr>
          <p:cNvPr id="22" name="直接连接符 21"/>
          <p:cNvCxnSpPr/>
          <p:nvPr/>
        </p:nvCxnSpPr>
        <p:spPr>
          <a:xfrm>
            <a:off x="1656080" y="1100455"/>
            <a:ext cx="9887585" cy="8890"/>
          </a:xfrm>
          <a:prstGeom prst="line">
            <a:avLst/>
          </a:prstGeom>
          <a:ln w="1587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椭圆 22"/>
          <p:cNvSpPr/>
          <p:nvPr/>
        </p:nvSpPr>
        <p:spPr>
          <a:xfrm>
            <a:off x="11459845" y="1052195"/>
            <a:ext cx="114300" cy="114300"/>
          </a:xfrm>
          <a:prstGeom prst="ellipse">
            <a:avLst/>
          </a:prstGeom>
          <a:solidFill>
            <a:srgbClr val="CC99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787140" y="2636520"/>
            <a:ext cx="4121785" cy="319659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787140" y="2636520"/>
            <a:ext cx="4121785" cy="3204845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774700" y="1705610"/>
            <a:ext cx="1079881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575945" algn="l" fontAlgn="auto">
              <a:lnSpc>
                <a:spcPct val="150000"/>
              </a:lnSpc>
              <a:buClrTx/>
              <a:buSzTx/>
              <a:buFontTx/>
              <a:buNone/>
            </a:pPr>
            <a:r>
              <a:rPr lang="zh-CN" altLang="en-US" sz="2400" b="1" dirty="0">
                <a:solidFill>
                  <a:schemeClr val="accent2">
                    <a:lumMod val="60000"/>
                    <a:lumOff val="4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（4） 二极管的测量。</a:t>
            </a:r>
          </a:p>
        </p:txBody>
      </p:sp>
      <p:grpSp>
        <p:nvGrpSpPr>
          <p:cNvPr id="5" name="组合 4"/>
          <p:cNvGrpSpPr/>
          <p:nvPr/>
        </p:nvGrpSpPr>
        <p:grpSpPr>
          <a:xfrm>
            <a:off x="499745" y="346075"/>
            <a:ext cx="876300" cy="781050"/>
            <a:chOff x="8370" y="4384"/>
            <a:chExt cx="2280" cy="2032"/>
          </a:xfrm>
        </p:grpSpPr>
        <p:grpSp>
          <p:nvGrpSpPr>
            <p:cNvPr id="6" name="组合 158"/>
            <p:cNvGrpSpPr/>
            <p:nvPr/>
          </p:nvGrpSpPr>
          <p:grpSpPr>
            <a:xfrm>
              <a:off x="8370" y="4384"/>
              <a:ext cx="2280" cy="2032"/>
              <a:chOff x="3720691" y="2824413"/>
              <a:chExt cx="1341120" cy="1209172"/>
            </a:xfrm>
          </p:grpSpPr>
          <p:sp>
            <p:nvSpPr>
              <p:cNvPr id="9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1052828 w 2740"/>
                  <a:gd name="T1" fmla="*/ 1144413 h 2446"/>
                  <a:gd name="T2" fmla="*/ 1005840 w 2740"/>
                  <a:gd name="T3" fmla="*/ 1191376 h 2446"/>
                  <a:gd name="T4" fmla="*/ 938784 w 2740"/>
                  <a:gd name="T5" fmla="*/ 1208678 h 2446"/>
                  <a:gd name="T6" fmla="*/ 399399 w 2740"/>
                  <a:gd name="T7" fmla="*/ 1208678 h 2446"/>
                  <a:gd name="T8" fmla="*/ 335280 w 2740"/>
                  <a:gd name="T9" fmla="*/ 1191376 h 2446"/>
                  <a:gd name="T10" fmla="*/ 288292 w 2740"/>
                  <a:gd name="T11" fmla="*/ 1143918 h 2446"/>
                  <a:gd name="T12" fmla="*/ 17621 w 2740"/>
                  <a:gd name="T13" fmla="*/ 670334 h 2446"/>
                  <a:gd name="T14" fmla="*/ 0 w 2740"/>
                  <a:gd name="T15" fmla="*/ 604586 h 2446"/>
                  <a:gd name="T16" fmla="*/ 17621 w 2740"/>
                  <a:gd name="T17" fmla="*/ 538344 h 2446"/>
                  <a:gd name="T18" fmla="*/ 287313 w 2740"/>
                  <a:gd name="T19" fmla="*/ 66737 h 2446"/>
                  <a:gd name="T20" fmla="*/ 335280 w 2740"/>
                  <a:gd name="T21" fmla="*/ 18291 h 2446"/>
                  <a:gd name="T22" fmla="*/ 396462 w 2740"/>
                  <a:gd name="T23" fmla="*/ 494 h 2446"/>
                  <a:gd name="T24" fmla="*/ 937805 w 2740"/>
                  <a:gd name="T25" fmla="*/ 494 h 2446"/>
                  <a:gd name="T26" fmla="*/ 1005840 w 2740"/>
                  <a:gd name="T27" fmla="*/ 18291 h 2446"/>
                  <a:gd name="T28" fmla="*/ 1052828 w 2740"/>
                  <a:gd name="T29" fmla="*/ 65254 h 2446"/>
                  <a:gd name="T30" fmla="*/ 1322521 w 2740"/>
                  <a:gd name="T31" fmla="*/ 536861 h 2446"/>
                  <a:gd name="T32" fmla="*/ 1341120 w 2740"/>
                  <a:gd name="T33" fmla="*/ 604586 h 2446"/>
                  <a:gd name="T34" fmla="*/ 1322031 w 2740"/>
                  <a:gd name="T35" fmla="*/ 672806 h 2446"/>
                  <a:gd name="T36" fmla="*/ 1052828 w 2740"/>
                  <a:gd name="T37" fmla="*/ 1144413 h 244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F9F9F9"/>
                  </a:gs>
                  <a:gs pos="100000">
                    <a:srgbClr val="D3D3D3"/>
                  </a:gs>
                </a:gsLst>
                <a:lin ang="5400000"/>
              </a:gradFill>
              <a:ln>
                <a:noFill/>
              </a:ln>
              <a:effectLst>
                <a:outerShdw blurRad="190500" dist="114300" dir="2700000" algn="tl" rotWithShape="0">
                  <a:srgbClr val="000000">
                    <a:alpha val="39999"/>
                  </a:srgbClr>
                </a:outerShdw>
              </a:effectLst>
            </p:spPr>
            <p:txBody>
              <a:bodyPr/>
              <a:lstStyle>
                <a:defPPr>
                  <a:defRPr lang="zh-CN"/>
                </a:defPPr>
                <a:lvl1pPr marL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lvl="1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lvl="2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lvl="3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lvl="4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lvl="5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lvl="6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lvl="7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lvl="8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0" name="Freeform 5"/>
              <p:cNvSpPr/>
              <p:nvPr/>
            </p:nvSpPr>
            <p:spPr bwMode="auto">
              <a:xfrm rot="1855731">
                <a:off x="3764807" y="2863083"/>
                <a:ext cx="1264653" cy="1140756"/>
              </a:xfrm>
              <a:custGeom>
                <a:avLst/>
                <a:gdLst>
                  <a:gd name="T0" fmla="*/ 992799 w 2740"/>
                  <a:gd name="T1" fmla="*/ 1079661 h 2446"/>
                  <a:gd name="T2" fmla="*/ 948490 w 2740"/>
                  <a:gd name="T3" fmla="*/ 1123966 h 2446"/>
                  <a:gd name="T4" fmla="*/ 885257 w 2740"/>
                  <a:gd name="T5" fmla="*/ 1140290 h 2446"/>
                  <a:gd name="T6" fmla="*/ 376627 w 2740"/>
                  <a:gd name="T7" fmla="*/ 1140290 h 2446"/>
                  <a:gd name="T8" fmla="*/ 316163 w 2740"/>
                  <a:gd name="T9" fmla="*/ 1123966 h 2446"/>
                  <a:gd name="T10" fmla="*/ 271854 w 2740"/>
                  <a:gd name="T11" fmla="*/ 1079194 h 2446"/>
                  <a:gd name="T12" fmla="*/ 16616 w 2740"/>
                  <a:gd name="T13" fmla="*/ 632406 h 2446"/>
                  <a:gd name="T14" fmla="*/ 0 w 2740"/>
                  <a:gd name="T15" fmla="*/ 570378 h 2446"/>
                  <a:gd name="T16" fmla="*/ 16616 w 2740"/>
                  <a:gd name="T17" fmla="*/ 507884 h 2446"/>
                  <a:gd name="T18" fmla="*/ 270931 w 2740"/>
                  <a:gd name="T19" fmla="*/ 62961 h 2446"/>
                  <a:gd name="T20" fmla="*/ 316163 w 2740"/>
                  <a:gd name="T21" fmla="*/ 17256 h 2446"/>
                  <a:gd name="T22" fmla="*/ 373857 w 2740"/>
                  <a:gd name="T23" fmla="*/ 466 h 2446"/>
                  <a:gd name="T24" fmla="*/ 884334 w 2740"/>
                  <a:gd name="T25" fmla="*/ 466 h 2446"/>
                  <a:gd name="T26" fmla="*/ 948490 w 2740"/>
                  <a:gd name="T27" fmla="*/ 17256 h 2446"/>
                  <a:gd name="T28" fmla="*/ 992799 w 2740"/>
                  <a:gd name="T29" fmla="*/ 61562 h 2446"/>
                  <a:gd name="T30" fmla="*/ 1247114 w 2740"/>
                  <a:gd name="T31" fmla="*/ 506484 h 2446"/>
                  <a:gd name="T32" fmla="*/ 1264653 w 2740"/>
                  <a:gd name="T33" fmla="*/ 570378 h 2446"/>
                  <a:gd name="T34" fmla="*/ 1246652 w 2740"/>
                  <a:gd name="T35" fmla="*/ 634738 h 2446"/>
                  <a:gd name="T36" fmla="*/ 992799 w 2740"/>
                  <a:gd name="T37" fmla="*/ 1079661 h 244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40000"/>
              </a:gradFill>
              <a:ln>
                <a:noFill/>
              </a:ln>
              <a:effectLst>
                <a:outerShdw blurRad="50800" dist="38100" dir="2700000" algn="tl" rotWithShape="0">
                  <a:srgbClr val="000000">
                    <a:alpha val="39999"/>
                  </a:srgbClr>
                </a:outerShdw>
              </a:effectLst>
            </p:spPr>
            <p:txBody>
              <a:bodyPr/>
              <a:lstStyle>
                <a:defPPr>
                  <a:defRPr lang="zh-CN"/>
                </a:defPPr>
                <a:lvl1pPr marL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lvl="1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lvl="2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lvl="3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lvl="4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lvl="5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lvl="6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lvl="7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lvl="8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14" name="Freeform 5"/>
            <p:cNvSpPr/>
            <p:nvPr/>
          </p:nvSpPr>
          <p:spPr>
            <a:xfrm rot="1855731">
              <a:off x="8527" y="4524"/>
              <a:ext cx="1965" cy="1755"/>
            </a:xfrm>
            <a:custGeom>
              <a:avLst/>
              <a:gdLst/>
              <a:ahLst/>
              <a:cxnLst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rect l="0" t="0" r="0" b="0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 cmpd="sng">
              <a:solidFill>
                <a:srgbClr val="414455">
                  <a:alpha val="100000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/>
            <a:lstStyle>
              <a:defPPr>
                <a:defRPr lang="zh-CN"/>
              </a:defPPr>
              <a:lvl1pPr marL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lvl="1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lvl="2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lvl="3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lvl="4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lvl="5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lvl="6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lvl="7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lvl="8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  <p:pic>
          <p:nvPicPr>
            <p:cNvPr id="15" name="图片 1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767" y="4579"/>
              <a:ext cx="1538" cy="1537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16" name="矩形 15"/>
          <p:cNvSpPr/>
          <p:nvPr/>
        </p:nvSpPr>
        <p:spPr>
          <a:xfrm>
            <a:off x="1562823" y="474442"/>
            <a:ext cx="857059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buClrTx/>
              <a:buSzTx/>
              <a:buFontTx/>
            </a:pPr>
            <a:r>
              <a:rPr lang="zh-CN" altLang="en-US" sz="2800" b="1" dirty="0">
                <a:solidFill>
                  <a:schemeClr val="tx1">
                    <a:lumMod val="50000"/>
                    <a:lumOff val="50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知识准备</a:t>
            </a:r>
          </a:p>
        </p:txBody>
      </p:sp>
      <p:cxnSp>
        <p:nvCxnSpPr>
          <p:cNvPr id="22" name="直接连接符 21"/>
          <p:cNvCxnSpPr/>
          <p:nvPr/>
        </p:nvCxnSpPr>
        <p:spPr>
          <a:xfrm>
            <a:off x="1656080" y="1100455"/>
            <a:ext cx="9887585" cy="8890"/>
          </a:xfrm>
          <a:prstGeom prst="line">
            <a:avLst/>
          </a:prstGeom>
          <a:ln w="1587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椭圆 22"/>
          <p:cNvSpPr/>
          <p:nvPr/>
        </p:nvSpPr>
        <p:spPr>
          <a:xfrm>
            <a:off x="11459845" y="1052195"/>
            <a:ext cx="114300" cy="114300"/>
          </a:xfrm>
          <a:prstGeom prst="ellipse">
            <a:avLst/>
          </a:prstGeom>
          <a:solidFill>
            <a:srgbClr val="CC99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787140" y="2636520"/>
            <a:ext cx="4121785" cy="3194685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774700" y="1705610"/>
            <a:ext cx="1079881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575945" algn="l" fontAlgn="auto">
              <a:lnSpc>
                <a:spcPct val="150000"/>
              </a:lnSpc>
              <a:buClrTx/>
              <a:buSzTx/>
              <a:buFontTx/>
              <a:buNone/>
            </a:pPr>
            <a:r>
              <a:rPr lang="zh-CN" altLang="en-US" sz="2400" b="1" dirty="0">
                <a:solidFill>
                  <a:schemeClr val="accent2">
                    <a:lumMod val="60000"/>
                    <a:lumOff val="4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（5） 晶体管的测量。</a:t>
            </a:r>
          </a:p>
        </p:txBody>
      </p:sp>
      <p:grpSp>
        <p:nvGrpSpPr>
          <p:cNvPr id="5" name="组合 4"/>
          <p:cNvGrpSpPr/>
          <p:nvPr/>
        </p:nvGrpSpPr>
        <p:grpSpPr>
          <a:xfrm>
            <a:off x="499745" y="346075"/>
            <a:ext cx="876300" cy="781050"/>
            <a:chOff x="8370" y="4384"/>
            <a:chExt cx="2280" cy="2032"/>
          </a:xfrm>
        </p:grpSpPr>
        <p:grpSp>
          <p:nvGrpSpPr>
            <p:cNvPr id="6" name="组合 158"/>
            <p:cNvGrpSpPr/>
            <p:nvPr/>
          </p:nvGrpSpPr>
          <p:grpSpPr>
            <a:xfrm>
              <a:off x="8370" y="4384"/>
              <a:ext cx="2280" cy="2032"/>
              <a:chOff x="3720691" y="2824413"/>
              <a:chExt cx="1341120" cy="1209172"/>
            </a:xfrm>
          </p:grpSpPr>
          <p:sp>
            <p:nvSpPr>
              <p:cNvPr id="9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1052828 w 2740"/>
                  <a:gd name="T1" fmla="*/ 1144413 h 2446"/>
                  <a:gd name="T2" fmla="*/ 1005840 w 2740"/>
                  <a:gd name="T3" fmla="*/ 1191376 h 2446"/>
                  <a:gd name="T4" fmla="*/ 938784 w 2740"/>
                  <a:gd name="T5" fmla="*/ 1208678 h 2446"/>
                  <a:gd name="T6" fmla="*/ 399399 w 2740"/>
                  <a:gd name="T7" fmla="*/ 1208678 h 2446"/>
                  <a:gd name="T8" fmla="*/ 335280 w 2740"/>
                  <a:gd name="T9" fmla="*/ 1191376 h 2446"/>
                  <a:gd name="T10" fmla="*/ 288292 w 2740"/>
                  <a:gd name="T11" fmla="*/ 1143918 h 2446"/>
                  <a:gd name="T12" fmla="*/ 17621 w 2740"/>
                  <a:gd name="T13" fmla="*/ 670334 h 2446"/>
                  <a:gd name="T14" fmla="*/ 0 w 2740"/>
                  <a:gd name="T15" fmla="*/ 604586 h 2446"/>
                  <a:gd name="T16" fmla="*/ 17621 w 2740"/>
                  <a:gd name="T17" fmla="*/ 538344 h 2446"/>
                  <a:gd name="T18" fmla="*/ 287313 w 2740"/>
                  <a:gd name="T19" fmla="*/ 66737 h 2446"/>
                  <a:gd name="T20" fmla="*/ 335280 w 2740"/>
                  <a:gd name="T21" fmla="*/ 18291 h 2446"/>
                  <a:gd name="T22" fmla="*/ 396462 w 2740"/>
                  <a:gd name="T23" fmla="*/ 494 h 2446"/>
                  <a:gd name="T24" fmla="*/ 937805 w 2740"/>
                  <a:gd name="T25" fmla="*/ 494 h 2446"/>
                  <a:gd name="T26" fmla="*/ 1005840 w 2740"/>
                  <a:gd name="T27" fmla="*/ 18291 h 2446"/>
                  <a:gd name="T28" fmla="*/ 1052828 w 2740"/>
                  <a:gd name="T29" fmla="*/ 65254 h 2446"/>
                  <a:gd name="T30" fmla="*/ 1322521 w 2740"/>
                  <a:gd name="T31" fmla="*/ 536861 h 2446"/>
                  <a:gd name="T32" fmla="*/ 1341120 w 2740"/>
                  <a:gd name="T33" fmla="*/ 604586 h 2446"/>
                  <a:gd name="T34" fmla="*/ 1322031 w 2740"/>
                  <a:gd name="T35" fmla="*/ 672806 h 2446"/>
                  <a:gd name="T36" fmla="*/ 1052828 w 2740"/>
                  <a:gd name="T37" fmla="*/ 1144413 h 244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F9F9F9"/>
                  </a:gs>
                  <a:gs pos="100000">
                    <a:srgbClr val="D3D3D3"/>
                  </a:gs>
                </a:gsLst>
                <a:lin ang="5400000"/>
              </a:gradFill>
              <a:ln>
                <a:noFill/>
              </a:ln>
              <a:effectLst>
                <a:outerShdw blurRad="190500" dist="114300" dir="2700000" algn="tl" rotWithShape="0">
                  <a:srgbClr val="000000">
                    <a:alpha val="39999"/>
                  </a:srgbClr>
                </a:outerShdw>
              </a:effectLst>
            </p:spPr>
            <p:txBody>
              <a:bodyPr/>
              <a:lstStyle>
                <a:defPPr>
                  <a:defRPr lang="zh-CN"/>
                </a:defPPr>
                <a:lvl1pPr marL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lvl="1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lvl="2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lvl="3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lvl="4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lvl="5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lvl="6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lvl="7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lvl="8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0" name="Freeform 5"/>
              <p:cNvSpPr/>
              <p:nvPr/>
            </p:nvSpPr>
            <p:spPr bwMode="auto">
              <a:xfrm rot="1855731">
                <a:off x="3764807" y="2863083"/>
                <a:ext cx="1264653" cy="1140756"/>
              </a:xfrm>
              <a:custGeom>
                <a:avLst/>
                <a:gdLst>
                  <a:gd name="T0" fmla="*/ 992799 w 2740"/>
                  <a:gd name="T1" fmla="*/ 1079661 h 2446"/>
                  <a:gd name="T2" fmla="*/ 948490 w 2740"/>
                  <a:gd name="T3" fmla="*/ 1123966 h 2446"/>
                  <a:gd name="T4" fmla="*/ 885257 w 2740"/>
                  <a:gd name="T5" fmla="*/ 1140290 h 2446"/>
                  <a:gd name="T6" fmla="*/ 376627 w 2740"/>
                  <a:gd name="T7" fmla="*/ 1140290 h 2446"/>
                  <a:gd name="T8" fmla="*/ 316163 w 2740"/>
                  <a:gd name="T9" fmla="*/ 1123966 h 2446"/>
                  <a:gd name="T10" fmla="*/ 271854 w 2740"/>
                  <a:gd name="T11" fmla="*/ 1079194 h 2446"/>
                  <a:gd name="T12" fmla="*/ 16616 w 2740"/>
                  <a:gd name="T13" fmla="*/ 632406 h 2446"/>
                  <a:gd name="T14" fmla="*/ 0 w 2740"/>
                  <a:gd name="T15" fmla="*/ 570378 h 2446"/>
                  <a:gd name="T16" fmla="*/ 16616 w 2740"/>
                  <a:gd name="T17" fmla="*/ 507884 h 2446"/>
                  <a:gd name="T18" fmla="*/ 270931 w 2740"/>
                  <a:gd name="T19" fmla="*/ 62961 h 2446"/>
                  <a:gd name="T20" fmla="*/ 316163 w 2740"/>
                  <a:gd name="T21" fmla="*/ 17256 h 2446"/>
                  <a:gd name="T22" fmla="*/ 373857 w 2740"/>
                  <a:gd name="T23" fmla="*/ 466 h 2446"/>
                  <a:gd name="T24" fmla="*/ 884334 w 2740"/>
                  <a:gd name="T25" fmla="*/ 466 h 2446"/>
                  <a:gd name="T26" fmla="*/ 948490 w 2740"/>
                  <a:gd name="T27" fmla="*/ 17256 h 2446"/>
                  <a:gd name="T28" fmla="*/ 992799 w 2740"/>
                  <a:gd name="T29" fmla="*/ 61562 h 2446"/>
                  <a:gd name="T30" fmla="*/ 1247114 w 2740"/>
                  <a:gd name="T31" fmla="*/ 506484 h 2446"/>
                  <a:gd name="T32" fmla="*/ 1264653 w 2740"/>
                  <a:gd name="T33" fmla="*/ 570378 h 2446"/>
                  <a:gd name="T34" fmla="*/ 1246652 w 2740"/>
                  <a:gd name="T35" fmla="*/ 634738 h 2446"/>
                  <a:gd name="T36" fmla="*/ 992799 w 2740"/>
                  <a:gd name="T37" fmla="*/ 1079661 h 244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40000"/>
              </a:gradFill>
              <a:ln>
                <a:noFill/>
              </a:ln>
              <a:effectLst>
                <a:outerShdw blurRad="50800" dist="38100" dir="2700000" algn="tl" rotWithShape="0">
                  <a:srgbClr val="000000">
                    <a:alpha val="39999"/>
                  </a:srgbClr>
                </a:outerShdw>
              </a:effectLst>
            </p:spPr>
            <p:txBody>
              <a:bodyPr/>
              <a:lstStyle>
                <a:defPPr>
                  <a:defRPr lang="zh-CN"/>
                </a:defPPr>
                <a:lvl1pPr marL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lvl="1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lvl="2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lvl="3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lvl="4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lvl="5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lvl="6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lvl="7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lvl="8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14" name="Freeform 5"/>
            <p:cNvSpPr/>
            <p:nvPr/>
          </p:nvSpPr>
          <p:spPr>
            <a:xfrm rot="1855731">
              <a:off x="8527" y="4524"/>
              <a:ext cx="1965" cy="1755"/>
            </a:xfrm>
            <a:custGeom>
              <a:avLst/>
              <a:gdLst/>
              <a:ahLst/>
              <a:cxnLst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rect l="0" t="0" r="0" b="0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 cmpd="sng">
              <a:solidFill>
                <a:srgbClr val="414455">
                  <a:alpha val="100000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/>
            <a:lstStyle>
              <a:defPPr>
                <a:defRPr lang="zh-CN"/>
              </a:defPPr>
              <a:lvl1pPr marL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lvl="1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lvl="2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lvl="3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lvl="4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lvl="5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lvl="6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lvl="7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lvl="8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  <p:pic>
          <p:nvPicPr>
            <p:cNvPr id="15" name="图片 1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767" y="4579"/>
              <a:ext cx="1538" cy="1537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16" name="矩形 15"/>
          <p:cNvSpPr/>
          <p:nvPr/>
        </p:nvSpPr>
        <p:spPr>
          <a:xfrm>
            <a:off x="1562823" y="474442"/>
            <a:ext cx="857059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buClrTx/>
              <a:buSzTx/>
              <a:buFontTx/>
            </a:pPr>
            <a:r>
              <a:rPr lang="zh-CN" altLang="en-US" sz="2800" b="1" dirty="0">
                <a:solidFill>
                  <a:schemeClr val="tx1">
                    <a:lumMod val="50000"/>
                    <a:lumOff val="50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知识准备</a:t>
            </a:r>
          </a:p>
        </p:txBody>
      </p:sp>
      <p:cxnSp>
        <p:nvCxnSpPr>
          <p:cNvPr id="22" name="直接连接符 21"/>
          <p:cNvCxnSpPr/>
          <p:nvPr/>
        </p:nvCxnSpPr>
        <p:spPr>
          <a:xfrm>
            <a:off x="1656080" y="1100455"/>
            <a:ext cx="9887585" cy="8890"/>
          </a:xfrm>
          <a:prstGeom prst="line">
            <a:avLst/>
          </a:prstGeom>
          <a:ln w="1587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椭圆 22"/>
          <p:cNvSpPr/>
          <p:nvPr/>
        </p:nvSpPr>
        <p:spPr>
          <a:xfrm>
            <a:off x="11459845" y="1052195"/>
            <a:ext cx="114300" cy="114300"/>
          </a:xfrm>
          <a:prstGeom prst="ellipse">
            <a:avLst/>
          </a:prstGeom>
          <a:solidFill>
            <a:srgbClr val="CC99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787140" y="2636520"/>
            <a:ext cx="4121785" cy="3230880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774700" y="1705610"/>
            <a:ext cx="1079881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575945" algn="l" fontAlgn="auto">
              <a:lnSpc>
                <a:spcPct val="150000"/>
              </a:lnSpc>
              <a:buClrTx/>
              <a:buSzTx/>
              <a:buFontTx/>
              <a:buNone/>
            </a:pPr>
            <a:r>
              <a:rPr lang="zh-CN" altLang="en-US" sz="2400" b="1" dirty="0">
                <a:solidFill>
                  <a:schemeClr val="accent2">
                    <a:lumMod val="60000"/>
                    <a:lumOff val="4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（6） 电容测量。</a:t>
            </a:r>
          </a:p>
        </p:txBody>
      </p:sp>
      <p:grpSp>
        <p:nvGrpSpPr>
          <p:cNvPr id="5" name="组合 4"/>
          <p:cNvGrpSpPr/>
          <p:nvPr/>
        </p:nvGrpSpPr>
        <p:grpSpPr>
          <a:xfrm>
            <a:off x="499745" y="346075"/>
            <a:ext cx="876300" cy="781050"/>
            <a:chOff x="8370" y="4384"/>
            <a:chExt cx="2280" cy="2032"/>
          </a:xfrm>
        </p:grpSpPr>
        <p:grpSp>
          <p:nvGrpSpPr>
            <p:cNvPr id="6" name="组合 158"/>
            <p:cNvGrpSpPr/>
            <p:nvPr/>
          </p:nvGrpSpPr>
          <p:grpSpPr>
            <a:xfrm>
              <a:off x="8370" y="4384"/>
              <a:ext cx="2280" cy="2032"/>
              <a:chOff x="3720691" y="2824413"/>
              <a:chExt cx="1341120" cy="1209172"/>
            </a:xfrm>
          </p:grpSpPr>
          <p:sp>
            <p:nvSpPr>
              <p:cNvPr id="9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1052828 w 2740"/>
                  <a:gd name="T1" fmla="*/ 1144413 h 2446"/>
                  <a:gd name="T2" fmla="*/ 1005840 w 2740"/>
                  <a:gd name="T3" fmla="*/ 1191376 h 2446"/>
                  <a:gd name="T4" fmla="*/ 938784 w 2740"/>
                  <a:gd name="T5" fmla="*/ 1208678 h 2446"/>
                  <a:gd name="T6" fmla="*/ 399399 w 2740"/>
                  <a:gd name="T7" fmla="*/ 1208678 h 2446"/>
                  <a:gd name="T8" fmla="*/ 335280 w 2740"/>
                  <a:gd name="T9" fmla="*/ 1191376 h 2446"/>
                  <a:gd name="T10" fmla="*/ 288292 w 2740"/>
                  <a:gd name="T11" fmla="*/ 1143918 h 2446"/>
                  <a:gd name="T12" fmla="*/ 17621 w 2740"/>
                  <a:gd name="T13" fmla="*/ 670334 h 2446"/>
                  <a:gd name="T14" fmla="*/ 0 w 2740"/>
                  <a:gd name="T15" fmla="*/ 604586 h 2446"/>
                  <a:gd name="T16" fmla="*/ 17621 w 2740"/>
                  <a:gd name="T17" fmla="*/ 538344 h 2446"/>
                  <a:gd name="T18" fmla="*/ 287313 w 2740"/>
                  <a:gd name="T19" fmla="*/ 66737 h 2446"/>
                  <a:gd name="T20" fmla="*/ 335280 w 2740"/>
                  <a:gd name="T21" fmla="*/ 18291 h 2446"/>
                  <a:gd name="T22" fmla="*/ 396462 w 2740"/>
                  <a:gd name="T23" fmla="*/ 494 h 2446"/>
                  <a:gd name="T24" fmla="*/ 937805 w 2740"/>
                  <a:gd name="T25" fmla="*/ 494 h 2446"/>
                  <a:gd name="T26" fmla="*/ 1005840 w 2740"/>
                  <a:gd name="T27" fmla="*/ 18291 h 2446"/>
                  <a:gd name="T28" fmla="*/ 1052828 w 2740"/>
                  <a:gd name="T29" fmla="*/ 65254 h 2446"/>
                  <a:gd name="T30" fmla="*/ 1322521 w 2740"/>
                  <a:gd name="T31" fmla="*/ 536861 h 2446"/>
                  <a:gd name="T32" fmla="*/ 1341120 w 2740"/>
                  <a:gd name="T33" fmla="*/ 604586 h 2446"/>
                  <a:gd name="T34" fmla="*/ 1322031 w 2740"/>
                  <a:gd name="T35" fmla="*/ 672806 h 2446"/>
                  <a:gd name="T36" fmla="*/ 1052828 w 2740"/>
                  <a:gd name="T37" fmla="*/ 1144413 h 244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F9F9F9"/>
                  </a:gs>
                  <a:gs pos="100000">
                    <a:srgbClr val="D3D3D3"/>
                  </a:gs>
                </a:gsLst>
                <a:lin ang="5400000"/>
              </a:gradFill>
              <a:ln>
                <a:noFill/>
              </a:ln>
              <a:effectLst>
                <a:outerShdw blurRad="190500" dist="114300" dir="2700000" algn="tl" rotWithShape="0">
                  <a:srgbClr val="000000">
                    <a:alpha val="39999"/>
                  </a:srgbClr>
                </a:outerShdw>
              </a:effectLst>
            </p:spPr>
            <p:txBody>
              <a:bodyPr/>
              <a:lstStyle>
                <a:defPPr>
                  <a:defRPr lang="zh-CN"/>
                </a:defPPr>
                <a:lvl1pPr marL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lvl="1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lvl="2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lvl="3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lvl="4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lvl="5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lvl="6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lvl="7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lvl="8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0" name="Freeform 5"/>
              <p:cNvSpPr/>
              <p:nvPr/>
            </p:nvSpPr>
            <p:spPr bwMode="auto">
              <a:xfrm rot="1855731">
                <a:off x="3764807" y="2863083"/>
                <a:ext cx="1264653" cy="1140756"/>
              </a:xfrm>
              <a:custGeom>
                <a:avLst/>
                <a:gdLst>
                  <a:gd name="T0" fmla="*/ 992799 w 2740"/>
                  <a:gd name="T1" fmla="*/ 1079661 h 2446"/>
                  <a:gd name="T2" fmla="*/ 948490 w 2740"/>
                  <a:gd name="T3" fmla="*/ 1123966 h 2446"/>
                  <a:gd name="T4" fmla="*/ 885257 w 2740"/>
                  <a:gd name="T5" fmla="*/ 1140290 h 2446"/>
                  <a:gd name="T6" fmla="*/ 376627 w 2740"/>
                  <a:gd name="T7" fmla="*/ 1140290 h 2446"/>
                  <a:gd name="T8" fmla="*/ 316163 w 2740"/>
                  <a:gd name="T9" fmla="*/ 1123966 h 2446"/>
                  <a:gd name="T10" fmla="*/ 271854 w 2740"/>
                  <a:gd name="T11" fmla="*/ 1079194 h 2446"/>
                  <a:gd name="T12" fmla="*/ 16616 w 2740"/>
                  <a:gd name="T13" fmla="*/ 632406 h 2446"/>
                  <a:gd name="T14" fmla="*/ 0 w 2740"/>
                  <a:gd name="T15" fmla="*/ 570378 h 2446"/>
                  <a:gd name="T16" fmla="*/ 16616 w 2740"/>
                  <a:gd name="T17" fmla="*/ 507884 h 2446"/>
                  <a:gd name="T18" fmla="*/ 270931 w 2740"/>
                  <a:gd name="T19" fmla="*/ 62961 h 2446"/>
                  <a:gd name="T20" fmla="*/ 316163 w 2740"/>
                  <a:gd name="T21" fmla="*/ 17256 h 2446"/>
                  <a:gd name="T22" fmla="*/ 373857 w 2740"/>
                  <a:gd name="T23" fmla="*/ 466 h 2446"/>
                  <a:gd name="T24" fmla="*/ 884334 w 2740"/>
                  <a:gd name="T25" fmla="*/ 466 h 2446"/>
                  <a:gd name="T26" fmla="*/ 948490 w 2740"/>
                  <a:gd name="T27" fmla="*/ 17256 h 2446"/>
                  <a:gd name="T28" fmla="*/ 992799 w 2740"/>
                  <a:gd name="T29" fmla="*/ 61562 h 2446"/>
                  <a:gd name="T30" fmla="*/ 1247114 w 2740"/>
                  <a:gd name="T31" fmla="*/ 506484 h 2446"/>
                  <a:gd name="T32" fmla="*/ 1264653 w 2740"/>
                  <a:gd name="T33" fmla="*/ 570378 h 2446"/>
                  <a:gd name="T34" fmla="*/ 1246652 w 2740"/>
                  <a:gd name="T35" fmla="*/ 634738 h 2446"/>
                  <a:gd name="T36" fmla="*/ 992799 w 2740"/>
                  <a:gd name="T37" fmla="*/ 1079661 h 244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40000"/>
              </a:gradFill>
              <a:ln>
                <a:noFill/>
              </a:ln>
              <a:effectLst>
                <a:outerShdw blurRad="50800" dist="38100" dir="2700000" algn="tl" rotWithShape="0">
                  <a:srgbClr val="000000">
                    <a:alpha val="39999"/>
                  </a:srgbClr>
                </a:outerShdw>
              </a:effectLst>
            </p:spPr>
            <p:txBody>
              <a:bodyPr/>
              <a:lstStyle>
                <a:defPPr>
                  <a:defRPr lang="zh-CN"/>
                </a:defPPr>
                <a:lvl1pPr marL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lvl="1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lvl="2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lvl="3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lvl="4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lvl="5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lvl="6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lvl="7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lvl="8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14" name="Freeform 5"/>
            <p:cNvSpPr/>
            <p:nvPr/>
          </p:nvSpPr>
          <p:spPr>
            <a:xfrm rot="1855731">
              <a:off x="8527" y="4524"/>
              <a:ext cx="1965" cy="1755"/>
            </a:xfrm>
            <a:custGeom>
              <a:avLst/>
              <a:gdLst/>
              <a:ahLst/>
              <a:cxnLst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rect l="0" t="0" r="0" b="0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 cmpd="sng">
              <a:solidFill>
                <a:srgbClr val="414455">
                  <a:alpha val="100000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/>
            <a:lstStyle>
              <a:defPPr>
                <a:defRPr lang="zh-CN"/>
              </a:defPPr>
              <a:lvl1pPr marL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lvl="1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lvl="2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lvl="3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lvl="4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lvl="5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lvl="6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lvl="7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lvl="8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  <p:pic>
          <p:nvPicPr>
            <p:cNvPr id="15" name="图片 1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767" y="4579"/>
              <a:ext cx="1538" cy="1537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16" name="矩形 15"/>
          <p:cNvSpPr/>
          <p:nvPr/>
        </p:nvSpPr>
        <p:spPr>
          <a:xfrm>
            <a:off x="1562823" y="474442"/>
            <a:ext cx="857059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buClrTx/>
              <a:buSzTx/>
              <a:buFontTx/>
            </a:pPr>
            <a:r>
              <a:rPr lang="zh-CN" altLang="en-US" sz="2800" b="1" dirty="0">
                <a:solidFill>
                  <a:schemeClr val="tx1">
                    <a:lumMod val="50000"/>
                    <a:lumOff val="50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知识准备</a:t>
            </a:r>
          </a:p>
        </p:txBody>
      </p:sp>
      <p:cxnSp>
        <p:nvCxnSpPr>
          <p:cNvPr id="22" name="直接连接符 21"/>
          <p:cNvCxnSpPr/>
          <p:nvPr/>
        </p:nvCxnSpPr>
        <p:spPr>
          <a:xfrm>
            <a:off x="1656080" y="1100455"/>
            <a:ext cx="9887585" cy="8890"/>
          </a:xfrm>
          <a:prstGeom prst="line">
            <a:avLst/>
          </a:prstGeom>
          <a:ln w="1587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椭圆 22"/>
          <p:cNvSpPr/>
          <p:nvPr/>
        </p:nvSpPr>
        <p:spPr>
          <a:xfrm>
            <a:off x="11459845" y="1052195"/>
            <a:ext cx="114300" cy="114300"/>
          </a:xfrm>
          <a:prstGeom prst="ellipse">
            <a:avLst/>
          </a:prstGeom>
          <a:solidFill>
            <a:srgbClr val="CC99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787140" y="2636520"/>
            <a:ext cx="4121785" cy="3236595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774700" y="1705610"/>
            <a:ext cx="1079881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575945" algn="l" fontAlgn="auto">
              <a:lnSpc>
                <a:spcPct val="150000"/>
              </a:lnSpc>
              <a:buClrTx/>
              <a:buSzTx/>
              <a:buFontTx/>
              <a:buNone/>
            </a:pPr>
            <a:r>
              <a:rPr lang="zh-CN" altLang="en-US" sz="2400" b="1" dirty="0">
                <a:solidFill>
                  <a:schemeClr val="accent2">
                    <a:lumMod val="60000"/>
                    <a:lumOff val="4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（7） 温度测量。</a:t>
            </a:r>
          </a:p>
        </p:txBody>
      </p:sp>
      <p:grpSp>
        <p:nvGrpSpPr>
          <p:cNvPr id="5" name="组合 4"/>
          <p:cNvGrpSpPr/>
          <p:nvPr/>
        </p:nvGrpSpPr>
        <p:grpSpPr>
          <a:xfrm>
            <a:off x="499745" y="346075"/>
            <a:ext cx="876300" cy="781050"/>
            <a:chOff x="8370" y="4384"/>
            <a:chExt cx="2280" cy="2032"/>
          </a:xfrm>
        </p:grpSpPr>
        <p:grpSp>
          <p:nvGrpSpPr>
            <p:cNvPr id="6" name="组合 158"/>
            <p:cNvGrpSpPr/>
            <p:nvPr/>
          </p:nvGrpSpPr>
          <p:grpSpPr>
            <a:xfrm>
              <a:off x="8370" y="4384"/>
              <a:ext cx="2280" cy="2032"/>
              <a:chOff x="3720691" y="2824413"/>
              <a:chExt cx="1341120" cy="1209172"/>
            </a:xfrm>
          </p:grpSpPr>
          <p:sp>
            <p:nvSpPr>
              <p:cNvPr id="9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1052828 w 2740"/>
                  <a:gd name="T1" fmla="*/ 1144413 h 2446"/>
                  <a:gd name="T2" fmla="*/ 1005840 w 2740"/>
                  <a:gd name="T3" fmla="*/ 1191376 h 2446"/>
                  <a:gd name="T4" fmla="*/ 938784 w 2740"/>
                  <a:gd name="T5" fmla="*/ 1208678 h 2446"/>
                  <a:gd name="T6" fmla="*/ 399399 w 2740"/>
                  <a:gd name="T7" fmla="*/ 1208678 h 2446"/>
                  <a:gd name="T8" fmla="*/ 335280 w 2740"/>
                  <a:gd name="T9" fmla="*/ 1191376 h 2446"/>
                  <a:gd name="T10" fmla="*/ 288292 w 2740"/>
                  <a:gd name="T11" fmla="*/ 1143918 h 2446"/>
                  <a:gd name="T12" fmla="*/ 17621 w 2740"/>
                  <a:gd name="T13" fmla="*/ 670334 h 2446"/>
                  <a:gd name="T14" fmla="*/ 0 w 2740"/>
                  <a:gd name="T15" fmla="*/ 604586 h 2446"/>
                  <a:gd name="T16" fmla="*/ 17621 w 2740"/>
                  <a:gd name="T17" fmla="*/ 538344 h 2446"/>
                  <a:gd name="T18" fmla="*/ 287313 w 2740"/>
                  <a:gd name="T19" fmla="*/ 66737 h 2446"/>
                  <a:gd name="T20" fmla="*/ 335280 w 2740"/>
                  <a:gd name="T21" fmla="*/ 18291 h 2446"/>
                  <a:gd name="T22" fmla="*/ 396462 w 2740"/>
                  <a:gd name="T23" fmla="*/ 494 h 2446"/>
                  <a:gd name="T24" fmla="*/ 937805 w 2740"/>
                  <a:gd name="T25" fmla="*/ 494 h 2446"/>
                  <a:gd name="T26" fmla="*/ 1005840 w 2740"/>
                  <a:gd name="T27" fmla="*/ 18291 h 2446"/>
                  <a:gd name="T28" fmla="*/ 1052828 w 2740"/>
                  <a:gd name="T29" fmla="*/ 65254 h 2446"/>
                  <a:gd name="T30" fmla="*/ 1322521 w 2740"/>
                  <a:gd name="T31" fmla="*/ 536861 h 2446"/>
                  <a:gd name="T32" fmla="*/ 1341120 w 2740"/>
                  <a:gd name="T33" fmla="*/ 604586 h 2446"/>
                  <a:gd name="T34" fmla="*/ 1322031 w 2740"/>
                  <a:gd name="T35" fmla="*/ 672806 h 2446"/>
                  <a:gd name="T36" fmla="*/ 1052828 w 2740"/>
                  <a:gd name="T37" fmla="*/ 1144413 h 244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F9F9F9"/>
                  </a:gs>
                  <a:gs pos="100000">
                    <a:srgbClr val="D3D3D3"/>
                  </a:gs>
                </a:gsLst>
                <a:lin ang="5400000"/>
              </a:gradFill>
              <a:ln>
                <a:noFill/>
              </a:ln>
              <a:effectLst>
                <a:outerShdw blurRad="190500" dist="114300" dir="2700000" algn="tl" rotWithShape="0">
                  <a:srgbClr val="000000">
                    <a:alpha val="39999"/>
                  </a:srgbClr>
                </a:outerShdw>
              </a:effectLst>
            </p:spPr>
            <p:txBody>
              <a:bodyPr/>
              <a:lstStyle>
                <a:defPPr>
                  <a:defRPr lang="zh-CN"/>
                </a:defPPr>
                <a:lvl1pPr marL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lvl="1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lvl="2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lvl="3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lvl="4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lvl="5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lvl="6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lvl="7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lvl="8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0" name="Freeform 5"/>
              <p:cNvSpPr/>
              <p:nvPr/>
            </p:nvSpPr>
            <p:spPr bwMode="auto">
              <a:xfrm rot="1855731">
                <a:off x="3764807" y="2863083"/>
                <a:ext cx="1264653" cy="1140756"/>
              </a:xfrm>
              <a:custGeom>
                <a:avLst/>
                <a:gdLst>
                  <a:gd name="T0" fmla="*/ 992799 w 2740"/>
                  <a:gd name="T1" fmla="*/ 1079661 h 2446"/>
                  <a:gd name="T2" fmla="*/ 948490 w 2740"/>
                  <a:gd name="T3" fmla="*/ 1123966 h 2446"/>
                  <a:gd name="T4" fmla="*/ 885257 w 2740"/>
                  <a:gd name="T5" fmla="*/ 1140290 h 2446"/>
                  <a:gd name="T6" fmla="*/ 376627 w 2740"/>
                  <a:gd name="T7" fmla="*/ 1140290 h 2446"/>
                  <a:gd name="T8" fmla="*/ 316163 w 2740"/>
                  <a:gd name="T9" fmla="*/ 1123966 h 2446"/>
                  <a:gd name="T10" fmla="*/ 271854 w 2740"/>
                  <a:gd name="T11" fmla="*/ 1079194 h 2446"/>
                  <a:gd name="T12" fmla="*/ 16616 w 2740"/>
                  <a:gd name="T13" fmla="*/ 632406 h 2446"/>
                  <a:gd name="T14" fmla="*/ 0 w 2740"/>
                  <a:gd name="T15" fmla="*/ 570378 h 2446"/>
                  <a:gd name="T16" fmla="*/ 16616 w 2740"/>
                  <a:gd name="T17" fmla="*/ 507884 h 2446"/>
                  <a:gd name="T18" fmla="*/ 270931 w 2740"/>
                  <a:gd name="T19" fmla="*/ 62961 h 2446"/>
                  <a:gd name="T20" fmla="*/ 316163 w 2740"/>
                  <a:gd name="T21" fmla="*/ 17256 h 2446"/>
                  <a:gd name="T22" fmla="*/ 373857 w 2740"/>
                  <a:gd name="T23" fmla="*/ 466 h 2446"/>
                  <a:gd name="T24" fmla="*/ 884334 w 2740"/>
                  <a:gd name="T25" fmla="*/ 466 h 2446"/>
                  <a:gd name="T26" fmla="*/ 948490 w 2740"/>
                  <a:gd name="T27" fmla="*/ 17256 h 2446"/>
                  <a:gd name="T28" fmla="*/ 992799 w 2740"/>
                  <a:gd name="T29" fmla="*/ 61562 h 2446"/>
                  <a:gd name="T30" fmla="*/ 1247114 w 2740"/>
                  <a:gd name="T31" fmla="*/ 506484 h 2446"/>
                  <a:gd name="T32" fmla="*/ 1264653 w 2740"/>
                  <a:gd name="T33" fmla="*/ 570378 h 2446"/>
                  <a:gd name="T34" fmla="*/ 1246652 w 2740"/>
                  <a:gd name="T35" fmla="*/ 634738 h 2446"/>
                  <a:gd name="T36" fmla="*/ 992799 w 2740"/>
                  <a:gd name="T37" fmla="*/ 1079661 h 244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40000"/>
              </a:gradFill>
              <a:ln>
                <a:noFill/>
              </a:ln>
              <a:effectLst>
                <a:outerShdw blurRad="50800" dist="38100" dir="2700000" algn="tl" rotWithShape="0">
                  <a:srgbClr val="000000">
                    <a:alpha val="39999"/>
                  </a:srgbClr>
                </a:outerShdw>
              </a:effectLst>
            </p:spPr>
            <p:txBody>
              <a:bodyPr/>
              <a:lstStyle>
                <a:defPPr>
                  <a:defRPr lang="zh-CN"/>
                </a:defPPr>
                <a:lvl1pPr marL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lvl="1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lvl="2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lvl="3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lvl="4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lvl="5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lvl="6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lvl="7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lvl="8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14" name="Freeform 5"/>
            <p:cNvSpPr/>
            <p:nvPr/>
          </p:nvSpPr>
          <p:spPr>
            <a:xfrm rot="1855731">
              <a:off x="8527" y="4524"/>
              <a:ext cx="1965" cy="1755"/>
            </a:xfrm>
            <a:custGeom>
              <a:avLst/>
              <a:gdLst/>
              <a:ahLst/>
              <a:cxnLst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rect l="0" t="0" r="0" b="0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 cmpd="sng">
              <a:solidFill>
                <a:srgbClr val="414455">
                  <a:alpha val="100000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/>
            <a:lstStyle>
              <a:defPPr>
                <a:defRPr lang="zh-CN"/>
              </a:defPPr>
              <a:lvl1pPr marL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lvl="1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lvl="2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lvl="3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lvl="4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lvl="5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lvl="6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lvl="7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lvl="8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  <p:pic>
          <p:nvPicPr>
            <p:cNvPr id="15" name="图片 1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767" y="4579"/>
              <a:ext cx="1538" cy="1537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16" name="矩形 15"/>
          <p:cNvSpPr/>
          <p:nvPr/>
        </p:nvSpPr>
        <p:spPr>
          <a:xfrm>
            <a:off x="1562823" y="474442"/>
            <a:ext cx="857059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buClrTx/>
              <a:buSzTx/>
              <a:buFontTx/>
            </a:pPr>
            <a:r>
              <a:rPr lang="zh-CN" altLang="en-US" sz="2800" b="1" dirty="0">
                <a:solidFill>
                  <a:schemeClr val="tx1">
                    <a:lumMod val="50000"/>
                    <a:lumOff val="50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知识准备</a:t>
            </a:r>
          </a:p>
        </p:txBody>
      </p:sp>
      <p:cxnSp>
        <p:nvCxnSpPr>
          <p:cNvPr id="22" name="直接连接符 21"/>
          <p:cNvCxnSpPr/>
          <p:nvPr/>
        </p:nvCxnSpPr>
        <p:spPr>
          <a:xfrm>
            <a:off x="1656080" y="1100455"/>
            <a:ext cx="9887585" cy="8890"/>
          </a:xfrm>
          <a:prstGeom prst="line">
            <a:avLst/>
          </a:prstGeom>
          <a:ln w="1587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椭圆 22"/>
          <p:cNvSpPr/>
          <p:nvPr/>
        </p:nvSpPr>
        <p:spPr>
          <a:xfrm>
            <a:off x="11459845" y="1052195"/>
            <a:ext cx="114300" cy="114300"/>
          </a:xfrm>
          <a:prstGeom prst="ellipse">
            <a:avLst/>
          </a:prstGeom>
          <a:solidFill>
            <a:srgbClr val="CC99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组合 20"/>
          <p:cNvGrpSpPr/>
          <p:nvPr/>
        </p:nvGrpSpPr>
        <p:grpSpPr>
          <a:xfrm>
            <a:off x="1356995" y="1656080"/>
            <a:ext cx="9420860" cy="4113530"/>
            <a:chOff x="4304043" y="1286668"/>
            <a:chExt cx="3837944" cy="2757793"/>
          </a:xfrm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24" name="圆角矩形 23"/>
            <p:cNvSpPr/>
            <p:nvPr/>
          </p:nvSpPr>
          <p:spPr>
            <a:xfrm>
              <a:off x="4304043" y="1286668"/>
              <a:ext cx="3837944" cy="2757793"/>
            </a:xfrm>
            <a:prstGeom prst="roundRect">
              <a:avLst/>
            </a:prstGeom>
            <a:gradFill>
              <a:gsLst>
                <a:gs pos="62000">
                  <a:schemeClr val="bg1">
                    <a:lumMod val="95000"/>
                  </a:schemeClr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200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white"/>
                </a:solidFill>
                <a:latin typeface="Calibri" panose="020F0502020204030204"/>
                <a:ea typeface="微软雅黑" panose="020B0503020204020204" pitchFamily="34" charset="-122"/>
              </a:endParaRPr>
            </a:p>
          </p:txBody>
        </p:sp>
        <p:sp>
          <p:nvSpPr>
            <p:cNvPr id="25" name="圆角矩形 24"/>
            <p:cNvSpPr/>
            <p:nvPr/>
          </p:nvSpPr>
          <p:spPr>
            <a:xfrm>
              <a:off x="4351931" y="1367703"/>
              <a:ext cx="3742172" cy="2595722"/>
            </a:xfrm>
            <a:prstGeom prst="roundRect">
              <a:avLst/>
            </a:prstGeom>
            <a:gradFill>
              <a:gsLst>
                <a:gs pos="42000">
                  <a:srgbClr val="F0F0F0"/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200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white"/>
                </a:solidFill>
                <a:latin typeface="Calibri" panose="020F0502020204030204"/>
                <a:ea typeface="微软雅黑" panose="020B0503020204020204" pitchFamily="34" charset="-122"/>
              </a:endParaRPr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1460500" y="2457450"/>
            <a:ext cx="9271635" cy="2399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575945" algn="l" fontAlgn="auto">
              <a:lnSpc>
                <a:spcPct val="150000"/>
              </a:lnSpc>
              <a:buClrTx/>
              <a:buSzTx/>
              <a:buNone/>
            </a:pPr>
            <a:r>
              <a:rPr lang="zh-CN" altLang="en-US" sz="2500" dirty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1. 列举绝缘工具的类型；</a:t>
            </a:r>
          </a:p>
          <a:p>
            <a:pPr indent="575945" algn="l" fontAlgn="auto">
              <a:lnSpc>
                <a:spcPct val="150000"/>
              </a:lnSpc>
              <a:buClrTx/>
              <a:buSzTx/>
              <a:buNone/>
            </a:pPr>
            <a:r>
              <a:rPr lang="zh-CN" altLang="en-US" sz="2500" dirty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2. 描述拆装工具的类型以及重要性；</a:t>
            </a:r>
          </a:p>
          <a:p>
            <a:pPr indent="575945" algn="l" fontAlgn="auto">
              <a:lnSpc>
                <a:spcPct val="150000"/>
              </a:lnSpc>
              <a:buClrTx/>
              <a:buSzTx/>
              <a:buNone/>
            </a:pPr>
            <a:r>
              <a:rPr lang="zh-CN" altLang="en-US" sz="2500" dirty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3. 说出检测仪表的类型以及使用方法；</a:t>
            </a:r>
          </a:p>
          <a:p>
            <a:pPr indent="575945" algn="l" fontAlgn="auto">
              <a:lnSpc>
                <a:spcPct val="150000"/>
              </a:lnSpc>
              <a:buClrTx/>
              <a:buSzTx/>
              <a:buNone/>
            </a:pPr>
            <a:r>
              <a:rPr lang="zh-CN" altLang="en-US" sz="2500" dirty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4. 正确使用检测仪表测量电压、电流、电阻。</a:t>
            </a:r>
          </a:p>
        </p:txBody>
      </p:sp>
      <p:grpSp>
        <p:nvGrpSpPr>
          <p:cNvPr id="5" name="组合 4"/>
          <p:cNvGrpSpPr/>
          <p:nvPr/>
        </p:nvGrpSpPr>
        <p:grpSpPr>
          <a:xfrm>
            <a:off x="499745" y="346075"/>
            <a:ext cx="876300" cy="781050"/>
            <a:chOff x="8370" y="4384"/>
            <a:chExt cx="2280" cy="2032"/>
          </a:xfrm>
        </p:grpSpPr>
        <p:grpSp>
          <p:nvGrpSpPr>
            <p:cNvPr id="6" name="组合 158"/>
            <p:cNvGrpSpPr/>
            <p:nvPr/>
          </p:nvGrpSpPr>
          <p:grpSpPr>
            <a:xfrm>
              <a:off x="8370" y="4384"/>
              <a:ext cx="2280" cy="2032"/>
              <a:chOff x="3720691" y="2824413"/>
              <a:chExt cx="1341120" cy="1209172"/>
            </a:xfrm>
          </p:grpSpPr>
          <p:sp>
            <p:nvSpPr>
              <p:cNvPr id="9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1052828 w 2740"/>
                  <a:gd name="T1" fmla="*/ 1144413 h 2446"/>
                  <a:gd name="T2" fmla="*/ 1005840 w 2740"/>
                  <a:gd name="T3" fmla="*/ 1191376 h 2446"/>
                  <a:gd name="T4" fmla="*/ 938784 w 2740"/>
                  <a:gd name="T5" fmla="*/ 1208678 h 2446"/>
                  <a:gd name="T6" fmla="*/ 399399 w 2740"/>
                  <a:gd name="T7" fmla="*/ 1208678 h 2446"/>
                  <a:gd name="T8" fmla="*/ 335280 w 2740"/>
                  <a:gd name="T9" fmla="*/ 1191376 h 2446"/>
                  <a:gd name="T10" fmla="*/ 288292 w 2740"/>
                  <a:gd name="T11" fmla="*/ 1143918 h 2446"/>
                  <a:gd name="T12" fmla="*/ 17621 w 2740"/>
                  <a:gd name="T13" fmla="*/ 670334 h 2446"/>
                  <a:gd name="T14" fmla="*/ 0 w 2740"/>
                  <a:gd name="T15" fmla="*/ 604586 h 2446"/>
                  <a:gd name="T16" fmla="*/ 17621 w 2740"/>
                  <a:gd name="T17" fmla="*/ 538344 h 2446"/>
                  <a:gd name="T18" fmla="*/ 287313 w 2740"/>
                  <a:gd name="T19" fmla="*/ 66737 h 2446"/>
                  <a:gd name="T20" fmla="*/ 335280 w 2740"/>
                  <a:gd name="T21" fmla="*/ 18291 h 2446"/>
                  <a:gd name="T22" fmla="*/ 396462 w 2740"/>
                  <a:gd name="T23" fmla="*/ 494 h 2446"/>
                  <a:gd name="T24" fmla="*/ 937805 w 2740"/>
                  <a:gd name="T25" fmla="*/ 494 h 2446"/>
                  <a:gd name="T26" fmla="*/ 1005840 w 2740"/>
                  <a:gd name="T27" fmla="*/ 18291 h 2446"/>
                  <a:gd name="T28" fmla="*/ 1052828 w 2740"/>
                  <a:gd name="T29" fmla="*/ 65254 h 2446"/>
                  <a:gd name="T30" fmla="*/ 1322521 w 2740"/>
                  <a:gd name="T31" fmla="*/ 536861 h 2446"/>
                  <a:gd name="T32" fmla="*/ 1341120 w 2740"/>
                  <a:gd name="T33" fmla="*/ 604586 h 2446"/>
                  <a:gd name="T34" fmla="*/ 1322031 w 2740"/>
                  <a:gd name="T35" fmla="*/ 672806 h 2446"/>
                  <a:gd name="T36" fmla="*/ 1052828 w 2740"/>
                  <a:gd name="T37" fmla="*/ 1144413 h 244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F9F9F9"/>
                  </a:gs>
                  <a:gs pos="100000">
                    <a:srgbClr val="D3D3D3"/>
                  </a:gs>
                </a:gsLst>
                <a:lin ang="5400000"/>
              </a:gradFill>
              <a:ln>
                <a:noFill/>
              </a:ln>
              <a:effectLst>
                <a:outerShdw blurRad="190500" dist="114300" dir="2700000" algn="tl" rotWithShape="0">
                  <a:srgbClr val="000000">
                    <a:alpha val="39999"/>
                  </a:srgbClr>
                </a:outerShdw>
              </a:effectLst>
            </p:spPr>
            <p:txBody>
              <a:bodyPr/>
              <a:lstStyle>
                <a:defPPr>
                  <a:defRPr lang="zh-CN"/>
                </a:defPPr>
                <a:lvl1pPr marL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lvl="1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lvl="2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lvl="3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lvl="4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lvl="5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lvl="6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lvl="7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lvl="8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0" name="Freeform 5"/>
              <p:cNvSpPr/>
              <p:nvPr/>
            </p:nvSpPr>
            <p:spPr bwMode="auto">
              <a:xfrm rot="1855731">
                <a:off x="3764807" y="2863083"/>
                <a:ext cx="1264653" cy="1140756"/>
              </a:xfrm>
              <a:custGeom>
                <a:avLst/>
                <a:gdLst>
                  <a:gd name="T0" fmla="*/ 992799 w 2740"/>
                  <a:gd name="T1" fmla="*/ 1079661 h 2446"/>
                  <a:gd name="T2" fmla="*/ 948490 w 2740"/>
                  <a:gd name="T3" fmla="*/ 1123966 h 2446"/>
                  <a:gd name="T4" fmla="*/ 885257 w 2740"/>
                  <a:gd name="T5" fmla="*/ 1140290 h 2446"/>
                  <a:gd name="T6" fmla="*/ 376627 w 2740"/>
                  <a:gd name="T7" fmla="*/ 1140290 h 2446"/>
                  <a:gd name="T8" fmla="*/ 316163 w 2740"/>
                  <a:gd name="T9" fmla="*/ 1123966 h 2446"/>
                  <a:gd name="T10" fmla="*/ 271854 w 2740"/>
                  <a:gd name="T11" fmla="*/ 1079194 h 2446"/>
                  <a:gd name="T12" fmla="*/ 16616 w 2740"/>
                  <a:gd name="T13" fmla="*/ 632406 h 2446"/>
                  <a:gd name="T14" fmla="*/ 0 w 2740"/>
                  <a:gd name="T15" fmla="*/ 570378 h 2446"/>
                  <a:gd name="T16" fmla="*/ 16616 w 2740"/>
                  <a:gd name="T17" fmla="*/ 507884 h 2446"/>
                  <a:gd name="T18" fmla="*/ 270931 w 2740"/>
                  <a:gd name="T19" fmla="*/ 62961 h 2446"/>
                  <a:gd name="T20" fmla="*/ 316163 w 2740"/>
                  <a:gd name="T21" fmla="*/ 17256 h 2446"/>
                  <a:gd name="T22" fmla="*/ 373857 w 2740"/>
                  <a:gd name="T23" fmla="*/ 466 h 2446"/>
                  <a:gd name="T24" fmla="*/ 884334 w 2740"/>
                  <a:gd name="T25" fmla="*/ 466 h 2446"/>
                  <a:gd name="T26" fmla="*/ 948490 w 2740"/>
                  <a:gd name="T27" fmla="*/ 17256 h 2446"/>
                  <a:gd name="T28" fmla="*/ 992799 w 2740"/>
                  <a:gd name="T29" fmla="*/ 61562 h 2446"/>
                  <a:gd name="T30" fmla="*/ 1247114 w 2740"/>
                  <a:gd name="T31" fmla="*/ 506484 h 2446"/>
                  <a:gd name="T32" fmla="*/ 1264653 w 2740"/>
                  <a:gd name="T33" fmla="*/ 570378 h 2446"/>
                  <a:gd name="T34" fmla="*/ 1246652 w 2740"/>
                  <a:gd name="T35" fmla="*/ 634738 h 2446"/>
                  <a:gd name="T36" fmla="*/ 992799 w 2740"/>
                  <a:gd name="T37" fmla="*/ 1079661 h 244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40000"/>
              </a:gradFill>
              <a:ln>
                <a:noFill/>
              </a:ln>
              <a:effectLst>
                <a:outerShdw blurRad="50800" dist="38100" dir="2700000" algn="tl" rotWithShape="0">
                  <a:srgbClr val="000000">
                    <a:alpha val="39999"/>
                  </a:srgbClr>
                </a:outerShdw>
              </a:effectLst>
            </p:spPr>
            <p:txBody>
              <a:bodyPr/>
              <a:lstStyle>
                <a:defPPr>
                  <a:defRPr lang="zh-CN"/>
                </a:defPPr>
                <a:lvl1pPr marL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lvl="1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lvl="2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lvl="3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lvl="4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lvl="5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lvl="6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lvl="7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lvl="8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14" name="Freeform 5"/>
            <p:cNvSpPr/>
            <p:nvPr/>
          </p:nvSpPr>
          <p:spPr>
            <a:xfrm rot="1855731">
              <a:off x="8527" y="4524"/>
              <a:ext cx="1965" cy="1755"/>
            </a:xfrm>
            <a:custGeom>
              <a:avLst/>
              <a:gdLst/>
              <a:ahLst/>
              <a:cxnLst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rect l="0" t="0" r="0" b="0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 cmpd="sng">
              <a:solidFill>
                <a:srgbClr val="414455">
                  <a:alpha val="100000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/>
            <a:lstStyle>
              <a:defPPr>
                <a:defRPr lang="zh-CN"/>
              </a:defPPr>
              <a:lvl1pPr marL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lvl="1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lvl="2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lvl="3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lvl="4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lvl="5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lvl="6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lvl="7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lvl="8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  <p:pic>
          <p:nvPicPr>
            <p:cNvPr id="15" name="图片 1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767" y="4579"/>
              <a:ext cx="1538" cy="1537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16" name="矩形 15"/>
          <p:cNvSpPr/>
          <p:nvPr/>
        </p:nvSpPr>
        <p:spPr>
          <a:xfrm>
            <a:off x="1562823" y="474442"/>
            <a:ext cx="857059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buClrTx/>
              <a:buSzTx/>
              <a:buFontTx/>
            </a:pPr>
            <a:r>
              <a:rPr lang="zh-CN" altLang="en-US" sz="2800" b="1" dirty="0">
                <a:solidFill>
                  <a:schemeClr val="tx1">
                    <a:lumMod val="50000"/>
                    <a:lumOff val="50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学习目标</a:t>
            </a:r>
          </a:p>
        </p:txBody>
      </p:sp>
      <p:cxnSp>
        <p:nvCxnSpPr>
          <p:cNvPr id="22" name="直接连接符 21"/>
          <p:cNvCxnSpPr/>
          <p:nvPr/>
        </p:nvCxnSpPr>
        <p:spPr>
          <a:xfrm>
            <a:off x="1656080" y="1100455"/>
            <a:ext cx="9887585" cy="8890"/>
          </a:xfrm>
          <a:prstGeom prst="line">
            <a:avLst/>
          </a:prstGeom>
          <a:ln w="1587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椭圆 22"/>
          <p:cNvSpPr/>
          <p:nvPr/>
        </p:nvSpPr>
        <p:spPr>
          <a:xfrm>
            <a:off x="11459845" y="1052195"/>
            <a:ext cx="114300" cy="114300"/>
          </a:xfrm>
          <a:prstGeom prst="ellipse">
            <a:avLst/>
          </a:prstGeom>
          <a:solidFill>
            <a:srgbClr val="CC99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774700" y="1365250"/>
            <a:ext cx="10798810" cy="35077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-457200" fontAlgn="auto"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1C85B6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三、 检测仪表的认识与使用</a:t>
            </a:r>
          </a:p>
          <a:p>
            <a:pPr indent="-457200" fontAlgn="auto">
              <a:lnSpc>
                <a:spcPct val="150000"/>
              </a:lnSpc>
            </a:pPr>
            <a:r>
              <a:rPr lang="zh-CN" altLang="en-US" sz="2600" b="1" dirty="0">
                <a:solidFill>
                  <a:srgbClr val="CC9924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（二） 兆欧表</a:t>
            </a:r>
          </a:p>
          <a:p>
            <a:pPr indent="575945" algn="l" fontAlgn="auto">
              <a:lnSpc>
                <a:spcPct val="150000"/>
              </a:lnSpc>
              <a:buClrTx/>
              <a:buSzTx/>
              <a:buFontTx/>
              <a:buNone/>
            </a:pPr>
            <a:r>
              <a:rPr lang="zh-CN" altLang="en-US" sz="2500" b="1" dirty="0">
                <a:solidFill>
                  <a:srgbClr val="005CA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1. 作用</a:t>
            </a:r>
          </a:p>
          <a:p>
            <a:pPr indent="575945" algn="l" fontAlgn="auto">
              <a:lnSpc>
                <a:spcPct val="150000"/>
              </a:lnSpc>
              <a:buClrTx/>
              <a:buSzTx/>
              <a:buNone/>
            </a:pPr>
            <a:r>
              <a:rPr lang="zh-CN" altLang="en-US" sz="23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兆欧表刻度是以兆欧（MΩ）为单位。它是电工常用的一种测量仪表，主要用来检查电气设备、家用电器或电气线路对地及相间的绝缘电阻，以保证这些设备、电器和线路工作在正常状态，避免发生触电伤亡及设备损坏等事故。</a:t>
            </a:r>
          </a:p>
        </p:txBody>
      </p:sp>
      <p:grpSp>
        <p:nvGrpSpPr>
          <p:cNvPr id="5" name="组合 4"/>
          <p:cNvGrpSpPr/>
          <p:nvPr/>
        </p:nvGrpSpPr>
        <p:grpSpPr>
          <a:xfrm>
            <a:off x="499745" y="346075"/>
            <a:ext cx="876300" cy="781050"/>
            <a:chOff x="8370" y="4384"/>
            <a:chExt cx="2280" cy="2032"/>
          </a:xfrm>
        </p:grpSpPr>
        <p:grpSp>
          <p:nvGrpSpPr>
            <p:cNvPr id="6" name="组合 158"/>
            <p:cNvGrpSpPr/>
            <p:nvPr/>
          </p:nvGrpSpPr>
          <p:grpSpPr>
            <a:xfrm>
              <a:off x="8370" y="4384"/>
              <a:ext cx="2280" cy="2032"/>
              <a:chOff x="3720691" y="2824413"/>
              <a:chExt cx="1341120" cy="1209172"/>
            </a:xfrm>
          </p:grpSpPr>
          <p:sp>
            <p:nvSpPr>
              <p:cNvPr id="9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1052828 w 2740"/>
                  <a:gd name="T1" fmla="*/ 1144413 h 2446"/>
                  <a:gd name="T2" fmla="*/ 1005840 w 2740"/>
                  <a:gd name="T3" fmla="*/ 1191376 h 2446"/>
                  <a:gd name="T4" fmla="*/ 938784 w 2740"/>
                  <a:gd name="T5" fmla="*/ 1208678 h 2446"/>
                  <a:gd name="T6" fmla="*/ 399399 w 2740"/>
                  <a:gd name="T7" fmla="*/ 1208678 h 2446"/>
                  <a:gd name="T8" fmla="*/ 335280 w 2740"/>
                  <a:gd name="T9" fmla="*/ 1191376 h 2446"/>
                  <a:gd name="T10" fmla="*/ 288292 w 2740"/>
                  <a:gd name="T11" fmla="*/ 1143918 h 2446"/>
                  <a:gd name="T12" fmla="*/ 17621 w 2740"/>
                  <a:gd name="T13" fmla="*/ 670334 h 2446"/>
                  <a:gd name="T14" fmla="*/ 0 w 2740"/>
                  <a:gd name="T15" fmla="*/ 604586 h 2446"/>
                  <a:gd name="T16" fmla="*/ 17621 w 2740"/>
                  <a:gd name="T17" fmla="*/ 538344 h 2446"/>
                  <a:gd name="T18" fmla="*/ 287313 w 2740"/>
                  <a:gd name="T19" fmla="*/ 66737 h 2446"/>
                  <a:gd name="T20" fmla="*/ 335280 w 2740"/>
                  <a:gd name="T21" fmla="*/ 18291 h 2446"/>
                  <a:gd name="T22" fmla="*/ 396462 w 2740"/>
                  <a:gd name="T23" fmla="*/ 494 h 2446"/>
                  <a:gd name="T24" fmla="*/ 937805 w 2740"/>
                  <a:gd name="T25" fmla="*/ 494 h 2446"/>
                  <a:gd name="T26" fmla="*/ 1005840 w 2740"/>
                  <a:gd name="T27" fmla="*/ 18291 h 2446"/>
                  <a:gd name="T28" fmla="*/ 1052828 w 2740"/>
                  <a:gd name="T29" fmla="*/ 65254 h 2446"/>
                  <a:gd name="T30" fmla="*/ 1322521 w 2740"/>
                  <a:gd name="T31" fmla="*/ 536861 h 2446"/>
                  <a:gd name="T32" fmla="*/ 1341120 w 2740"/>
                  <a:gd name="T33" fmla="*/ 604586 h 2446"/>
                  <a:gd name="T34" fmla="*/ 1322031 w 2740"/>
                  <a:gd name="T35" fmla="*/ 672806 h 2446"/>
                  <a:gd name="T36" fmla="*/ 1052828 w 2740"/>
                  <a:gd name="T37" fmla="*/ 1144413 h 244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F9F9F9"/>
                  </a:gs>
                  <a:gs pos="100000">
                    <a:srgbClr val="D3D3D3"/>
                  </a:gs>
                </a:gsLst>
                <a:lin ang="5400000"/>
              </a:gradFill>
              <a:ln>
                <a:noFill/>
              </a:ln>
              <a:effectLst>
                <a:outerShdw blurRad="190500" dist="114300" dir="2700000" algn="tl" rotWithShape="0">
                  <a:srgbClr val="000000">
                    <a:alpha val="39999"/>
                  </a:srgbClr>
                </a:outerShdw>
              </a:effectLst>
            </p:spPr>
            <p:txBody>
              <a:bodyPr/>
              <a:lstStyle>
                <a:defPPr>
                  <a:defRPr lang="zh-CN"/>
                </a:defPPr>
                <a:lvl1pPr marL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lvl="1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lvl="2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lvl="3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lvl="4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lvl="5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lvl="6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lvl="7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lvl="8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0" name="Freeform 5"/>
              <p:cNvSpPr/>
              <p:nvPr/>
            </p:nvSpPr>
            <p:spPr bwMode="auto">
              <a:xfrm rot="1855731">
                <a:off x="3764807" y="2863083"/>
                <a:ext cx="1264653" cy="1140756"/>
              </a:xfrm>
              <a:custGeom>
                <a:avLst/>
                <a:gdLst>
                  <a:gd name="T0" fmla="*/ 992799 w 2740"/>
                  <a:gd name="T1" fmla="*/ 1079661 h 2446"/>
                  <a:gd name="T2" fmla="*/ 948490 w 2740"/>
                  <a:gd name="T3" fmla="*/ 1123966 h 2446"/>
                  <a:gd name="T4" fmla="*/ 885257 w 2740"/>
                  <a:gd name="T5" fmla="*/ 1140290 h 2446"/>
                  <a:gd name="T6" fmla="*/ 376627 w 2740"/>
                  <a:gd name="T7" fmla="*/ 1140290 h 2446"/>
                  <a:gd name="T8" fmla="*/ 316163 w 2740"/>
                  <a:gd name="T9" fmla="*/ 1123966 h 2446"/>
                  <a:gd name="T10" fmla="*/ 271854 w 2740"/>
                  <a:gd name="T11" fmla="*/ 1079194 h 2446"/>
                  <a:gd name="T12" fmla="*/ 16616 w 2740"/>
                  <a:gd name="T13" fmla="*/ 632406 h 2446"/>
                  <a:gd name="T14" fmla="*/ 0 w 2740"/>
                  <a:gd name="T15" fmla="*/ 570378 h 2446"/>
                  <a:gd name="T16" fmla="*/ 16616 w 2740"/>
                  <a:gd name="T17" fmla="*/ 507884 h 2446"/>
                  <a:gd name="T18" fmla="*/ 270931 w 2740"/>
                  <a:gd name="T19" fmla="*/ 62961 h 2446"/>
                  <a:gd name="T20" fmla="*/ 316163 w 2740"/>
                  <a:gd name="T21" fmla="*/ 17256 h 2446"/>
                  <a:gd name="T22" fmla="*/ 373857 w 2740"/>
                  <a:gd name="T23" fmla="*/ 466 h 2446"/>
                  <a:gd name="T24" fmla="*/ 884334 w 2740"/>
                  <a:gd name="T25" fmla="*/ 466 h 2446"/>
                  <a:gd name="T26" fmla="*/ 948490 w 2740"/>
                  <a:gd name="T27" fmla="*/ 17256 h 2446"/>
                  <a:gd name="T28" fmla="*/ 992799 w 2740"/>
                  <a:gd name="T29" fmla="*/ 61562 h 2446"/>
                  <a:gd name="T30" fmla="*/ 1247114 w 2740"/>
                  <a:gd name="T31" fmla="*/ 506484 h 2446"/>
                  <a:gd name="T32" fmla="*/ 1264653 w 2740"/>
                  <a:gd name="T33" fmla="*/ 570378 h 2446"/>
                  <a:gd name="T34" fmla="*/ 1246652 w 2740"/>
                  <a:gd name="T35" fmla="*/ 634738 h 2446"/>
                  <a:gd name="T36" fmla="*/ 992799 w 2740"/>
                  <a:gd name="T37" fmla="*/ 1079661 h 244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40000"/>
              </a:gradFill>
              <a:ln>
                <a:noFill/>
              </a:ln>
              <a:effectLst>
                <a:outerShdw blurRad="50800" dist="38100" dir="2700000" algn="tl" rotWithShape="0">
                  <a:srgbClr val="000000">
                    <a:alpha val="39999"/>
                  </a:srgbClr>
                </a:outerShdw>
              </a:effectLst>
            </p:spPr>
            <p:txBody>
              <a:bodyPr/>
              <a:lstStyle>
                <a:defPPr>
                  <a:defRPr lang="zh-CN"/>
                </a:defPPr>
                <a:lvl1pPr marL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lvl="1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lvl="2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lvl="3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lvl="4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lvl="5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lvl="6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lvl="7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lvl="8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14" name="Freeform 5"/>
            <p:cNvSpPr/>
            <p:nvPr/>
          </p:nvSpPr>
          <p:spPr>
            <a:xfrm rot="1855731">
              <a:off x="8527" y="4524"/>
              <a:ext cx="1965" cy="1755"/>
            </a:xfrm>
            <a:custGeom>
              <a:avLst/>
              <a:gdLst/>
              <a:ahLst/>
              <a:cxnLst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rect l="0" t="0" r="0" b="0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 cmpd="sng">
              <a:solidFill>
                <a:srgbClr val="414455">
                  <a:alpha val="100000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/>
            <a:lstStyle>
              <a:defPPr>
                <a:defRPr lang="zh-CN"/>
              </a:defPPr>
              <a:lvl1pPr marL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lvl="1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lvl="2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lvl="3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lvl="4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lvl="5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lvl="6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lvl="7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lvl="8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  <p:pic>
          <p:nvPicPr>
            <p:cNvPr id="15" name="图片 1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767" y="4579"/>
              <a:ext cx="1538" cy="1537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16" name="矩形 15"/>
          <p:cNvSpPr/>
          <p:nvPr/>
        </p:nvSpPr>
        <p:spPr>
          <a:xfrm>
            <a:off x="1562823" y="474442"/>
            <a:ext cx="857059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buClrTx/>
              <a:buSzTx/>
              <a:buFontTx/>
            </a:pPr>
            <a:r>
              <a:rPr lang="zh-CN" altLang="en-US" sz="2800" b="1" dirty="0">
                <a:solidFill>
                  <a:schemeClr val="tx1">
                    <a:lumMod val="50000"/>
                    <a:lumOff val="50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知识准备</a:t>
            </a:r>
          </a:p>
        </p:txBody>
      </p:sp>
      <p:cxnSp>
        <p:nvCxnSpPr>
          <p:cNvPr id="22" name="直接连接符 21"/>
          <p:cNvCxnSpPr/>
          <p:nvPr/>
        </p:nvCxnSpPr>
        <p:spPr>
          <a:xfrm>
            <a:off x="1656080" y="1100455"/>
            <a:ext cx="9887585" cy="8890"/>
          </a:xfrm>
          <a:prstGeom prst="line">
            <a:avLst/>
          </a:prstGeom>
          <a:ln w="1587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椭圆 22"/>
          <p:cNvSpPr/>
          <p:nvPr/>
        </p:nvSpPr>
        <p:spPr>
          <a:xfrm>
            <a:off x="11459845" y="1052195"/>
            <a:ext cx="114300" cy="114300"/>
          </a:xfrm>
          <a:prstGeom prst="ellipse">
            <a:avLst/>
          </a:prstGeom>
          <a:solidFill>
            <a:srgbClr val="CC99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774700" y="1487805"/>
            <a:ext cx="6463030" cy="2814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575945" algn="l" fontAlgn="auto">
              <a:lnSpc>
                <a:spcPct val="150000"/>
              </a:lnSpc>
              <a:buClrTx/>
              <a:buSzTx/>
              <a:buFontTx/>
              <a:buNone/>
            </a:pPr>
            <a:r>
              <a:rPr lang="zh-CN" altLang="en-US" sz="2500" b="1" dirty="0">
                <a:solidFill>
                  <a:srgbClr val="005CA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2. 分类</a:t>
            </a:r>
          </a:p>
          <a:p>
            <a:pPr indent="575945" algn="l" fontAlgn="auto">
              <a:lnSpc>
                <a:spcPct val="150000"/>
              </a:lnSpc>
              <a:buClrTx/>
              <a:buSzTx/>
              <a:buFontTx/>
              <a:buNone/>
            </a:pPr>
            <a:r>
              <a:rPr lang="zh-CN" altLang="en-US" sz="2400" b="1" dirty="0">
                <a:solidFill>
                  <a:schemeClr val="accent2">
                    <a:lumMod val="60000"/>
                    <a:lumOff val="4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（1） 手摇式兆欧表。</a:t>
            </a:r>
          </a:p>
          <a:p>
            <a:pPr indent="575945" algn="l" fontAlgn="auto">
              <a:lnSpc>
                <a:spcPct val="150000"/>
              </a:lnSpc>
              <a:buClrTx/>
              <a:buSzTx/>
              <a:buNone/>
            </a:pPr>
            <a:r>
              <a:rPr lang="zh-CN" altLang="en-US" sz="23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手摇式兆欧表广泛适用于各种现场环境的绝缘电阻测量，操作简便，能够提供各测试挡位稳定的直流电压输出。</a:t>
            </a:r>
          </a:p>
        </p:txBody>
      </p:sp>
      <p:grpSp>
        <p:nvGrpSpPr>
          <p:cNvPr id="5" name="组合 4"/>
          <p:cNvGrpSpPr/>
          <p:nvPr/>
        </p:nvGrpSpPr>
        <p:grpSpPr>
          <a:xfrm>
            <a:off x="499745" y="346075"/>
            <a:ext cx="876300" cy="781050"/>
            <a:chOff x="8370" y="4384"/>
            <a:chExt cx="2280" cy="2032"/>
          </a:xfrm>
        </p:grpSpPr>
        <p:grpSp>
          <p:nvGrpSpPr>
            <p:cNvPr id="6" name="组合 158"/>
            <p:cNvGrpSpPr/>
            <p:nvPr/>
          </p:nvGrpSpPr>
          <p:grpSpPr>
            <a:xfrm>
              <a:off x="8370" y="4384"/>
              <a:ext cx="2280" cy="2032"/>
              <a:chOff x="3720691" y="2824413"/>
              <a:chExt cx="1341120" cy="1209172"/>
            </a:xfrm>
          </p:grpSpPr>
          <p:sp>
            <p:nvSpPr>
              <p:cNvPr id="9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1052828 w 2740"/>
                  <a:gd name="T1" fmla="*/ 1144413 h 2446"/>
                  <a:gd name="T2" fmla="*/ 1005840 w 2740"/>
                  <a:gd name="T3" fmla="*/ 1191376 h 2446"/>
                  <a:gd name="T4" fmla="*/ 938784 w 2740"/>
                  <a:gd name="T5" fmla="*/ 1208678 h 2446"/>
                  <a:gd name="T6" fmla="*/ 399399 w 2740"/>
                  <a:gd name="T7" fmla="*/ 1208678 h 2446"/>
                  <a:gd name="T8" fmla="*/ 335280 w 2740"/>
                  <a:gd name="T9" fmla="*/ 1191376 h 2446"/>
                  <a:gd name="T10" fmla="*/ 288292 w 2740"/>
                  <a:gd name="T11" fmla="*/ 1143918 h 2446"/>
                  <a:gd name="T12" fmla="*/ 17621 w 2740"/>
                  <a:gd name="T13" fmla="*/ 670334 h 2446"/>
                  <a:gd name="T14" fmla="*/ 0 w 2740"/>
                  <a:gd name="T15" fmla="*/ 604586 h 2446"/>
                  <a:gd name="T16" fmla="*/ 17621 w 2740"/>
                  <a:gd name="T17" fmla="*/ 538344 h 2446"/>
                  <a:gd name="T18" fmla="*/ 287313 w 2740"/>
                  <a:gd name="T19" fmla="*/ 66737 h 2446"/>
                  <a:gd name="T20" fmla="*/ 335280 w 2740"/>
                  <a:gd name="T21" fmla="*/ 18291 h 2446"/>
                  <a:gd name="T22" fmla="*/ 396462 w 2740"/>
                  <a:gd name="T23" fmla="*/ 494 h 2446"/>
                  <a:gd name="T24" fmla="*/ 937805 w 2740"/>
                  <a:gd name="T25" fmla="*/ 494 h 2446"/>
                  <a:gd name="T26" fmla="*/ 1005840 w 2740"/>
                  <a:gd name="T27" fmla="*/ 18291 h 2446"/>
                  <a:gd name="T28" fmla="*/ 1052828 w 2740"/>
                  <a:gd name="T29" fmla="*/ 65254 h 2446"/>
                  <a:gd name="T30" fmla="*/ 1322521 w 2740"/>
                  <a:gd name="T31" fmla="*/ 536861 h 2446"/>
                  <a:gd name="T32" fmla="*/ 1341120 w 2740"/>
                  <a:gd name="T33" fmla="*/ 604586 h 2446"/>
                  <a:gd name="T34" fmla="*/ 1322031 w 2740"/>
                  <a:gd name="T35" fmla="*/ 672806 h 2446"/>
                  <a:gd name="T36" fmla="*/ 1052828 w 2740"/>
                  <a:gd name="T37" fmla="*/ 1144413 h 244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F9F9F9"/>
                  </a:gs>
                  <a:gs pos="100000">
                    <a:srgbClr val="D3D3D3"/>
                  </a:gs>
                </a:gsLst>
                <a:lin ang="5400000"/>
              </a:gradFill>
              <a:ln>
                <a:noFill/>
              </a:ln>
              <a:effectLst>
                <a:outerShdw blurRad="190500" dist="114300" dir="2700000" algn="tl" rotWithShape="0">
                  <a:srgbClr val="000000">
                    <a:alpha val="39999"/>
                  </a:srgbClr>
                </a:outerShdw>
              </a:effectLst>
            </p:spPr>
            <p:txBody>
              <a:bodyPr/>
              <a:lstStyle>
                <a:defPPr>
                  <a:defRPr lang="zh-CN"/>
                </a:defPPr>
                <a:lvl1pPr marL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lvl="1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lvl="2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lvl="3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lvl="4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lvl="5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lvl="6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lvl="7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lvl="8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0" name="Freeform 5"/>
              <p:cNvSpPr/>
              <p:nvPr/>
            </p:nvSpPr>
            <p:spPr bwMode="auto">
              <a:xfrm rot="1855731">
                <a:off x="3764807" y="2863083"/>
                <a:ext cx="1264653" cy="1140756"/>
              </a:xfrm>
              <a:custGeom>
                <a:avLst/>
                <a:gdLst>
                  <a:gd name="T0" fmla="*/ 992799 w 2740"/>
                  <a:gd name="T1" fmla="*/ 1079661 h 2446"/>
                  <a:gd name="T2" fmla="*/ 948490 w 2740"/>
                  <a:gd name="T3" fmla="*/ 1123966 h 2446"/>
                  <a:gd name="T4" fmla="*/ 885257 w 2740"/>
                  <a:gd name="T5" fmla="*/ 1140290 h 2446"/>
                  <a:gd name="T6" fmla="*/ 376627 w 2740"/>
                  <a:gd name="T7" fmla="*/ 1140290 h 2446"/>
                  <a:gd name="T8" fmla="*/ 316163 w 2740"/>
                  <a:gd name="T9" fmla="*/ 1123966 h 2446"/>
                  <a:gd name="T10" fmla="*/ 271854 w 2740"/>
                  <a:gd name="T11" fmla="*/ 1079194 h 2446"/>
                  <a:gd name="T12" fmla="*/ 16616 w 2740"/>
                  <a:gd name="T13" fmla="*/ 632406 h 2446"/>
                  <a:gd name="T14" fmla="*/ 0 w 2740"/>
                  <a:gd name="T15" fmla="*/ 570378 h 2446"/>
                  <a:gd name="T16" fmla="*/ 16616 w 2740"/>
                  <a:gd name="T17" fmla="*/ 507884 h 2446"/>
                  <a:gd name="T18" fmla="*/ 270931 w 2740"/>
                  <a:gd name="T19" fmla="*/ 62961 h 2446"/>
                  <a:gd name="T20" fmla="*/ 316163 w 2740"/>
                  <a:gd name="T21" fmla="*/ 17256 h 2446"/>
                  <a:gd name="T22" fmla="*/ 373857 w 2740"/>
                  <a:gd name="T23" fmla="*/ 466 h 2446"/>
                  <a:gd name="T24" fmla="*/ 884334 w 2740"/>
                  <a:gd name="T25" fmla="*/ 466 h 2446"/>
                  <a:gd name="T26" fmla="*/ 948490 w 2740"/>
                  <a:gd name="T27" fmla="*/ 17256 h 2446"/>
                  <a:gd name="T28" fmla="*/ 992799 w 2740"/>
                  <a:gd name="T29" fmla="*/ 61562 h 2446"/>
                  <a:gd name="T30" fmla="*/ 1247114 w 2740"/>
                  <a:gd name="T31" fmla="*/ 506484 h 2446"/>
                  <a:gd name="T32" fmla="*/ 1264653 w 2740"/>
                  <a:gd name="T33" fmla="*/ 570378 h 2446"/>
                  <a:gd name="T34" fmla="*/ 1246652 w 2740"/>
                  <a:gd name="T35" fmla="*/ 634738 h 2446"/>
                  <a:gd name="T36" fmla="*/ 992799 w 2740"/>
                  <a:gd name="T37" fmla="*/ 1079661 h 244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40000"/>
              </a:gradFill>
              <a:ln>
                <a:noFill/>
              </a:ln>
              <a:effectLst>
                <a:outerShdw blurRad="50800" dist="38100" dir="2700000" algn="tl" rotWithShape="0">
                  <a:srgbClr val="000000">
                    <a:alpha val="39999"/>
                  </a:srgbClr>
                </a:outerShdw>
              </a:effectLst>
            </p:spPr>
            <p:txBody>
              <a:bodyPr/>
              <a:lstStyle>
                <a:defPPr>
                  <a:defRPr lang="zh-CN"/>
                </a:defPPr>
                <a:lvl1pPr marL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lvl="1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lvl="2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lvl="3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lvl="4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lvl="5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lvl="6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lvl="7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lvl="8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14" name="Freeform 5"/>
            <p:cNvSpPr/>
            <p:nvPr/>
          </p:nvSpPr>
          <p:spPr>
            <a:xfrm rot="1855731">
              <a:off x="8527" y="4524"/>
              <a:ext cx="1965" cy="1755"/>
            </a:xfrm>
            <a:custGeom>
              <a:avLst/>
              <a:gdLst/>
              <a:ahLst/>
              <a:cxnLst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rect l="0" t="0" r="0" b="0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 cmpd="sng">
              <a:solidFill>
                <a:srgbClr val="414455">
                  <a:alpha val="100000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/>
            <a:lstStyle>
              <a:defPPr>
                <a:defRPr lang="zh-CN"/>
              </a:defPPr>
              <a:lvl1pPr marL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lvl="1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lvl="2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lvl="3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lvl="4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lvl="5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lvl="6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lvl="7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lvl="8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  <p:pic>
          <p:nvPicPr>
            <p:cNvPr id="15" name="图片 1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767" y="4579"/>
              <a:ext cx="1538" cy="1537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16" name="矩形 15"/>
          <p:cNvSpPr/>
          <p:nvPr/>
        </p:nvSpPr>
        <p:spPr>
          <a:xfrm>
            <a:off x="1562823" y="474442"/>
            <a:ext cx="857059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buClrTx/>
              <a:buSzTx/>
              <a:buFontTx/>
            </a:pPr>
            <a:r>
              <a:rPr lang="zh-CN" altLang="en-US" sz="2800" b="1" dirty="0">
                <a:solidFill>
                  <a:schemeClr val="tx1">
                    <a:lumMod val="50000"/>
                    <a:lumOff val="50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知识准备</a:t>
            </a:r>
          </a:p>
        </p:txBody>
      </p:sp>
      <p:cxnSp>
        <p:nvCxnSpPr>
          <p:cNvPr id="22" name="直接连接符 21"/>
          <p:cNvCxnSpPr/>
          <p:nvPr/>
        </p:nvCxnSpPr>
        <p:spPr>
          <a:xfrm>
            <a:off x="1656080" y="1100455"/>
            <a:ext cx="9887585" cy="8890"/>
          </a:xfrm>
          <a:prstGeom prst="line">
            <a:avLst/>
          </a:prstGeom>
          <a:ln w="1587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椭圆 22"/>
          <p:cNvSpPr/>
          <p:nvPr/>
        </p:nvSpPr>
        <p:spPr>
          <a:xfrm>
            <a:off x="11459845" y="1052195"/>
            <a:ext cx="114300" cy="114300"/>
          </a:xfrm>
          <a:prstGeom prst="ellipse">
            <a:avLst/>
          </a:prstGeom>
          <a:solidFill>
            <a:srgbClr val="CC99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845425" y="1553845"/>
            <a:ext cx="2498725" cy="446913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774700" y="1487805"/>
            <a:ext cx="7864475" cy="38766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575945" algn="l" fontAlgn="auto">
              <a:lnSpc>
                <a:spcPct val="150000"/>
              </a:lnSpc>
              <a:buClrTx/>
              <a:buSzTx/>
              <a:buFontTx/>
              <a:buNone/>
            </a:pPr>
            <a:r>
              <a:rPr lang="zh-CN" altLang="en-US" sz="2500" b="1" dirty="0">
                <a:solidFill>
                  <a:srgbClr val="005CA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2. 分类</a:t>
            </a:r>
          </a:p>
          <a:p>
            <a:pPr indent="575945" algn="l" fontAlgn="auto">
              <a:lnSpc>
                <a:spcPct val="150000"/>
              </a:lnSpc>
              <a:buClrTx/>
              <a:buSzTx/>
              <a:buFontTx/>
              <a:buNone/>
            </a:pPr>
            <a:r>
              <a:rPr lang="zh-CN" altLang="en-US" sz="2400" b="1" dirty="0">
                <a:solidFill>
                  <a:schemeClr val="accent2">
                    <a:lumMod val="60000"/>
                    <a:lumOff val="4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（2） 数字式兆欧表。</a:t>
            </a:r>
          </a:p>
          <a:p>
            <a:pPr indent="575945" algn="l" fontAlgn="auto">
              <a:lnSpc>
                <a:spcPct val="150000"/>
              </a:lnSpc>
              <a:buClrTx/>
              <a:buSzTx/>
              <a:buNone/>
            </a:pPr>
            <a:r>
              <a:rPr lang="zh-CN" altLang="en-US" sz="23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数字式兆欧表有多种电压输出选择，测量电阻量程范围可达0~400GΩ；有模拟指针和数字显示两种方式显示绝缘阻值；具有交直流两用、自动计算各种绝缘指标、各种测量结果有防掉电功能等特点。它是测量大容量变压器、互感器、发电机等绝缘电阻的理想测试仪器。</a:t>
            </a:r>
          </a:p>
        </p:txBody>
      </p:sp>
      <p:grpSp>
        <p:nvGrpSpPr>
          <p:cNvPr id="5" name="组合 4"/>
          <p:cNvGrpSpPr/>
          <p:nvPr/>
        </p:nvGrpSpPr>
        <p:grpSpPr>
          <a:xfrm>
            <a:off x="499745" y="346075"/>
            <a:ext cx="876300" cy="781050"/>
            <a:chOff x="8370" y="4384"/>
            <a:chExt cx="2280" cy="2032"/>
          </a:xfrm>
        </p:grpSpPr>
        <p:grpSp>
          <p:nvGrpSpPr>
            <p:cNvPr id="6" name="组合 158"/>
            <p:cNvGrpSpPr/>
            <p:nvPr/>
          </p:nvGrpSpPr>
          <p:grpSpPr>
            <a:xfrm>
              <a:off x="8370" y="4384"/>
              <a:ext cx="2280" cy="2032"/>
              <a:chOff x="3720691" y="2824413"/>
              <a:chExt cx="1341120" cy="1209172"/>
            </a:xfrm>
          </p:grpSpPr>
          <p:sp>
            <p:nvSpPr>
              <p:cNvPr id="9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1052828 w 2740"/>
                  <a:gd name="T1" fmla="*/ 1144413 h 2446"/>
                  <a:gd name="T2" fmla="*/ 1005840 w 2740"/>
                  <a:gd name="T3" fmla="*/ 1191376 h 2446"/>
                  <a:gd name="T4" fmla="*/ 938784 w 2740"/>
                  <a:gd name="T5" fmla="*/ 1208678 h 2446"/>
                  <a:gd name="T6" fmla="*/ 399399 w 2740"/>
                  <a:gd name="T7" fmla="*/ 1208678 h 2446"/>
                  <a:gd name="T8" fmla="*/ 335280 w 2740"/>
                  <a:gd name="T9" fmla="*/ 1191376 h 2446"/>
                  <a:gd name="T10" fmla="*/ 288292 w 2740"/>
                  <a:gd name="T11" fmla="*/ 1143918 h 2446"/>
                  <a:gd name="T12" fmla="*/ 17621 w 2740"/>
                  <a:gd name="T13" fmla="*/ 670334 h 2446"/>
                  <a:gd name="T14" fmla="*/ 0 w 2740"/>
                  <a:gd name="T15" fmla="*/ 604586 h 2446"/>
                  <a:gd name="T16" fmla="*/ 17621 w 2740"/>
                  <a:gd name="T17" fmla="*/ 538344 h 2446"/>
                  <a:gd name="T18" fmla="*/ 287313 w 2740"/>
                  <a:gd name="T19" fmla="*/ 66737 h 2446"/>
                  <a:gd name="T20" fmla="*/ 335280 w 2740"/>
                  <a:gd name="T21" fmla="*/ 18291 h 2446"/>
                  <a:gd name="T22" fmla="*/ 396462 w 2740"/>
                  <a:gd name="T23" fmla="*/ 494 h 2446"/>
                  <a:gd name="T24" fmla="*/ 937805 w 2740"/>
                  <a:gd name="T25" fmla="*/ 494 h 2446"/>
                  <a:gd name="T26" fmla="*/ 1005840 w 2740"/>
                  <a:gd name="T27" fmla="*/ 18291 h 2446"/>
                  <a:gd name="T28" fmla="*/ 1052828 w 2740"/>
                  <a:gd name="T29" fmla="*/ 65254 h 2446"/>
                  <a:gd name="T30" fmla="*/ 1322521 w 2740"/>
                  <a:gd name="T31" fmla="*/ 536861 h 2446"/>
                  <a:gd name="T32" fmla="*/ 1341120 w 2740"/>
                  <a:gd name="T33" fmla="*/ 604586 h 2446"/>
                  <a:gd name="T34" fmla="*/ 1322031 w 2740"/>
                  <a:gd name="T35" fmla="*/ 672806 h 2446"/>
                  <a:gd name="T36" fmla="*/ 1052828 w 2740"/>
                  <a:gd name="T37" fmla="*/ 1144413 h 244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F9F9F9"/>
                  </a:gs>
                  <a:gs pos="100000">
                    <a:srgbClr val="D3D3D3"/>
                  </a:gs>
                </a:gsLst>
                <a:lin ang="5400000"/>
              </a:gradFill>
              <a:ln>
                <a:noFill/>
              </a:ln>
              <a:effectLst>
                <a:outerShdw blurRad="190500" dist="114300" dir="2700000" algn="tl" rotWithShape="0">
                  <a:srgbClr val="000000">
                    <a:alpha val="39999"/>
                  </a:srgbClr>
                </a:outerShdw>
              </a:effectLst>
            </p:spPr>
            <p:txBody>
              <a:bodyPr/>
              <a:lstStyle>
                <a:defPPr>
                  <a:defRPr lang="zh-CN"/>
                </a:defPPr>
                <a:lvl1pPr marL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lvl="1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lvl="2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lvl="3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lvl="4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lvl="5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lvl="6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lvl="7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lvl="8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0" name="Freeform 5"/>
              <p:cNvSpPr/>
              <p:nvPr/>
            </p:nvSpPr>
            <p:spPr bwMode="auto">
              <a:xfrm rot="1855731">
                <a:off x="3764807" y="2863083"/>
                <a:ext cx="1264653" cy="1140756"/>
              </a:xfrm>
              <a:custGeom>
                <a:avLst/>
                <a:gdLst>
                  <a:gd name="T0" fmla="*/ 992799 w 2740"/>
                  <a:gd name="T1" fmla="*/ 1079661 h 2446"/>
                  <a:gd name="T2" fmla="*/ 948490 w 2740"/>
                  <a:gd name="T3" fmla="*/ 1123966 h 2446"/>
                  <a:gd name="T4" fmla="*/ 885257 w 2740"/>
                  <a:gd name="T5" fmla="*/ 1140290 h 2446"/>
                  <a:gd name="T6" fmla="*/ 376627 w 2740"/>
                  <a:gd name="T7" fmla="*/ 1140290 h 2446"/>
                  <a:gd name="T8" fmla="*/ 316163 w 2740"/>
                  <a:gd name="T9" fmla="*/ 1123966 h 2446"/>
                  <a:gd name="T10" fmla="*/ 271854 w 2740"/>
                  <a:gd name="T11" fmla="*/ 1079194 h 2446"/>
                  <a:gd name="T12" fmla="*/ 16616 w 2740"/>
                  <a:gd name="T13" fmla="*/ 632406 h 2446"/>
                  <a:gd name="T14" fmla="*/ 0 w 2740"/>
                  <a:gd name="T15" fmla="*/ 570378 h 2446"/>
                  <a:gd name="T16" fmla="*/ 16616 w 2740"/>
                  <a:gd name="T17" fmla="*/ 507884 h 2446"/>
                  <a:gd name="T18" fmla="*/ 270931 w 2740"/>
                  <a:gd name="T19" fmla="*/ 62961 h 2446"/>
                  <a:gd name="T20" fmla="*/ 316163 w 2740"/>
                  <a:gd name="T21" fmla="*/ 17256 h 2446"/>
                  <a:gd name="T22" fmla="*/ 373857 w 2740"/>
                  <a:gd name="T23" fmla="*/ 466 h 2446"/>
                  <a:gd name="T24" fmla="*/ 884334 w 2740"/>
                  <a:gd name="T25" fmla="*/ 466 h 2446"/>
                  <a:gd name="T26" fmla="*/ 948490 w 2740"/>
                  <a:gd name="T27" fmla="*/ 17256 h 2446"/>
                  <a:gd name="T28" fmla="*/ 992799 w 2740"/>
                  <a:gd name="T29" fmla="*/ 61562 h 2446"/>
                  <a:gd name="T30" fmla="*/ 1247114 w 2740"/>
                  <a:gd name="T31" fmla="*/ 506484 h 2446"/>
                  <a:gd name="T32" fmla="*/ 1264653 w 2740"/>
                  <a:gd name="T33" fmla="*/ 570378 h 2446"/>
                  <a:gd name="T34" fmla="*/ 1246652 w 2740"/>
                  <a:gd name="T35" fmla="*/ 634738 h 2446"/>
                  <a:gd name="T36" fmla="*/ 992799 w 2740"/>
                  <a:gd name="T37" fmla="*/ 1079661 h 244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40000"/>
              </a:gradFill>
              <a:ln>
                <a:noFill/>
              </a:ln>
              <a:effectLst>
                <a:outerShdw blurRad="50800" dist="38100" dir="2700000" algn="tl" rotWithShape="0">
                  <a:srgbClr val="000000">
                    <a:alpha val="39999"/>
                  </a:srgbClr>
                </a:outerShdw>
              </a:effectLst>
            </p:spPr>
            <p:txBody>
              <a:bodyPr/>
              <a:lstStyle>
                <a:defPPr>
                  <a:defRPr lang="zh-CN"/>
                </a:defPPr>
                <a:lvl1pPr marL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lvl="1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lvl="2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lvl="3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lvl="4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lvl="5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lvl="6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lvl="7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lvl="8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14" name="Freeform 5"/>
            <p:cNvSpPr/>
            <p:nvPr/>
          </p:nvSpPr>
          <p:spPr>
            <a:xfrm rot="1855731">
              <a:off x="8527" y="4524"/>
              <a:ext cx="1965" cy="1755"/>
            </a:xfrm>
            <a:custGeom>
              <a:avLst/>
              <a:gdLst/>
              <a:ahLst/>
              <a:cxnLst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rect l="0" t="0" r="0" b="0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 cmpd="sng">
              <a:solidFill>
                <a:srgbClr val="414455">
                  <a:alpha val="100000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/>
            <a:lstStyle>
              <a:defPPr>
                <a:defRPr lang="zh-CN"/>
              </a:defPPr>
              <a:lvl1pPr marL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lvl="1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lvl="2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lvl="3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lvl="4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lvl="5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lvl="6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lvl="7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lvl="8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  <p:pic>
          <p:nvPicPr>
            <p:cNvPr id="15" name="图片 1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767" y="4579"/>
              <a:ext cx="1538" cy="1537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16" name="矩形 15"/>
          <p:cNvSpPr/>
          <p:nvPr/>
        </p:nvSpPr>
        <p:spPr>
          <a:xfrm>
            <a:off x="1562823" y="474442"/>
            <a:ext cx="857059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buClrTx/>
              <a:buSzTx/>
              <a:buFontTx/>
            </a:pPr>
            <a:r>
              <a:rPr lang="zh-CN" altLang="en-US" sz="2800" b="1" dirty="0">
                <a:solidFill>
                  <a:schemeClr val="tx1">
                    <a:lumMod val="50000"/>
                    <a:lumOff val="50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知识准备</a:t>
            </a:r>
          </a:p>
        </p:txBody>
      </p:sp>
      <p:cxnSp>
        <p:nvCxnSpPr>
          <p:cNvPr id="22" name="直接连接符 21"/>
          <p:cNvCxnSpPr/>
          <p:nvPr/>
        </p:nvCxnSpPr>
        <p:spPr>
          <a:xfrm>
            <a:off x="1656080" y="1100455"/>
            <a:ext cx="9887585" cy="8890"/>
          </a:xfrm>
          <a:prstGeom prst="line">
            <a:avLst/>
          </a:prstGeom>
          <a:ln w="1587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椭圆 22"/>
          <p:cNvSpPr/>
          <p:nvPr/>
        </p:nvSpPr>
        <p:spPr>
          <a:xfrm>
            <a:off x="11459845" y="1052195"/>
            <a:ext cx="114300" cy="114300"/>
          </a:xfrm>
          <a:prstGeom prst="ellipse">
            <a:avLst/>
          </a:prstGeom>
          <a:solidFill>
            <a:srgbClr val="CC99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096375" y="1932940"/>
            <a:ext cx="2063750" cy="357187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774700" y="1487805"/>
            <a:ext cx="5810250" cy="2814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575945" algn="l" fontAlgn="auto">
              <a:lnSpc>
                <a:spcPct val="150000"/>
              </a:lnSpc>
              <a:buClrTx/>
              <a:buSzTx/>
              <a:buFontTx/>
              <a:buNone/>
            </a:pPr>
            <a:r>
              <a:rPr lang="zh-CN" altLang="en-US" sz="2500" b="1" dirty="0">
                <a:solidFill>
                  <a:srgbClr val="005CA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3. 组成</a:t>
            </a:r>
          </a:p>
          <a:p>
            <a:pPr indent="575945" algn="l" fontAlgn="auto">
              <a:lnSpc>
                <a:spcPct val="150000"/>
              </a:lnSpc>
              <a:buClrTx/>
              <a:buSzTx/>
              <a:buFontTx/>
              <a:buNone/>
            </a:pPr>
            <a:r>
              <a:rPr lang="zh-CN" altLang="en-US" sz="2400" b="1" dirty="0">
                <a:solidFill>
                  <a:schemeClr val="accent2">
                    <a:lumMod val="60000"/>
                    <a:lumOff val="4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（1） 手摇式兆欧表。</a:t>
            </a:r>
          </a:p>
          <a:p>
            <a:pPr indent="575945" algn="l" fontAlgn="auto">
              <a:lnSpc>
                <a:spcPct val="150000"/>
              </a:lnSpc>
              <a:buClrTx/>
              <a:buSzTx/>
              <a:buNone/>
            </a:pPr>
            <a:r>
              <a:rPr lang="zh-CN" altLang="en-US" sz="23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由一个手摇发电机、表头和三个接线柱（即L： 线路端；E： 接地端；G： 屏蔽端）组成。</a:t>
            </a:r>
          </a:p>
        </p:txBody>
      </p:sp>
      <p:grpSp>
        <p:nvGrpSpPr>
          <p:cNvPr id="5" name="组合 4"/>
          <p:cNvGrpSpPr/>
          <p:nvPr/>
        </p:nvGrpSpPr>
        <p:grpSpPr>
          <a:xfrm>
            <a:off x="499745" y="346075"/>
            <a:ext cx="876300" cy="781050"/>
            <a:chOff x="8370" y="4384"/>
            <a:chExt cx="2280" cy="2032"/>
          </a:xfrm>
        </p:grpSpPr>
        <p:grpSp>
          <p:nvGrpSpPr>
            <p:cNvPr id="6" name="组合 158"/>
            <p:cNvGrpSpPr/>
            <p:nvPr/>
          </p:nvGrpSpPr>
          <p:grpSpPr>
            <a:xfrm>
              <a:off x="8370" y="4384"/>
              <a:ext cx="2280" cy="2032"/>
              <a:chOff x="3720691" y="2824413"/>
              <a:chExt cx="1341120" cy="1209172"/>
            </a:xfrm>
          </p:grpSpPr>
          <p:sp>
            <p:nvSpPr>
              <p:cNvPr id="9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1052828 w 2740"/>
                  <a:gd name="T1" fmla="*/ 1144413 h 2446"/>
                  <a:gd name="T2" fmla="*/ 1005840 w 2740"/>
                  <a:gd name="T3" fmla="*/ 1191376 h 2446"/>
                  <a:gd name="T4" fmla="*/ 938784 w 2740"/>
                  <a:gd name="T5" fmla="*/ 1208678 h 2446"/>
                  <a:gd name="T6" fmla="*/ 399399 w 2740"/>
                  <a:gd name="T7" fmla="*/ 1208678 h 2446"/>
                  <a:gd name="T8" fmla="*/ 335280 w 2740"/>
                  <a:gd name="T9" fmla="*/ 1191376 h 2446"/>
                  <a:gd name="T10" fmla="*/ 288292 w 2740"/>
                  <a:gd name="T11" fmla="*/ 1143918 h 2446"/>
                  <a:gd name="T12" fmla="*/ 17621 w 2740"/>
                  <a:gd name="T13" fmla="*/ 670334 h 2446"/>
                  <a:gd name="T14" fmla="*/ 0 w 2740"/>
                  <a:gd name="T15" fmla="*/ 604586 h 2446"/>
                  <a:gd name="T16" fmla="*/ 17621 w 2740"/>
                  <a:gd name="T17" fmla="*/ 538344 h 2446"/>
                  <a:gd name="T18" fmla="*/ 287313 w 2740"/>
                  <a:gd name="T19" fmla="*/ 66737 h 2446"/>
                  <a:gd name="T20" fmla="*/ 335280 w 2740"/>
                  <a:gd name="T21" fmla="*/ 18291 h 2446"/>
                  <a:gd name="T22" fmla="*/ 396462 w 2740"/>
                  <a:gd name="T23" fmla="*/ 494 h 2446"/>
                  <a:gd name="T24" fmla="*/ 937805 w 2740"/>
                  <a:gd name="T25" fmla="*/ 494 h 2446"/>
                  <a:gd name="T26" fmla="*/ 1005840 w 2740"/>
                  <a:gd name="T27" fmla="*/ 18291 h 2446"/>
                  <a:gd name="T28" fmla="*/ 1052828 w 2740"/>
                  <a:gd name="T29" fmla="*/ 65254 h 2446"/>
                  <a:gd name="T30" fmla="*/ 1322521 w 2740"/>
                  <a:gd name="T31" fmla="*/ 536861 h 2446"/>
                  <a:gd name="T32" fmla="*/ 1341120 w 2740"/>
                  <a:gd name="T33" fmla="*/ 604586 h 2446"/>
                  <a:gd name="T34" fmla="*/ 1322031 w 2740"/>
                  <a:gd name="T35" fmla="*/ 672806 h 2446"/>
                  <a:gd name="T36" fmla="*/ 1052828 w 2740"/>
                  <a:gd name="T37" fmla="*/ 1144413 h 244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F9F9F9"/>
                  </a:gs>
                  <a:gs pos="100000">
                    <a:srgbClr val="D3D3D3"/>
                  </a:gs>
                </a:gsLst>
                <a:lin ang="5400000"/>
              </a:gradFill>
              <a:ln>
                <a:noFill/>
              </a:ln>
              <a:effectLst>
                <a:outerShdw blurRad="190500" dist="114300" dir="2700000" algn="tl" rotWithShape="0">
                  <a:srgbClr val="000000">
                    <a:alpha val="39999"/>
                  </a:srgbClr>
                </a:outerShdw>
              </a:effectLst>
            </p:spPr>
            <p:txBody>
              <a:bodyPr/>
              <a:lstStyle>
                <a:defPPr>
                  <a:defRPr lang="zh-CN"/>
                </a:defPPr>
                <a:lvl1pPr marL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lvl="1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lvl="2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lvl="3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lvl="4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lvl="5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lvl="6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lvl="7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lvl="8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0" name="Freeform 5"/>
              <p:cNvSpPr/>
              <p:nvPr/>
            </p:nvSpPr>
            <p:spPr bwMode="auto">
              <a:xfrm rot="1855731">
                <a:off x="3764807" y="2863083"/>
                <a:ext cx="1264653" cy="1140756"/>
              </a:xfrm>
              <a:custGeom>
                <a:avLst/>
                <a:gdLst>
                  <a:gd name="T0" fmla="*/ 992799 w 2740"/>
                  <a:gd name="T1" fmla="*/ 1079661 h 2446"/>
                  <a:gd name="T2" fmla="*/ 948490 w 2740"/>
                  <a:gd name="T3" fmla="*/ 1123966 h 2446"/>
                  <a:gd name="T4" fmla="*/ 885257 w 2740"/>
                  <a:gd name="T5" fmla="*/ 1140290 h 2446"/>
                  <a:gd name="T6" fmla="*/ 376627 w 2740"/>
                  <a:gd name="T7" fmla="*/ 1140290 h 2446"/>
                  <a:gd name="T8" fmla="*/ 316163 w 2740"/>
                  <a:gd name="T9" fmla="*/ 1123966 h 2446"/>
                  <a:gd name="T10" fmla="*/ 271854 w 2740"/>
                  <a:gd name="T11" fmla="*/ 1079194 h 2446"/>
                  <a:gd name="T12" fmla="*/ 16616 w 2740"/>
                  <a:gd name="T13" fmla="*/ 632406 h 2446"/>
                  <a:gd name="T14" fmla="*/ 0 w 2740"/>
                  <a:gd name="T15" fmla="*/ 570378 h 2446"/>
                  <a:gd name="T16" fmla="*/ 16616 w 2740"/>
                  <a:gd name="T17" fmla="*/ 507884 h 2446"/>
                  <a:gd name="T18" fmla="*/ 270931 w 2740"/>
                  <a:gd name="T19" fmla="*/ 62961 h 2446"/>
                  <a:gd name="T20" fmla="*/ 316163 w 2740"/>
                  <a:gd name="T21" fmla="*/ 17256 h 2446"/>
                  <a:gd name="T22" fmla="*/ 373857 w 2740"/>
                  <a:gd name="T23" fmla="*/ 466 h 2446"/>
                  <a:gd name="T24" fmla="*/ 884334 w 2740"/>
                  <a:gd name="T25" fmla="*/ 466 h 2446"/>
                  <a:gd name="T26" fmla="*/ 948490 w 2740"/>
                  <a:gd name="T27" fmla="*/ 17256 h 2446"/>
                  <a:gd name="T28" fmla="*/ 992799 w 2740"/>
                  <a:gd name="T29" fmla="*/ 61562 h 2446"/>
                  <a:gd name="T30" fmla="*/ 1247114 w 2740"/>
                  <a:gd name="T31" fmla="*/ 506484 h 2446"/>
                  <a:gd name="T32" fmla="*/ 1264653 w 2740"/>
                  <a:gd name="T33" fmla="*/ 570378 h 2446"/>
                  <a:gd name="T34" fmla="*/ 1246652 w 2740"/>
                  <a:gd name="T35" fmla="*/ 634738 h 2446"/>
                  <a:gd name="T36" fmla="*/ 992799 w 2740"/>
                  <a:gd name="T37" fmla="*/ 1079661 h 244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40000"/>
              </a:gradFill>
              <a:ln>
                <a:noFill/>
              </a:ln>
              <a:effectLst>
                <a:outerShdw blurRad="50800" dist="38100" dir="2700000" algn="tl" rotWithShape="0">
                  <a:srgbClr val="000000">
                    <a:alpha val="39999"/>
                  </a:srgbClr>
                </a:outerShdw>
              </a:effectLst>
            </p:spPr>
            <p:txBody>
              <a:bodyPr/>
              <a:lstStyle>
                <a:defPPr>
                  <a:defRPr lang="zh-CN"/>
                </a:defPPr>
                <a:lvl1pPr marL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lvl="1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lvl="2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lvl="3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lvl="4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lvl="5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lvl="6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lvl="7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lvl="8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14" name="Freeform 5"/>
            <p:cNvSpPr/>
            <p:nvPr/>
          </p:nvSpPr>
          <p:spPr>
            <a:xfrm rot="1855731">
              <a:off x="8527" y="4524"/>
              <a:ext cx="1965" cy="1755"/>
            </a:xfrm>
            <a:custGeom>
              <a:avLst/>
              <a:gdLst/>
              <a:ahLst/>
              <a:cxnLst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rect l="0" t="0" r="0" b="0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 cmpd="sng">
              <a:solidFill>
                <a:srgbClr val="414455">
                  <a:alpha val="100000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/>
            <a:lstStyle>
              <a:defPPr>
                <a:defRPr lang="zh-CN"/>
              </a:defPPr>
              <a:lvl1pPr marL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lvl="1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lvl="2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lvl="3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lvl="4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lvl="5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lvl="6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lvl="7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lvl="8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  <p:pic>
          <p:nvPicPr>
            <p:cNvPr id="15" name="图片 1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767" y="4579"/>
              <a:ext cx="1538" cy="1537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16" name="矩形 15"/>
          <p:cNvSpPr/>
          <p:nvPr/>
        </p:nvSpPr>
        <p:spPr>
          <a:xfrm>
            <a:off x="1562823" y="474442"/>
            <a:ext cx="857059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buClrTx/>
              <a:buSzTx/>
              <a:buFontTx/>
            </a:pPr>
            <a:r>
              <a:rPr lang="zh-CN" altLang="en-US" sz="2800" b="1" dirty="0">
                <a:solidFill>
                  <a:schemeClr val="tx1">
                    <a:lumMod val="50000"/>
                    <a:lumOff val="50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知识准备</a:t>
            </a:r>
          </a:p>
        </p:txBody>
      </p:sp>
      <p:cxnSp>
        <p:nvCxnSpPr>
          <p:cNvPr id="22" name="直接连接符 21"/>
          <p:cNvCxnSpPr/>
          <p:nvPr/>
        </p:nvCxnSpPr>
        <p:spPr>
          <a:xfrm>
            <a:off x="1656080" y="1100455"/>
            <a:ext cx="9887585" cy="8890"/>
          </a:xfrm>
          <a:prstGeom prst="line">
            <a:avLst/>
          </a:prstGeom>
          <a:ln w="1587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椭圆 22"/>
          <p:cNvSpPr/>
          <p:nvPr/>
        </p:nvSpPr>
        <p:spPr>
          <a:xfrm>
            <a:off x="11459845" y="1052195"/>
            <a:ext cx="114300" cy="114300"/>
          </a:xfrm>
          <a:prstGeom prst="ellipse">
            <a:avLst/>
          </a:prstGeom>
          <a:solidFill>
            <a:srgbClr val="CC99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630670" y="1501775"/>
            <a:ext cx="4266565" cy="468757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774700" y="1487805"/>
            <a:ext cx="4239260" cy="33458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575945" algn="l" fontAlgn="auto">
              <a:lnSpc>
                <a:spcPct val="150000"/>
              </a:lnSpc>
              <a:buClrTx/>
              <a:buSzTx/>
              <a:buFontTx/>
              <a:buNone/>
            </a:pPr>
            <a:r>
              <a:rPr lang="zh-CN" altLang="en-US" sz="2500" b="1" dirty="0">
                <a:solidFill>
                  <a:srgbClr val="005CA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3. 组成</a:t>
            </a:r>
          </a:p>
          <a:p>
            <a:pPr indent="575945" algn="l" fontAlgn="auto">
              <a:lnSpc>
                <a:spcPct val="150000"/>
              </a:lnSpc>
              <a:buClrTx/>
              <a:buSzTx/>
              <a:buFontTx/>
              <a:buNone/>
            </a:pPr>
            <a:r>
              <a:rPr lang="zh-CN" altLang="en-US" sz="2400" b="1" dirty="0">
                <a:solidFill>
                  <a:schemeClr val="accent2">
                    <a:lumMod val="60000"/>
                    <a:lumOff val="4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（2） 数字式兆欧表。</a:t>
            </a:r>
          </a:p>
          <a:p>
            <a:pPr indent="575945" algn="l" fontAlgn="auto">
              <a:lnSpc>
                <a:spcPct val="150000"/>
              </a:lnSpc>
              <a:buClrTx/>
              <a:buSzTx/>
              <a:buNone/>
            </a:pPr>
            <a:r>
              <a:rPr lang="zh-CN" altLang="en-US" sz="23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① 液晶显示屏。</a:t>
            </a:r>
          </a:p>
          <a:p>
            <a:pPr indent="575945" algn="l" fontAlgn="auto">
              <a:lnSpc>
                <a:spcPct val="150000"/>
              </a:lnSpc>
              <a:buClrTx/>
              <a:buSzTx/>
              <a:buNone/>
            </a:pPr>
            <a:r>
              <a:rPr lang="zh-CN" altLang="en-US" sz="23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② 按键控制区。</a:t>
            </a:r>
          </a:p>
          <a:p>
            <a:pPr indent="575945" algn="l" fontAlgn="auto">
              <a:lnSpc>
                <a:spcPct val="150000"/>
              </a:lnSpc>
              <a:buClrTx/>
              <a:buSzTx/>
              <a:buNone/>
            </a:pPr>
            <a:r>
              <a:rPr lang="zh-CN" altLang="en-US" sz="23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③ 功能选择区。</a:t>
            </a:r>
          </a:p>
          <a:p>
            <a:pPr indent="575945" algn="l" fontAlgn="auto">
              <a:lnSpc>
                <a:spcPct val="150000"/>
              </a:lnSpc>
              <a:buClrTx/>
              <a:buSzTx/>
              <a:buNone/>
            </a:pPr>
            <a:r>
              <a:rPr lang="zh-CN" altLang="en-US" sz="23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④ 线路连接区。</a:t>
            </a:r>
          </a:p>
        </p:txBody>
      </p:sp>
      <p:grpSp>
        <p:nvGrpSpPr>
          <p:cNvPr id="5" name="组合 4"/>
          <p:cNvGrpSpPr/>
          <p:nvPr/>
        </p:nvGrpSpPr>
        <p:grpSpPr>
          <a:xfrm>
            <a:off x="499745" y="346075"/>
            <a:ext cx="876300" cy="781050"/>
            <a:chOff x="8370" y="4384"/>
            <a:chExt cx="2280" cy="2032"/>
          </a:xfrm>
        </p:grpSpPr>
        <p:grpSp>
          <p:nvGrpSpPr>
            <p:cNvPr id="6" name="组合 158"/>
            <p:cNvGrpSpPr/>
            <p:nvPr/>
          </p:nvGrpSpPr>
          <p:grpSpPr>
            <a:xfrm>
              <a:off x="8370" y="4384"/>
              <a:ext cx="2280" cy="2032"/>
              <a:chOff x="3720691" y="2824413"/>
              <a:chExt cx="1341120" cy="1209172"/>
            </a:xfrm>
          </p:grpSpPr>
          <p:sp>
            <p:nvSpPr>
              <p:cNvPr id="9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1052828 w 2740"/>
                  <a:gd name="T1" fmla="*/ 1144413 h 2446"/>
                  <a:gd name="T2" fmla="*/ 1005840 w 2740"/>
                  <a:gd name="T3" fmla="*/ 1191376 h 2446"/>
                  <a:gd name="T4" fmla="*/ 938784 w 2740"/>
                  <a:gd name="T5" fmla="*/ 1208678 h 2446"/>
                  <a:gd name="T6" fmla="*/ 399399 w 2740"/>
                  <a:gd name="T7" fmla="*/ 1208678 h 2446"/>
                  <a:gd name="T8" fmla="*/ 335280 w 2740"/>
                  <a:gd name="T9" fmla="*/ 1191376 h 2446"/>
                  <a:gd name="T10" fmla="*/ 288292 w 2740"/>
                  <a:gd name="T11" fmla="*/ 1143918 h 2446"/>
                  <a:gd name="T12" fmla="*/ 17621 w 2740"/>
                  <a:gd name="T13" fmla="*/ 670334 h 2446"/>
                  <a:gd name="T14" fmla="*/ 0 w 2740"/>
                  <a:gd name="T15" fmla="*/ 604586 h 2446"/>
                  <a:gd name="T16" fmla="*/ 17621 w 2740"/>
                  <a:gd name="T17" fmla="*/ 538344 h 2446"/>
                  <a:gd name="T18" fmla="*/ 287313 w 2740"/>
                  <a:gd name="T19" fmla="*/ 66737 h 2446"/>
                  <a:gd name="T20" fmla="*/ 335280 w 2740"/>
                  <a:gd name="T21" fmla="*/ 18291 h 2446"/>
                  <a:gd name="T22" fmla="*/ 396462 w 2740"/>
                  <a:gd name="T23" fmla="*/ 494 h 2446"/>
                  <a:gd name="T24" fmla="*/ 937805 w 2740"/>
                  <a:gd name="T25" fmla="*/ 494 h 2446"/>
                  <a:gd name="T26" fmla="*/ 1005840 w 2740"/>
                  <a:gd name="T27" fmla="*/ 18291 h 2446"/>
                  <a:gd name="T28" fmla="*/ 1052828 w 2740"/>
                  <a:gd name="T29" fmla="*/ 65254 h 2446"/>
                  <a:gd name="T30" fmla="*/ 1322521 w 2740"/>
                  <a:gd name="T31" fmla="*/ 536861 h 2446"/>
                  <a:gd name="T32" fmla="*/ 1341120 w 2740"/>
                  <a:gd name="T33" fmla="*/ 604586 h 2446"/>
                  <a:gd name="T34" fmla="*/ 1322031 w 2740"/>
                  <a:gd name="T35" fmla="*/ 672806 h 2446"/>
                  <a:gd name="T36" fmla="*/ 1052828 w 2740"/>
                  <a:gd name="T37" fmla="*/ 1144413 h 244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F9F9F9"/>
                  </a:gs>
                  <a:gs pos="100000">
                    <a:srgbClr val="D3D3D3"/>
                  </a:gs>
                </a:gsLst>
                <a:lin ang="5400000"/>
              </a:gradFill>
              <a:ln>
                <a:noFill/>
              </a:ln>
              <a:effectLst>
                <a:outerShdw blurRad="190500" dist="114300" dir="2700000" algn="tl" rotWithShape="0">
                  <a:srgbClr val="000000">
                    <a:alpha val="39999"/>
                  </a:srgbClr>
                </a:outerShdw>
              </a:effectLst>
            </p:spPr>
            <p:txBody>
              <a:bodyPr/>
              <a:lstStyle>
                <a:defPPr>
                  <a:defRPr lang="zh-CN"/>
                </a:defPPr>
                <a:lvl1pPr marL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lvl="1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lvl="2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lvl="3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lvl="4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lvl="5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lvl="6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lvl="7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lvl="8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0" name="Freeform 5"/>
              <p:cNvSpPr/>
              <p:nvPr/>
            </p:nvSpPr>
            <p:spPr bwMode="auto">
              <a:xfrm rot="1855731">
                <a:off x="3764807" y="2863083"/>
                <a:ext cx="1264653" cy="1140756"/>
              </a:xfrm>
              <a:custGeom>
                <a:avLst/>
                <a:gdLst>
                  <a:gd name="T0" fmla="*/ 992799 w 2740"/>
                  <a:gd name="T1" fmla="*/ 1079661 h 2446"/>
                  <a:gd name="T2" fmla="*/ 948490 w 2740"/>
                  <a:gd name="T3" fmla="*/ 1123966 h 2446"/>
                  <a:gd name="T4" fmla="*/ 885257 w 2740"/>
                  <a:gd name="T5" fmla="*/ 1140290 h 2446"/>
                  <a:gd name="T6" fmla="*/ 376627 w 2740"/>
                  <a:gd name="T7" fmla="*/ 1140290 h 2446"/>
                  <a:gd name="T8" fmla="*/ 316163 w 2740"/>
                  <a:gd name="T9" fmla="*/ 1123966 h 2446"/>
                  <a:gd name="T10" fmla="*/ 271854 w 2740"/>
                  <a:gd name="T11" fmla="*/ 1079194 h 2446"/>
                  <a:gd name="T12" fmla="*/ 16616 w 2740"/>
                  <a:gd name="T13" fmla="*/ 632406 h 2446"/>
                  <a:gd name="T14" fmla="*/ 0 w 2740"/>
                  <a:gd name="T15" fmla="*/ 570378 h 2446"/>
                  <a:gd name="T16" fmla="*/ 16616 w 2740"/>
                  <a:gd name="T17" fmla="*/ 507884 h 2446"/>
                  <a:gd name="T18" fmla="*/ 270931 w 2740"/>
                  <a:gd name="T19" fmla="*/ 62961 h 2446"/>
                  <a:gd name="T20" fmla="*/ 316163 w 2740"/>
                  <a:gd name="T21" fmla="*/ 17256 h 2446"/>
                  <a:gd name="T22" fmla="*/ 373857 w 2740"/>
                  <a:gd name="T23" fmla="*/ 466 h 2446"/>
                  <a:gd name="T24" fmla="*/ 884334 w 2740"/>
                  <a:gd name="T25" fmla="*/ 466 h 2446"/>
                  <a:gd name="T26" fmla="*/ 948490 w 2740"/>
                  <a:gd name="T27" fmla="*/ 17256 h 2446"/>
                  <a:gd name="T28" fmla="*/ 992799 w 2740"/>
                  <a:gd name="T29" fmla="*/ 61562 h 2446"/>
                  <a:gd name="T30" fmla="*/ 1247114 w 2740"/>
                  <a:gd name="T31" fmla="*/ 506484 h 2446"/>
                  <a:gd name="T32" fmla="*/ 1264653 w 2740"/>
                  <a:gd name="T33" fmla="*/ 570378 h 2446"/>
                  <a:gd name="T34" fmla="*/ 1246652 w 2740"/>
                  <a:gd name="T35" fmla="*/ 634738 h 2446"/>
                  <a:gd name="T36" fmla="*/ 992799 w 2740"/>
                  <a:gd name="T37" fmla="*/ 1079661 h 244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40000"/>
              </a:gradFill>
              <a:ln>
                <a:noFill/>
              </a:ln>
              <a:effectLst>
                <a:outerShdw blurRad="50800" dist="38100" dir="2700000" algn="tl" rotWithShape="0">
                  <a:srgbClr val="000000">
                    <a:alpha val="39999"/>
                  </a:srgbClr>
                </a:outerShdw>
              </a:effectLst>
            </p:spPr>
            <p:txBody>
              <a:bodyPr/>
              <a:lstStyle>
                <a:defPPr>
                  <a:defRPr lang="zh-CN"/>
                </a:defPPr>
                <a:lvl1pPr marL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lvl="1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lvl="2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lvl="3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lvl="4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lvl="5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lvl="6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lvl="7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lvl="8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14" name="Freeform 5"/>
            <p:cNvSpPr/>
            <p:nvPr/>
          </p:nvSpPr>
          <p:spPr>
            <a:xfrm rot="1855731">
              <a:off x="8527" y="4524"/>
              <a:ext cx="1965" cy="1755"/>
            </a:xfrm>
            <a:custGeom>
              <a:avLst/>
              <a:gdLst/>
              <a:ahLst/>
              <a:cxnLst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rect l="0" t="0" r="0" b="0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 cmpd="sng">
              <a:solidFill>
                <a:srgbClr val="414455">
                  <a:alpha val="100000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/>
            <a:lstStyle>
              <a:defPPr>
                <a:defRPr lang="zh-CN"/>
              </a:defPPr>
              <a:lvl1pPr marL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lvl="1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lvl="2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lvl="3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lvl="4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lvl="5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lvl="6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lvl="7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lvl="8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  <p:pic>
          <p:nvPicPr>
            <p:cNvPr id="15" name="图片 1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767" y="4579"/>
              <a:ext cx="1538" cy="1537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16" name="矩形 15"/>
          <p:cNvSpPr/>
          <p:nvPr/>
        </p:nvSpPr>
        <p:spPr>
          <a:xfrm>
            <a:off x="1562823" y="474442"/>
            <a:ext cx="857059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buClrTx/>
              <a:buSzTx/>
              <a:buFontTx/>
            </a:pPr>
            <a:r>
              <a:rPr lang="zh-CN" altLang="en-US" sz="2800" b="1" dirty="0">
                <a:solidFill>
                  <a:schemeClr val="tx1">
                    <a:lumMod val="50000"/>
                    <a:lumOff val="50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知识准备</a:t>
            </a:r>
          </a:p>
        </p:txBody>
      </p:sp>
      <p:cxnSp>
        <p:nvCxnSpPr>
          <p:cNvPr id="22" name="直接连接符 21"/>
          <p:cNvCxnSpPr/>
          <p:nvPr/>
        </p:nvCxnSpPr>
        <p:spPr>
          <a:xfrm>
            <a:off x="1656080" y="1100455"/>
            <a:ext cx="9887585" cy="8890"/>
          </a:xfrm>
          <a:prstGeom prst="line">
            <a:avLst/>
          </a:prstGeom>
          <a:ln w="1587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椭圆 22"/>
          <p:cNvSpPr/>
          <p:nvPr/>
        </p:nvSpPr>
        <p:spPr>
          <a:xfrm>
            <a:off x="11459845" y="1052195"/>
            <a:ext cx="114300" cy="114300"/>
          </a:xfrm>
          <a:prstGeom prst="ellipse">
            <a:avLst/>
          </a:prstGeom>
          <a:solidFill>
            <a:srgbClr val="CC99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274945" y="1459230"/>
            <a:ext cx="4122420" cy="475297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774700" y="1487805"/>
            <a:ext cx="7646035" cy="4939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575945" algn="l" fontAlgn="auto">
              <a:lnSpc>
                <a:spcPct val="150000"/>
              </a:lnSpc>
              <a:buClrTx/>
              <a:buSzTx/>
              <a:buFontTx/>
              <a:buNone/>
            </a:pPr>
            <a:r>
              <a:rPr lang="zh-CN" altLang="en-US" sz="2500" b="1" dirty="0">
                <a:solidFill>
                  <a:srgbClr val="005CA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4. 使用方法</a:t>
            </a:r>
          </a:p>
          <a:p>
            <a:pPr indent="575945" algn="l" fontAlgn="auto">
              <a:lnSpc>
                <a:spcPct val="150000"/>
              </a:lnSpc>
              <a:buClrTx/>
              <a:buSzTx/>
              <a:buFontTx/>
              <a:buNone/>
            </a:pPr>
            <a:r>
              <a:rPr lang="zh-CN" altLang="en-US" sz="2400" b="1" dirty="0">
                <a:solidFill>
                  <a:schemeClr val="accent2">
                    <a:lumMod val="60000"/>
                    <a:lumOff val="4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（1） 手摇式兆欧表。</a:t>
            </a:r>
          </a:p>
          <a:p>
            <a:pPr indent="575945" algn="l" fontAlgn="auto">
              <a:lnSpc>
                <a:spcPct val="150000"/>
              </a:lnSpc>
              <a:buClrTx/>
              <a:buSzTx/>
              <a:buNone/>
            </a:pPr>
            <a:r>
              <a:rPr lang="zh-CN" altLang="en-US" sz="23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① 校表。</a:t>
            </a:r>
          </a:p>
          <a:p>
            <a:pPr indent="575945" algn="l" fontAlgn="auto">
              <a:lnSpc>
                <a:spcPct val="150000"/>
              </a:lnSpc>
              <a:buClrTx/>
              <a:buSzTx/>
              <a:buNone/>
            </a:pPr>
            <a:r>
              <a:rPr lang="zh-CN" altLang="en-US" sz="23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② 断开被测设备电源，对于大电容设备还要进行放电。</a:t>
            </a:r>
          </a:p>
          <a:p>
            <a:pPr indent="575945" algn="l" fontAlgn="auto">
              <a:lnSpc>
                <a:spcPct val="150000"/>
              </a:lnSpc>
              <a:buClrTx/>
              <a:buSzTx/>
              <a:buNone/>
            </a:pPr>
            <a:r>
              <a:rPr lang="zh-CN" altLang="en-US" sz="23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③ 选用电压等级符合的绝缘表。</a:t>
            </a:r>
          </a:p>
          <a:p>
            <a:pPr indent="575945" algn="l" fontAlgn="auto">
              <a:lnSpc>
                <a:spcPct val="150000"/>
              </a:lnSpc>
              <a:buClrTx/>
              <a:buSzTx/>
              <a:buNone/>
            </a:pPr>
            <a:r>
              <a:rPr lang="zh-CN" altLang="en-US" sz="23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④ 测量绝缘电阻时，一般只用“L”和“E”端，但在测量电缆对地的绝缘电阻或被测设备的漏电较严重时，就要使用“G”端，并将“G”端接屏蔽层或外壳。</a:t>
            </a:r>
          </a:p>
          <a:p>
            <a:pPr indent="575945" algn="l" fontAlgn="auto">
              <a:lnSpc>
                <a:spcPct val="150000"/>
              </a:lnSpc>
              <a:buClrTx/>
              <a:buSzTx/>
              <a:buNone/>
            </a:pPr>
            <a:r>
              <a:rPr lang="zh-CN" altLang="en-US" sz="23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⑤ 拆线放电。</a:t>
            </a:r>
          </a:p>
        </p:txBody>
      </p:sp>
      <p:grpSp>
        <p:nvGrpSpPr>
          <p:cNvPr id="5" name="组合 4"/>
          <p:cNvGrpSpPr/>
          <p:nvPr/>
        </p:nvGrpSpPr>
        <p:grpSpPr>
          <a:xfrm>
            <a:off x="499745" y="346075"/>
            <a:ext cx="876300" cy="781050"/>
            <a:chOff x="8370" y="4384"/>
            <a:chExt cx="2280" cy="2032"/>
          </a:xfrm>
        </p:grpSpPr>
        <p:grpSp>
          <p:nvGrpSpPr>
            <p:cNvPr id="6" name="组合 158"/>
            <p:cNvGrpSpPr/>
            <p:nvPr/>
          </p:nvGrpSpPr>
          <p:grpSpPr>
            <a:xfrm>
              <a:off x="8370" y="4384"/>
              <a:ext cx="2280" cy="2032"/>
              <a:chOff x="3720691" y="2824413"/>
              <a:chExt cx="1341120" cy="1209172"/>
            </a:xfrm>
          </p:grpSpPr>
          <p:sp>
            <p:nvSpPr>
              <p:cNvPr id="9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1052828 w 2740"/>
                  <a:gd name="T1" fmla="*/ 1144413 h 2446"/>
                  <a:gd name="T2" fmla="*/ 1005840 w 2740"/>
                  <a:gd name="T3" fmla="*/ 1191376 h 2446"/>
                  <a:gd name="T4" fmla="*/ 938784 w 2740"/>
                  <a:gd name="T5" fmla="*/ 1208678 h 2446"/>
                  <a:gd name="T6" fmla="*/ 399399 w 2740"/>
                  <a:gd name="T7" fmla="*/ 1208678 h 2446"/>
                  <a:gd name="T8" fmla="*/ 335280 w 2740"/>
                  <a:gd name="T9" fmla="*/ 1191376 h 2446"/>
                  <a:gd name="T10" fmla="*/ 288292 w 2740"/>
                  <a:gd name="T11" fmla="*/ 1143918 h 2446"/>
                  <a:gd name="T12" fmla="*/ 17621 w 2740"/>
                  <a:gd name="T13" fmla="*/ 670334 h 2446"/>
                  <a:gd name="T14" fmla="*/ 0 w 2740"/>
                  <a:gd name="T15" fmla="*/ 604586 h 2446"/>
                  <a:gd name="T16" fmla="*/ 17621 w 2740"/>
                  <a:gd name="T17" fmla="*/ 538344 h 2446"/>
                  <a:gd name="T18" fmla="*/ 287313 w 2740"/>
                  <a:gd name="T19" fmla="*/ 66737 h 2446"/>
                  <a:gd name="T20" fmla="*/ 335280 w 2740"/>
                  <a:gd name="T21" fmla="*/ 18291 h 2446"/>
                  <a:gd name="T22" fmla="*/ 396462 w 2740"/>
                  <a:gd name="T23" fmla="*/ 494 h 2446"/>
                  <a:gd name="T24" fmla="*/ 937805 w 2740"/>
                  <a:gd name="T25" fmla="*/ 494 h 2446"/>
                  <a:gd name="T26" fmla="*/ 1005840 w 2740"/>
                  <a:gd name="T27" fmla="*/ 18291 h 2446"/>
                  <a:gd name="T28" fmla="*/ 1052828 w 2740"/>
                  <a:gd name="T29" fmla="*/ 65254 h 2446"/>
                  <a:gd name="T30" fmla="*/ 1322521 w 2740"/>
                  <a:gd name="T31" fmla="*/ 536861 h 2446"/>
                  <a:gd name="T32" fmla="*/ 1341120 w 2740"/>
                  <a:gd name="T33" fmla="*/ 604586 h 2446"/>
                  <a:gd name="T34" fmla="*/ 1322031 w 2740"/>
                  <a:gd name="T35" fmla="*/ 672806 h 2446"/>
                  <a:gd name="T36" fmla="*/ 1052828 w 2740"/>
                  <a:gd name="T37" fmla="*/ 1144413 h 244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F9F9F9"/>
                  </a:gs>
                  <a:gs pos="100000">
                    <a:srgbClr val="D3D3D3"/>
                  </a:gs>
                </a:gsLst>
                <a:lin ang="5400000"/>
              </a:gradFill>
              <a:ln>
                <a:noFill/>
              </a:ln>
              <a:effectLst>
                <a:outerShdw blurRad="190500" dist="114300" dir="2700000" algn="tl" rotWithShape="0">
                  <a:srgbClr val="000000">
                    <a:alpha val="39999"/>
                  </a:srgbClr>
                </a:outerShdw>
              </a:effectLst>
            </p:spPr>
            <p:txBody>
              <a:bodyPr/>
              <a:lstStyle>
                <a:defPPr>
                  <a:defRPr lang="zh-CN"/>
                </a:defPPr>
                <a:lvl1pPr marL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lvl="1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lvl="2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lvl="3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lvl="4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lvl="5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lvl="6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lvl="7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lvl="8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0" name="Freeform 5"/>
              <p:cNvSpPr/>
              <p:nvPr/>
            </p:nvSpPr>
            <p:spPr bwMode="auto">
              <a:xfrm rot="1855731">
                <a:off x="3764807" y="2863083"/>
                <a:ext cx="1264653" cy="1140756"/>
              </a:xfrm>
              <a:custGeom>
                <a:avLst/>
                <a:gdLst>
                  <a:gd name="T0" fmla="*/ 992799 w 2740"/>
                  <a:gd name="T1" fmla="*/ 1079661 h 2446"/>
                  <a:gd name="T2" fmla="*/ 948490 w 2740"/>
                  <a:gd name="T3" fmla="*/ 1123966 h 2446"/>
                  <a:gd name="T4" fmla="*/ 885257 w 2740"/>
                  <a:gd name="T5" fmla="*/ 1140290 h 2446"/>
                  <a:gd name="T6" fmla="*/ 376627 w 2740"/>
                  <a:gd name="T7" fmla="*/ 1140290 h 2446"/>
                  <a:gd name="T8" fmla="*/ 316163 w 2740"/>
                  <a:gd name="T9" fmla="*/ 1123966 h 2446"/>
                  <a:gd name="T10" fmla="*/ 271854 w 2740"/>
                  <a:gd name="T11" fmla="*/ 1079194 h 2446"/>
                  <a:gd name="T12" fmla="*/ 16616 w 2740"/>
                  <a:gd name="T13" fmla="*/ 632406 h 2446"/>
                  <a:gd name="T14" fmla="*/ 0 w 2740"/>
                  <a:gd name="T15" fmla="*/ 570378 h 2446"/>
                  <a:gd name="T16" fmla="*/ 16616 w 2740"/>
                  <a:gd name="T17" fmla="*/ 507884 h 2446"/>
                  <a:gd name="T18" fmla="*/ 270931 w 2740"/>
                  <a:gd name="T19" fmla="*/ 62961 h 2446"/>
                  <a:gd name="T20" fmla="*/ 316163 w 2740"/>
                  <a:gd name="T21" fmla="*/ 17256 h 2446"/>
                  <a:gd name="T22" fmla="*/ 373857 w 2740"/>
                  <a:gd name="T23" fmla="*/ 466 h 2446"/>
                  <a:gd name="T24" fmla="*/ 884334 w 2740"/>
                  <a:gd name="T25" fmla="*/ 466 h 2446"/>
                  <a:gd name="T26" fmla="*/ 948490 w 2740"/>
                  <a:gd name="T27" fmla="*/ 17256 h 2446"/>
                  <a:gd name="T28" fmla="*/ 992799 w 2740"/>
                  <a:gd name="T29" fmla="*/ 61562 h 2446"/>
                  <a:gd name="T30" fmla="*/ 1247114 w 2740"/>
                  <a:gd name="T31" fmla="*/ 506484 h 2446"/>
                  <a:gd name="T32" fmla="*/ 1264653 w 2740"/>
                  <a:gd name="T33" fmla="*/ 570378 h 2446"/>
                  <a:gd name="T34" fmla="*/ 1246652 w 2740"/>
                  <a:gd name="T35" fmla="*/ 634738 h 2446"/>
                  <a:gd name="T36" fmla="*/ 992799 w 2740"/>
                  <a:gd name="T37" fmla="*/ 1079661 h 244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40000"/>
              </a:gradFill>
              <a:ln>
                <a:noFill/>
              </a:ln>
              <a:effectLst>
                <a:outerShdw blurRad="50800" dist="38100" dir="2700000" algn="tl" rotWithShape="0">
                  <a:srgbClr val="000000">
                    <a:alpha val="39999"/>
                  </a:srgbClr>
                </a:outerShdw>
              </a:effectLst>
            </p:spPr>
            <p:txBody>
              <a:bodyPr/>
              <a:lstStyle>
                <a:defPPr>
                  <a:defRPr lang="zh-CN"/>
                </a:defPPr>
                <a:lvl1pPr marL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lvl="1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lvl="2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lvl="3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lvl="4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lvl="5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lvl="6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lvl="7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lvl="8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14" name="Freeform 5"/>
            <p:cNvSpPr/>
            <p:nvPr/>
          </p:nvSpPr>
          <p:spPr>
            <a:xfrm rot="1855731">
              <a:off x="8527" y="4524"/>
              <a:ext cx="1965" cy="1755"/>
            </a:xfrm>
            <a:custGeom>
              <a:avLst/>
              <a:gdLst/>
              <a:ahLst/>
              <a:cxnLst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rect l="0" t="0" r="0" b="0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 cmpd="sng">
              <a:solidFill>
                <a:srgbClr val="414455">
                  <a:alpha val="100000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/>
            <a:lstStyle>
              <a:defPPr>
                <a:defRPr lang="zh-CN"/>
              </a:defPPr>
              <a:lvl1pPr marL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lvl="1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lvl="2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lvl="3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lvl="4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lvl="5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lvl="6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lvl="7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lvl="8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  <p:pic>
          <p:nvPicPr>
            <p:cNvPr id="15" name="图片 1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767" y="4579"/>
              <a:ext cx="1538" cy="1537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16" name="矩形 15"/>
          <p:cNvSpPr/>
          <p:nvPr/>
        </p:nvSpPr>
        <p:spPr>
          <a:xfrm>
            <a:off x="1562823" y="474442"/>
            <a:ext cx="857059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buClrTx/>
              <a:buSzTx/>
              <a:buFontTx/>
            </a:pPr>
            <a:r>
              <a:rPr lang="zh-CN" altLang="en-US" sz="2800" b="1" dirty="0">
                <a:solidFill>
                  <a:schemeClr val="tx1">
                    <a:lumMod val="50000"/>
                    <a:lumOff val="50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知识准备</a:t>
            </a:r>
          </a:p>
        </p:txBody>
      </p:sp>
      <p:cxnSp>
        <p:nvCxnSpPr>
          <p:cNvPr id="22" name="直接连接符 21"/>
          <p:cNvCxnSpPr/>
          <p:nvPr/>
        </p:nvCxnSpPr>
        <p:spPr>
          <a:xfrm>
            <a:off x="1656080" y="1100455"/>
            <a:ext cx="9887585" cy="8890"/>
          </a:xfrm>
          <a:prstGeom prst="line">
            <a:avLst/>
          </a:prstGeom>
          <a:ln w="1587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椭圆 22"/>
          <p:cNvSpPr/>
          <p:nvPr/>
        </p:nvSpPr>
        <p:spPr>
          <a:xfrm>
            <a:off x="11459845" y="1052195"/>
            <a:ext cx="114300" cy="114300"/>
          </a:xfrm>
          <a:prstGeom prst="ellipse">
            <a:avLst/>
          </a:prstGeom>
          <a:solidFill>
            <a:srgbClr val="CC99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832215" y="1365250"/>
            <a:ext cx="2513965" cy="19939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832215" y="3098800"/>
            <a:ext cx="2513965" cy="162052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832215" y="4720590"/>
            <a:ext cx="2513965" cy="161607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774700" y="1487805"/>
            <a:ext cx="7646035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575945" algn="l" fontAlgn="auto">
              <a:lnSpc>
                <a:spcPct val="150000"/>
              </a:lnSpc>
              <a:buClrTx/>
              <a:buSzTx/>
              <a:buFontTx/>
              <a:buNone/>
            </a:pPr>
            <a:r>
              <a:rPr lang="zh-CN" altLang="en-US" sz="2500" b="1" dirty="0">
                <a:solidFill>
                  <a:srgbClr val="005CA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4. 使用方法</a:t>
            </a:r>
          </a:p>
          <a:p>
            <a:pPr indent="575945" algn="l" fontAlgn="auto">
              <a:lnSpc>
                <a:spcPct val="150000"/>
              </a:lnSpc>
              <a:buClrTx/>
              <a:buSzTx/>
              <a:buFontTx/>
              <a:buNone/>
            </a:pPr>
            <a:r>
              <a:rPr lang="zh-CN" altLang="en-US" sz="2400" b="1" dirty="0">
                <a:solidFill>
                  <a:schemeClr val="accent2">
                    <a:lumMod val="60000"/>
                    <a:lumOff val="4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（2） 数字式兆欧表。</a:t>
            </a:r>
          </a:p>
          <a:p>
            <a:pPr indent="575945" algn="l" fontAlgn="auto">
              <a:lnSpc>
                <a:spcPct val="150000"/>
              </a:lnSpc>
              <a:buClrTx/>
              <a:buSzTx/>
              <a:buNone/>
            </a:pPr>
            <a:r>
              <a:rPr lang="zh-CN" altLang="en-US" sz="23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① 测量电压。② 测量电阻。③ 绝缘测验。</a:t>
            </a:r>
          </a:p>
        </p:txBody>
      </p:sp>
      <p:grpSp>
        <p:nvGrpSpPr>
          <p:cNvPr id="5" name="组合 4"/>
          <p:cNvGrpSpPr/>
          <p:nvPr/>
        </p:nvGrpSpPr>
        <p:grpSpPr>
          <a:xfrm>
            <a:off x="499745" y="346075"/>
            <a:ext cx="876300" cy="781050"/>
            <a:chOff x="8370" y="4384"/>
            <a:chExt cx="2280" cy="2032"/>
          </a:xfrm>
        </p:grpSpPr>
        <p:grpSp>
          <p:nvGrpSpPr>
            <p:cNvPr id="6" name="组合 158"/>
            <p:cNvGrpSpPr/>
            <p:nvPr/>
          </p:nvGrpSpPr>
          <p:grpSpPr>
            <a:xfrm>
              <a:off x="8370" y="4384"/>
              <a:ext cx="2280" cy="2032"/>
              <a:chOff x="3720691" y="2824413"/>
              <a:chExt cx="1341120" cy="1209172"/>
            </a:xfrm>
          </p:grpSpPr>
          <p:sp>
            <p:nvSpPr>
              <p:cNvPr id="9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1052828 w 2740"/>
                  <a:gd name="T1" fmla="*/ 1144413 h 2446"/>
                  <a:gd name="T2" fmla="*/ 1005840 w 2740"/>
                  <a:gd name="T3" fmla="*/ 1191376 h 2446"/>
                  <a:gd name="T4" fmla="*/ 938784 w 2740"/>
                  <a:gd name="T5" fmla="*/ 1208678 h 2446"/>
                  <a:gd name="T6" fmla="*/ 399399 w 2740"/>
                  <a:gd name="T7" fmla="*/ 1208678 h 2446"/>
                  <a:gd name="T8" fmla="*/ 335280 w 2740"/>
                  <a:gd name="T9" fmla="*/ 1191376 h 2446"/>
                  <a:gd name="T10" fmla="*/ 288292 w 2740"/>
                  <a:gd name="T11" fmla="*/ 1143918 h 2446"/>
                  <a:gd name="T12" fmla="*/ 17621 w 2740"/>
                  <a:gd name="T13" fmla="*/ 670334 h 2446"/>
                  <a:gd name="T14" fmla="*/ 0 w 2740"/>
                  <a:gd name="T15" fmla="*/ 604586 h 2446"/>
                  <a:gd name="T16" fmla="*/ 17621 w 2740"/>
                  <a:gd name="T17" fmla="*/ 538344 h 2446"/>
                  <a:gd name="T18" fmla="*/ 287313 w 2740"/>
                  <a:gd name="T19" fmla="*/ 66737 h 2446"/>
                  <a:gd name="T20" fmla="*/ 335280 w 2740"/>
                  <a:gd name="T21" fmla="*/ 18291 h 2446"/>
                  <a:gd name="T22" fmla="*/ 396462 w 2740"/>
                  <a:gd name="T23" fmla="*/ 494 h 2446"/>
                  <a:gd name="T24" fmla="*/ 937805 w 2740"/>
                  <a:gd name="T25" fmla="*/ 494 h 2446"/>
                  <a:gd name="T26" fmla="*/ 1005840 w 2740"/>
                  <a:gd name="T27" fmla="*/ 18291 h 2446"/>
                  <a:gd name="T28" fmla="*/ 1052828 w 2740"/>
                  <a:gd name="T29" fmla="*/ 65254 h 2446"/>
                  <a:gd name="T30" fmla="*/ 1322521 w 2740"/>
                  <a:gd name="T31" fmla="*/ 536861 h 2446"/>
                  <a:gd name="T32" fmla="*/ 1341120 w 2740"/>
                  <a:gd name="T33" fmla="*/ 604586 h 2446"/>
                  <a:gd name="T34" fmla="*/ 1322031 w 2740"/>
                  <a:gd name="T35" fmla="*/ 672806 h 2446"/>
                  <a:gd name="T36" fmla="*/ 1052828 w 2740"/>
                  <a:gd name="T37" fmla="*/ 1144413 h 244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F9F9F9"/>
                  </a:gs>
                  <a:gs pos="100000">
                    <a:srgbClr val="D3D3D3"/>
                  </a:gs>
                </a:gsLst>
                <a:lin ang="5400000"/>
              </a:gradFill>
              <a:ln>
                <a:noFill/>
              </a:ln>
              <a:effectLst>
                <a:outerShdw blurRad="190500" dist="114300" dir="2700000" algn="tl" rotWithShape="0">
                  <a:srgbClr val="000000">
                    <a:alpha val="39999"/>
                  </a:srgbClr>
                </a:outerShdw>
              </a:effectLst>
            </p:spPr>
            <p:txBody>
              <a:bodyPr/>
              <a:lstStyle>
                <a:defPPr>
                  <a:defRPr lang="zh-CN"/>
                </a:defPPr>
                <a:lvl1pPr marL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lvl="1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lvl="2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lvl="3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lvl="4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lvl="5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lvl="6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lvl="7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lvl="8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0" name="Freeform 5"/>
              <p:cNvSpPr/>
              <p:nvPr/>
            </p:nvSpPr>
            <p:spPr bwMode="auto">
              <a:xfrm rot="1855731">
                <a:off x="3764807" y="2863083"/>
                <a:ext cx="1264653" cy="1140756"/>
              </a:xfrm>
              <a:custGeom>
                <a:avLst/>
                <a:gdLst>
                  <a:gd name="T0" fmla="*/ 992799 w 2740"/>
                  <a:gd name="T1" fmla="*/ 1079661 h 2446"/>
                  <a:gd name="T2" fmla="*/ 948490 w 2740"/>
                  <a:gd name="T3" fmla="*/ 1123966 h 2446"/>
                  <a:gd name="T4" fmla="*/ 885257 w 2740"/>
                  <a:gd name="T5" fmla="*/ 1140290 h 2446"/>
                  <a:gd name="T6" fmla="*/ 376627 w 2740"/>
                  <a:gd name="T7" fmla="*/ 1140290 h 2446"/>
                  <a:gd name="T8" fmla="*/ 316163 w 2740"/>
                  <a:gd name="T9" fmla="*/ 1123966 h 2446"/>
                  <a:gd name="T10" fmla="*/ 271854 w 2740"/>
                  <a:gd name="T11" fmla="*/ 1079194 h 2446"/>
                  <a:gd name="T12" fmla="*/ 16616 w 2740"/>
                  <a:gd name="T13" fmla="*/ 632406 h 2446"/>
                  <a:gd name="T14" fmla="*/ 0 w 2740"/>
                  <a:gd name="T15" fmla="*/ 570378 h 2446"/>
                  <a:gd name="T16" fmla="*/ 16616 w 2740"/>
                  <a:gd name="T17" fmla="*/ 507884 h 2446"/>
                  <a:gd name="T18" fmla="*/ 270931 w 2740"/>
                  <a:gd name="T19" fmla="*/ 62961 h 2446"/>
                  <a:gd name="T20" fmla="*/ 316163 w 2740"/>
                  <a:gd name="T21" fmla="*/ 17256 h 2446"/>
                  <a:gd name="T22" fmla="*/ 373857 w 2740"/>
                  <a:gd name="T23" fmla="*/ 466 h 2446"/>
                  <a:gd name="T24" fmla="*/ 884334 w 2740"/>
                  <a:gd name="T25" fmla="*/ 466 h 2446"/>
                  <a:gd name="T26" fmla="*/ 948490 w 2740"/>
                  <a:gd name="T27" fmla="*/ 17256 h 2446"/>
                  <a:gd name="T28" fmla="*/ 992799 w 2740"/>
                  <a:gd name="T29" fmla="*/ 61562 h 2446"/>
                  <a:gd name="T30" fmla="*/ 1247114 w 2740"/>
                  <a:gd name="T31" fmla="*/ 506484 h 2446"/>
                  <a:gd name="T32" fmla="*/ 1264653 w 2740"/>
                  <a:gd name="T33" fmla="*/ 570378 h 2446"/>
                  <a:gd name="T34" fmla="*/ 1246652 w 2740"/>
                  <a:gd name="T35" fmla="*/ 634738 h 2446"/>
                  <a:gd name="T36" fmla="*/ 992799 w 2740"/>
                  <a:gd name="T37" fmla="*/ 1079661 h 244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40000"/>
              </a:gradFill>
              <a:ln>
                <a:noFill/>
              </a:ln>
              <a:effectLst>
                <a:outerShdw blurRad="50800" dist="38100" dir="2700000" algn="tl" rotWithShape="0">
                  <a:srgbClr val="000000">
                    <a:alpha val="39999"/>
                  </a:srgbClr>
                </a:outerShdw>
              </a:effectLst>
            </p:spPr>
            <p:txBody>
              <a:bodyPr/>
              <a:lstStyle>
                <a:defPPr>
                  <a:defRPr lang="zh-CN"/>
                </a:defPPr>
                <a:lvl1pPr marL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lvl="1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lvl="2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lvl="3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lvl="4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lvl="5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lvl="6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lvl="7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lvl="8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14" name="Freeform 5"/>
            <p:cNvSpPr/>
            <p:nvPr/>
          </p:nvSpPr>
          <p:spPr>
            <a:xfrm rot="1855731">
              <a:off x="8527" y="4524"/>
              <a:ext cx="1965" cy="1755"/>
            </a:xfrm>
            <a:custGeom>
              <a:avLst/>
              <a:gdLst/>
              <a:ahLst/>
              <a:cxnLst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rect l="0" t="0" r="0" b="0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 cmpd="sng">
              <a:solidFill>
                <a:srgbClr val="414455">
                  <a:alpha val="100000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/>
            <a:lstStyle>
              <a:defPPr>
                <a:defRPr lang="zh-CN"/>
              </a:defPPr>
              <a:lvl1pPr marL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lvl="1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lvl="2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lvl="3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lvl="4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lvl="5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lvl="6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lvl="7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lvl="8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  <p:pic>
          <p:nvPicPr>
            <p:cNvPr id="15" name="图片 1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767" y="4579"/>
              <a:ext cx="1538" cy="1537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16" name="矩形 15"/>
          <p:cNvSpPr/>
          <p:nvPr/>
        </p:nvSpPr>
        <p:spPr>
          <a:xfrm>
            <a:off x="1562823" y="474442"/>
            <a:ext cx="857059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buClrTx/>
              <a:buSzTx/>
              <a:buFontTx/>
            </a:pPr>
            <a:r>
              <a:rPr lang="zh-CN" altLang="en-US" sz="2800" b="1" dirty="0">
                <a:solidFill>
                  <a:schemeClr val="tx1">
                    <a:lumMod val="50000"/>
                    <a:lumOff val="50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知识准备</a:t>
            </a:r>
          </a:p>
        </p:txBody>
      </p:sp>
      <p:cxnSp>
        <p:nvCxnSpPr>
          <p:cNvPr id="22" name="直接连接符 21"/>
          <p:cNvCxnSpPr/>
          <p:nvPr/>
        </p:nvCxnSpPr>
        <p:spPr>
          <a:xfrm>
            <a:off x="1656080" y="1100455"/>
            <a:ext cx="9887585" cy="8890"/>
          </a:xfrm>
          <a:prstGeom prst="line">
            <a:avLst/>
          </a:prstGeom>
          <a:ln w="1587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椭圆 22"/>
          <p:cNvSpPr/>
          <p:nvPr/>
        </p:nvSpPr>
        <p:spPr>
          <a:xfrm>
            <a:off x="11459845" y="1052195"/>
            <a:ext cx="114300" cy="114300"/>
          </a:xfrm>
          <a:prstGeom prst="ellipse">
            <a:avLst/>
          </a:prstGeom>
          <a:solidFill>
            <a:srgbClr val="CC99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44370" y="3347720"/>
            <a:ext cx="2572385" cy="315595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823460" y="3347720"/>
            <a:ext cx="2381250" cy="315531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11415" y="3423920"/>
            <a:ext cx="2523490" cy="304482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774700" y="1365250"/>
            <a:ext cx="5612130" cy="40386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-457200" fontAlgn="auto"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1C85B6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三、 检测仪表的认识与使用</a:t>
            </a:r>
          </a:p>
          <a:p>
            <a:pPr indent="-457200" fontAlgn="auto">
              <a:lnSpc>
                <a:spcPct val="150000"/>
              </a:lnSpc>
            </a:pPr>
            <a:r>
              <a:rPr lang="zh-CN" altLang="en-US" sz="2600" b="1" dirty="0">
                <a:solidFill>
                  <a:srgbClr val="CC9924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（三） 数字式电流钳</a:t>
            </a:r>
          </a:p>
          <a:p>
            <a:pPr indent="575945" algn="l" fontAlgn="auto">
              <a:lnSpc>
                <a:spcPct val="150000"/>
              </a:lnSpc>
              <a:buClrTx/>
              <a:buSzTx/>
              <a:buFontTx/>
              <a:buNone/>
            </a:pPr>
            <a:r>
              <a:rPr lang="zh-CN" altLang="en-US" sz="2500" b="1" dirty="0">
                <a:solidFill>
                  <a:srgbClr val="005CA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1. 作用及组成</a:t>
            </a:r>
          </a:p>
          <a:p>
            <a:pPr indent="575945" algn="l" fontAlgn="auto">
              <a:lnSpc>
                <a:spcPct val="150000"/>
              </a:lnSpc>
              <a:buClrTx/>
              <a:buSzTx/>
              <a:buNone/>
            </a:pPr>
            <a:r>
              <a:rPr lang="zh-CN" altLang="en-US" sz="23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数字式电流钳是一种可以在不把电线切断，不需串联在电路中的情况下进行电流检测的仪器。它由钳口、钳口扳、数字显示屏、电流互感器和功能转换开关组成。</a:t>
            </a:r>
          </a:p>
        </p:txBody>
      </p:sp>
      <p:grpSp>
        <p:nvGrpSpPr>
          <p:cNvPr id="5" name="组合 4"/>
          <p:cNvGrpSpPr/>
          <p:nvPr/>
        </p:nvGrpSpPr>
        <p:grpSpPr>
          <a:xfrm>
            <a:off x="499745" y="346075"/>
            <a:ext cx="876300" cy="781050"/>
            <a:chOff x="8370" y="4384"/>
            <a:chExt cx="2280" cy="2032"/>
          </a:xfrm>
        </p:grpSpPr>
        <p:grpSp>
          <p:nvGrpSpPr>
            <p:cNvPr id="6" name="组合 158"/>
            <p:cNvGrpSpPr/>
            <p:nvPr/>
          </p:nvGrpSpPr>
          <p:grpSpPr>
            <a:xfrm>
              <a:off x="8370" y="4384"/>
              <a:ext cx="2280" cy="2032"/>
              <a:chOff x="3720691" y="2824413"/>
              <a:chExt cx="1341120" cy="1209172"/>
            </a:xfrm>
          </p:grpSpPr>
          <p:sp>
            <p:nvSpPr>
              <p:cNvPr id="9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1052828 w 2740"/>
                  <a:gd name="T1" fmla="*/ 1144413 h 2446"/>
                  <a:gd name="T2" fmla="*/ 1005840 w 2740"/>
                  <a:gd name="T3" fmla="*/ 1191376 h 2446"/>
                  <a:gd name="T4" fmla="*/ 938784 w 2740"/>
                  <a:gd name="T5" fmla="*/ 1208678 h 2446"/>
                  <a:gd name="T6" fmla="*/ 399399 w 2740"/>
                  <a:gd name="T7" fmla="*/ 1208678 h 2446"/>
                  <a:gd name="T8" fmla="*/ 335280 w 2740"/>
                  <a:gd name="T9" fmla="*/ 1191376 h 2446"/>
                  <a:gd name="T10" fmla="*/ 288292 w 2740"/>
                  <a:gd name="T11" fmla="*/ 1143918 h 2446"/>
                  <a:gd name="T12" fmla="*/ 17621 w 2740"/>
                  <a:gd name="T13" fmla="*/ 670334 h 2446"/>
                  <a:gd name="T14" fmla="*/ 0 w 2740"/>
                  <a:gd name="T15" fmla="*/ 604586 h 2446"/>
                  <a:gd name="T16" fmla="*/ 17621 w 2740"/>
                  <a:gd name="T17" fmla="*/ 538344 h 2446"/>
                  <a:gd name="T18" fmla="*/ 287313 w 2740"/>
                  <a:gd name="T19" fmla="*/ 66737 h 2446"/>
                  <a:gd name="T20" fmla="*/ 335280 w 2740"/>
                  <a:gd name="T21" fmla="*/ 18291 h 2446"/>
                  <a:gd name="T22" fmla="*/ 396462 w 2740"/>
                  <a:gd name="T23" fmla="*/ 494 h 2446"/>
                  <a:gd name="T24" fmla="*/ 937805 w 2740"/>
                  <a:gd name="T25" fmla="*/ 494 h 2446"/>
                  <a:gd name="T26" fmla="*/ 1005840 w 2740"/>
                  <a:gd name="T27" fmla="*/ 18291 h 2446"/>
                  <a:gd name="T28" fmla="*/ 1052828 w 2740"/>
                  <a:gd name="T29" fmla="*/ 65254 h 2446"/>
                  <a:gd name="T30" fmla="*/ 1322521 w 2740"/>
                  <a:gd name="T31" fmla="*/ 536861 h 2446"/>
                  <a:gd name="T32" fmla="*/ 1341120 w 2740"/>
                  <a:gd name="T33" fmla="*/ 604586 h 2446"/>
                  <a:gd name="T34" fmla="*/ 1322031 w 2740"/>
                  <a:gd name="T35" fmla="*/ 672806 h 2446"/>
                  <a:gd name="T36" fmla="*/ 1052828 w 2740"/>
                  <a:gd name="T37" fmla="*/ 1144413 h 244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F9F9F9"/>
                  </a:gs>
                  <a:gs pos="100000">
                    <a:srgbClr val="D3D3D3"/>
                  </a:gs>
                </a:gsLst>
                <a:lin ang="5400000"/>
              </a:gradFill>
              <a:ln>
                <a:noFill/>
              </a:ln>
              <a:effectLst>
                <a:outerShdw blurRad="190500" dist="114300" dir="2700000" algn="tl" rotWithShape="0">
                  <a:srgbClr val="000000">
                    <a:alpha val="39999"/>
                  </a:srgbClr>
                </a:outerShdw>
              </a:effectLst>
            </p:spPr>
            <p:txBody>
              <a:bodyPr/>
              <a:lstStyle>
                <a:defPPr>
                  <a:defRPr lang="zh-CN"/>
                </a:defPPr>
                <a:lvl1pPr marL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lvl="1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lvl="2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lvl="3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lvl="4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lvl="5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lvl="6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lvl="7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lvl="8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0" name="Freeform 5"/>
              <p:cNvSpPr/>
              <p:nvPr/>
            </p:nvSpPr>
            <p:spPr bwMode="auto">
              <a:xfrm rot="1855731">
                <a:off x="3764807" y="2863083"/>
                <a:ext cx="1264653" cy="1140756"/>
              </a:xfrm>
              <a:custGeom>
                <a:avLst/>
                <a:gdLst>
                  <a:gd name="T0" fmla="*/ 992799 w 2740"/>
                  <a:gd name="T1" fmla="*/ 1079661 h 2446"/>
                  <a:gd name="T2" fmla="*/ 948490 w 2740"/>
                  <a:gd name="T3" fmla="*/ 1123966 h 2446"/>
                  <a:gd name="T4" fmla="*/ 885257 w 2740"/>
                  <a:gd name="T5" fmla="*/ 1140290 h 2446"/>
                  <a:gd name="T6" fmla="*/ 376627 w 2740"/>
                  <a:gd name="T7" fmla="*/ 1140290 h 2446"/>
                  <a:gd name="T8" fmla="*/ 316163 w 2740"/>
                  <a:gd name="T9" fmla="*/ 1123966 h 2446"/>
                  <a:gd name="T10" fmla="*/ 271854 w 2740"/>
                  <a:gd name="T11" fmla="*/ 1079194 h 2446"/>
                  <a:gd name="T12" fmla="*/ 16616 w 2740"/>
                  <a:gd name="T13" fmla="*/ 632406 h 2446"/>
                  <a:gd name="T14" fmla="*/ 0 w 2740"/>
                  <a:gd name="T15" fmla="*/ 570378 h 2446"/>
                  <a:gd name="T16" fmla="*/ 16616 w 2740"/>
                  <a:gd name="T17" fmla="*/ 507884 h 2446"/>
                  <a:gd name="T18" fmla="*/ 270931 w 2740"/>
                  <a:gd name="T19" fmla="*/ 62961 h 2446"/>
                  <a:gd name="T20" fmla="*/ 316163 w 2740"/>
                  <a:gd name="T21" fmla="*/ 17256 h 2446"/>
                  <a:gd name="T22" fmla="*/ 373857 w 2740"/>
                  <a:gd name="T23" fmla="*/ 466 h 2446"/>
                  <a:gd name="T24" fmla="*/ 884334 w 2740"/>
                  <a:gd name="T25" fmla="*/ 466 h 2446"/>
                  <a:gd name="T26" fmla="*/ 948490 w 2740"/>
                  <a:gd name="T27" fmla="*/ 17256 h 2446"/>
                  <a:gd name="T28" fmla="*/ 992799 w 2740"/>
                  <a:gd name="T29" fmla="*/ 61562 h 2446"/>
                  <a:gd name="T30" fmla="*/ 1247114 w 2740"/>
                  <a:gd name="T31" fmla="*/ 506484 h 2446"/>
                  <a:gd name="T32" fmla="*/ 1264653 w 2740"/>
                  <a:gd name="T33" fmla="*/ 570378 h 2446"/>
                  <a:gd name="T34" fmla="*/ 1246652 w 2740"/>
                  <a:gd name="T35" fmla="*/ 634738 h 2446"/>
                  <a:gd name="T36" fmla="*/ 992799 w 2740"/>
                  <a:gd name="T37" fmla="*/ 1079661 h 244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40000"/>
              </a:gradFill>
              <a:ln>
                <a:noFill/>
              </a:ln>
              <a:effectLst>
                <a:outerShdw blurRad="50800" dist="38100" dir="2700000" algn="tl" rotWithShape="0">
                  <a:srgbClr val="000000">
                    <a:alpha val="39999"/>
                  </a:srgbClr>
                </a:outerShdw>
              </a:effectLst>
            </p:spPr>
            <p:txBody>
              <a:bodyPr/>
              <a:lstStyle>
                <a:defPPr>
                  <a:defRPr lang="zh-CN"/>
                </a:defPPr>
                <a:lvl1pPr marL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lvl="1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lvl="2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lvl="3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lvl="4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lvl="5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lvl="6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lvl="7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lvl="8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14" name="Freeform 5"/>
            <p:cNvSpPr/>
            <p:nvPr/>
          </p:nvSpPr>
          <p:spPr>
            <a:xfrm rot="1855731">
              <a:off x="8527" y="4524"/>
              <a:ext cx="1965" cy="1755"/>
            </a:xfrm>
            <a:custGeom>
              <a:avLst/>
              <a:gdLst/>
              <a:ahLst/>
              <a:cxnLst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rect l="0" t="0" r="0" b="0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 cmpd="sng">
              <a:solidFill>
                <a:srgbClr val="414455">
                  <a:alpha val="100000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/>
            <a:lstStyle>
              <a:defPPr>
                <a:defRPr lang="zh-CN"/>
              </a:defPPr>
              <a:lvl1pPr marL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lvl="1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lvl="2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lvl="3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lvl="4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lvl="5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lvl="6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lvl="7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lvl="8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  <p:pic>
          <p:nvPicPr>
            <p:cNvPr id="15" name="图片 1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767" y="4579"/>
              <a:ext cx="1538" cy="1537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16" name="矩形 15"/>
          <p:cNvSpPr/>
          <p:nvPr/>
        </p:nvSpPr>
        <p:spPr>
          <a:xfrm>
            <a:off x="1562823" y="474442"/>
            <a:ext cx="857059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buClrTx/>
              <a:buSzTx/>
              <a:buFontTx/>
            </a:pPr>
            <a:r>
              <a:rPr lang="zh-CN" altLang="en-US" sz="2800" b="1" dirty="0">
                <a:solidFill>
                  <a:schemeClr val="tx1">
                    <a:lumMod val="50000"/>
                    <a:lumOff val="50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知识准备</a:t>
            </a:r>
          </a:p>
        </p:txBody>
      </p:sp>
      <p:cxnSp>
        <p:nvCxnSpPr>
          <p:cNvPr id="22" name="直接连接符 21"/>
          <p:cNvCxnSpPr/>
          <p:nvPr/>
        </p:nvCxnSpPr>
        <p:spPr>
          <a:xfrm>
            <a:off x="1656080" y="1100455"/>
            <a:ext cx="9887585" cy="8890"/>
          </a:xfrm>
          <a:prstGeom prst="line">
            <a:avLst/>
          </a:prstGeom>
          <a:ln w="1587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椭圆 22"/>
          <p:cNvSpPr/>
          <p:nvPr/>
        </p:nvSpPr>
        <p:spPr>
          <a:xfrm>
            <a:off x="11459845" y="1052195"/>
            <a:ext cx="114300" cy="114300"/>
          </a:xfrm>
          <a:prstGeom prst="ellipse">
            <a:avLst/>
          </a:prstGeom>
          <a:solidFill>
            <a:srgbClr val="CC99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534150" y="2043430"/>
            <a:ext cx="5041265" cy="354012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774700" y="1365250"/>
            <a:ext cx="11054715" cy="51003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-457200" fontAlgn="auto"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1C85B6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三、 检测仪表的认识与使用</a:t>
            </a:r>
          </a:p>
          <a:p>
            <a:pPr indent="-457200" fontAlgn="auto">
              <a:lnSpc>
                <a:spcPct val="150000"/>
              </a:lnSpc>
            </a:pPr>
            <a:r>
              <a:rPr lang="zh-CN" altLang="en-US" sz="2600" b="1" dirty="0">
                <a:solidFill>
                  <a:srgbClr val="CC9924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（三） 数字式电流钳</a:t>
            </a:r>
          </a:p>
          <a:p>
            <a:pPr indent="575945" algn="l" fontAlgn="auto">
              <a:lnSpc>
                <a:spcPct val="150000"/>
              </a:lnSpc>
              <a:buClrTx/>
              <a:buSzTx/>
              <a:buFontTx/>
              <a:buNone/>
            </a:pPr>
            <a:r>
              <a:rPr lang="zh-CN" altLang="en-US" sz="2500" b="1" dirty="0">
                <a:solidFill>
                  <a:srgbClr val="005CA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2. 使用方法</a:t>
            </a:r>
          </a:p>
          <a:p>
            <a:pPr indent="575945" algn="l" fontAlgn="auto">
              <a:lnSpc>
                <a:spcPct val="150000"/>
              </a:lnSpc>
              <a:buClrTx/>
              <a:buSzTx/>
              <a:buNone/>
            </a:pPr>
            <a:r>
              <a:rPr lang="zh-CN" altLang="en-US" sz="23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（1） 测量前机械调零。</a:t>
            </a:r>
          </a:p>
          <a:p>
            <a:pPr indent="575945" algn="l" fontAlgn="auto">
              <a:lnSpc>
                <a:spcPct val="150000"/>
              </a:lnSpc>
              <a:buClrTx/>
              <a:buSzTx/>
              <a:buNone/>
            </a:pPr>
            <a:r>
              <a:rPr lang="zh-CN" altLang="en-US" sz="23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（2） 选择合适的量程，先选大量程，后选小量程，或看铭牌值估算。</a:t>
            </a:r>
          </a:p>
          <a:p>
            <a:pPr indent="575945" algn="l" fontAlgn="auto">
              <a:lnSpc>
                <a:spcPct val="150000"/>
              </a:lnSpc>
              <a:buClrTx/>
              <a:buSzTx/>
              <a:buNone/>
            </a:pPr>
            <a:r>
              <a:rPr lang="zh-CN" altLang="en-US" sz="23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（3） 当使用最小量程测量，其读数还不明显时，可将被测导线绕几匝，匝数要以钳口中央的匝数为准，则读数=指示值×量程或满偏×匝数。</a:t>
            </a:r>
          </a:p>
          <a:p>
            <a:pPr indent="575945" algn="l" fontAlgn="auto">
              <a:lnSpc>
                <a:spcPct val="150000"/>
              </a:lnSpc>
              <a:buClrTx/>
              <a:buSzTx/>
              <a:buNone/>
            </a:pPr>
            <a:r>
              <a:rPr lang="zh-CN" altLang="en-US" sz="23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（4） 测量时，应使被测导线处在钳口的中央，并使钳口闭合紧密，以减少误差。</a:t>
            </a:r>
          </a:p>
          <a:p>
            <a:pPr indent="575945" algn="l" fontAlgn="auto">
              <a:lnSpc>
                <a:spcPct val="150000"/>
              </a:lnSpc>
              <a:buClrTx/>
              <a:buSzTx/>
              <a:buNone/>
            </a:pPr>
            <a:r>
              <a:rPr lang="zh-CN" altLang="en-US" sz="23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（5） 测量完毕，要将转换开关放在最大量程处。</a:t>
            </a:r>
          </a:p>
        </p:txBody>
      </p:sp>
      <p:grpSp>
        <p:nvGrpSpPr>
          <p:cNvPr id="5" name="组合 4"/>
          <p:cNvGrpSpPr/>
          <p:nvPr/>
        </p:nvGrpSpPr>
        <p:grpSpPr>
          <a:xfrm>
            <a:off x="499745" y="346075"/>
            <a:ext cx="876300" cy="781050"/>
            <a:chOff x="8370" y="4384"/>
            <a:chExt cx="2280" cy="2032"/>
          </a:xfrm>
        </p:grpSpPr>
        <p:grpSp>
          <p:nvGrpSpPr>
            <p:cNvPr id="6" name="组合 158"/>
            <p:cNvGrpSpPr/>
            <p:nvPr/>
          </p:nvGrpSpPr>
          <p:grpSpPr>
            <a:xfrm>
              <a:off x="8370" y="4384"/>
              <a:ext cx="2280" cy="2032"/>
              <a:chOff x="3720691" y="2824413"/>
              <a:chExt cx="1341120" cy="1209172"/>
            </a:xfrm>
          </p:grpSpPr>
          <p:sp>
            <p:nvSpPr>
              <p:cNvPr id="9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1052828 w 2740"/>
                  <a:gd name="T1" fmla="*/ 1144413 h 2446"/>
                  <a:gd name="T2" fmla="*/ 1005840 w 2740"/>
                  <a:gd name="T3" fmla="*/ 1191376 h 2446"/>
                  <a:gd name="T4" fmla="*/ 938784 w 2740"/>
                  <a:gd name="T5" fmla="*/ 1208678 h 2446"/>
                  <a:gd name="T6" fmla="*/ 399399 w 2740"/>
                  <a:gd name="T7" fmla="*/ 1208678 h 2446"/>
                  <a:gd name="T8" fmla="*/ 335280 w 2740"/>
                  <a:gd name="T9" fmla="*/ 1191376 h 2446"/>
                  <a:gd name="T10" fmla="*/ 288292 w 2740"/>
                  <a:gd name="T11" fmla="*/ 1143918 h 2446"/>
                  <a:gd name="T12" fmla="*/ 17621 w 2740"/>
                  <a:gd name="T13" fmla="*/ 670334 h 2446"/>
                  <a:gd name="T14" fmla="*/ 0 w 2740"/>
                  <a:gd name="T15" fmla="*/ 604586 h 2446"/>
                  <a:gd name="T16" fmla="*/ 17621 w 2740"/>
                  <a:gd name="T17" fmla="*/ 538344 h 2446"/>
                  <a:gd name="T18" fmla="*/ 287313 w 2740"/>
                  <a:gd name="T19" fmla="*/ 66737 h 2446"/>
                  <a:gd name="T20" fmla="*/ 335280 w 2740"/>
                  <a:gd name="T21" fmla="*/ 18291 h 2446"/>
                  <a:gd name="T22" fmla="*/ 396462 w 2740"/>
                  <a:gd name="T23" fmla="*/ 494 h 2446"/>
                  <a:gd name="T24" fmla="*/ 937805 w 2740"/>
                  <a:gd name="T25" fmla="*/ 494 h 2446"/>
                  <a:gd name="T26" fmla="*/ 1005840 w 2740"/>
                  <a:gd name="T27" fmla="*/ 18291 h 2446"/>
                  <a:gd name="T28" fmla="*/ 1052828 w 2740"/>
                  <a:gd name="T29" fmla="*/ 65254 h 2446"/>
                  <a:gd name="T30" fmla="*/ 1322521 w 2740"/>
                  <a:gd name="T31" fmla="*/ 536861 h 2446"/>
                  <a:gd name="T32" fmla="*/ 1341120 w 2740"/>
                  <a:gd name="T33" fmla="*/ 604586 h 2446"/>
                  <a:gd name="T34" fmla="*/ 1322031 w 2740"/>
                  <a:gd name="T35" fmla="*/ 672806 h 2446"/>
                  <a:gd name="T36" fmla="*/ 1052828 w 2740"/>
                  <a:gd name="T37" fmla="*/ 1144413 h 244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F9F9F9"/>
                  </a:gs>
                  <a:gs pos="100000">
                    <a:srgbClr val="D3D3D3"/>
                  </a:gs>
                </a:gsLst>
                <a:lin ang="5400000"/>
              </a:gradFill>
              <a:ln>
                <a:noFill/>
              </a:ln>
              <a:effectLst>
                <a:outerShdw blurRad="190500" dist="114300" dir="2700000" algn="tl" rotWithShape="0">
                  <a:srgbClr val="000000">
                    <a:alpha val="39999"/>
                  </a:srgbClr>
                </a:outerShdw>
              </a:effectLst>
            </p:spPr>
            <p:txBody>
              <a:bodyPr/>
              <a:lstStyle>
                <a:defPPr>
                  <a:defRPr lang="zh-CN"/>
                </a:defPPr>
                <a:lvl1pPr marL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lvl="1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lvl="2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lvl="3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lvl="4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lvl="5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lvl="6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lvl="7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lvl="8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0" name="Freeform 5"/>
              <p:cNvSpPr/>
              <p:nvPr/>
            </p:nvSpPr>
            <p:spPr bwMode="auto">
              <a:xfrm rot="1855731">
                <a:off x="3764807" y="2863083"/>
                <a:ext cx="1264653" cy="1140756"/>
              </a:xfrm>
              <a:custGeom>
                <a:avLst/>
                <a:gdLst>
                  <a:gd name="T0" fmla="*/ 992799 w 2740"/>
                  <a:gd name="T1" fmla="*/ 1079661 h 2446"/>
                  <a:gd name="T2" fmla="*/ 948490 w 2740"/>
                  <a:gd name="T3" fmla="*/ 1123966 h 2446"/>
                  <a:gd name="T4" fmla="*/ 885257 w 2740"/>
                  <a:gd name="T5" fmla="*/ 1140290 h 2446"/>
                  <a:gd name="T6" fmla="*/ 376627 w 2740"/>
                  <a:gd name="T7" fmla="*/ 1140290 h 2446"/>
                  <a:gd name="T8" fmla="*/ 316163 w 2740"/>
                  <a:gd name="T9" fmla="*/ 1123966 h 2446"/>
                  <a:gd name="T10" fmla="*/ 271854 w 2740"/>
                  <a:gd name="T11" fmla="*/ 1079194 h 2446"/>
                  <a:gd name="T12" fmla="*/ 16616 w 2740"/>
                  <a:gd name="T13" fmla="*/ 632406 h 2446"/>
                  <a:gd name="T14" fmla="*/ 0 w 2740"/>
                  <a:gd name="T15" fmla="*/ 570378 h 2446"/>
                  <a:gd name="T16" fmla="*/ 16616 w 2740"/>
                  <a:gd name="T17" fmla="*/ 507884 h 2446"/>
                  <a:gd name="T18" fmla="*/ 270931 w 2740"/>
                  <a:gd name="T19" fmla="*/ 62961 h 2446"/>
                  <a:gd name="T20" fmla="*/ 316163 w 2740"/>
                  <a:gd name="T21" fmla="*/ 17256 h 2446"/>
                  <a:gd name="T22" fmla="*/ 373857 w 2740"/>
                  <a:gd name="T23" fmla="*/ 466 h 2446"/>
                  <a:gd name="T24" fmla="*/ 884334 w 2740"/>
                  <a:gd name="T25" fmla="*/ 466 h 2446"/>
                  <a:gd name="T26" fmla="*/ 948490 w 2740"/>
                  <a:gd name="T27" fmla="*/ 17256 h 2446"/>
                  <a:gd name="T28" fmla="*/ 992799 w 2740"/>
                  <a:gd name="T29" fmla="*/ 61562 h 2446"/>
                  <a:gd name="T30" fmla="*/ 1247114 w 2740"/>
                  <a:gd name="T31" fmla="*/ 506484 h 2446"/>
                  <a:gd name="T32" fmla="*/ 1264653 w 2740"/>
                  <a:gd name="T33" fmla="*/ 570378 h 2446"/>
                  <a:gd name="T34" fmla="*/ 1246652 w 2740"/>
                  <a:gd name="T35" fmla="*/ 634738 h 2446"/>
                  <a:gd name="T36" fmla="*/ 992799 w 2740"/>
                  <a:gd name="T37" fmla="*/ 1079661 h 244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40000"/>
              </a:gradFill>
              <a:ln>
                <a:noFill/>
              </a:ln>
              <a:effectLst>
                <a:outerShdw blurRad="50800" dist="38100" dir="2700000" algn="tl" rotWithShape="0">
                  <a:srgbClr val="000000">
                    <a:alpha val="39999"/>
                  </a:srgbClr>
                </a:outerShdw>
              </a:effectLst>
            </p:spPr>
            <p:txBody>
              <a:bodyPr/>
              <a:lstStyle>
                <a:defPPr>
                  <a:defRPr lang="zh-CN"/>
                </a:defPPr>
                <a:lvl1pPr marL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lvl="1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lvl="2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lvl="3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lvl="4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lvl="5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lvl="6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lvl="7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lvl="8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14" name="Freeform 5"/>
            <p:cNvSpPr/>
            <p:nvPr/>
          </p:nvSpPr>
          <p:spPr>
            <a:xfrm rot="1855731">
              <a:off x="8527" y="4524"/>
              <a:ext cx="1965" cy="1755"/>
            </a:xfrm>
            <a:custGeom>
              <a:avLst/>
              <a:gdLst/>
              <a:ahLst/>
              <a:cxnLst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rect l="0" t="0" r="0" b="0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 cmpd="sng">
              <a:solidFill>
                <a:srgbClr val="414455">
                  <a:alpha val="100000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/>
            <a:lstStyle>
              <a:defPPr>
                <a:defRPr lang="zh-CN"/>
              </a:defPPr>
              <a:lvl1pPr marL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lvl="1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lvl="2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lvl="3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lvl="4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lvl="5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lvl="6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lvl="7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lvl="8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  <p:pic>
          <p:nvPicPr>
            <p:cNvPr id="15" name="图片 1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767" y="4579"/>
              <a:ext cx="1538" cy="1537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16" name="矩形 15"/>
          <p:cNvSpPr/>
          <p:nvPr/>
        </p:nvSpPr>
        <p:spPr>
          <a:xfrm>
            <a:off x="1562823" y="474442"/>
            <a:ext cx="857059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buClrTx/>
              <a:buSzTx/>
              <a:buFontTx/>
            </a:pPr>
            <a:r>
              <a:rPr lang="zh-CN" altLang="en-US" sz="2800" b="1" dirty="0">
                <a:solidFill>
                  <a:schemeClr val="tx1">
                    <a:lumMod val="50000"/>
                    <a:lumOff val="50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知识准备</a:t>
            </a:r>
          </a:p>
        </p:txBody>
      </p:sp>
      <p:cxnSp>
        <p:nvCxnSpPr>
          <p:cNvPr id="22" name="直接连接符 21"/>
          <p:cNvCxnSpPr/>
          <p:nvPr/>
        </p:nvCxnSpPr>
        <p:spPr>
          <a:xfrm>
            <a:off x="1656080" y="1100455"/>
            <a:ext cx="9887585" cy="8890"/>
          </a:xfrm>
          <a:prstGeom prst="line">
            <a:avLst/>
          </a:prstGeom>
          <a:ln w="1587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椭圆 22"/>
          <p:cNvSpPr/>
          <p:nvPr/>
        </p:nvSpPr>
        <p:spPr>
          <a:xfrm>
            <a:off x="11459845" y="1052195"/>
            <a:ext cx="114300" cy="114300"/>
          </a:xfrm>
          <a:prstGeom prst="ellipse">
            <a:avLst/>
          </a:prstGeom>
          <a:solidFill>
            <a:srgbClr val="CC99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774700" y="1365250"/>
            <a:ext cx="10800080" cy="29305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-457200" algn="ctr" fontAlgn="auto"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1C85B6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新能源汽车绝缘工具的使用</a:t>
            </a:r>
          </a:p>
          <a:p>
            <a:pPr indent="-457200" fontAlgn="auto">
              <a:lnSpc>
                <a:spcPct val="150000"/>
              </a:lnSpc>
            </a:pPr>
            <a:r>
              <a:rPr lang="zh-CN" altLang="en-US" sz="2600" b="1" dirty="0">
                <a:solidFill>
                  <a:srgbClr val="CC9924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实训目的</a:t>
            </a:r>
          </a:p>
          <a:p>
            <a:pPr indent="575945" algn="l" fontAlgn="auto">
              <a:lnSpc>
                <a:spcPct val="150000"/>
              </a:lnSpc>
              <a:buClrTx/>
              <a:buSzTx/>
              <a:buNone/>
            </a:pPr>
            <a:r>
              <a:rPr lang="zh-CN" altLang="en-US" sz="23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（1） 能准确使用万用表测量电路中的电阻。</a:t>
            </a:r>
          </a:p>
          <a:p>
            <a:pPr indent="575945" algn="l" fontAlgn="auto">
              <a:lnSpc>
                <a:spcPct val="150000"/>
              </a:lnSpc>
              <a:buClrTx/>
              <a:buSzTx/>
              <a:buNone/>
            </a:pPr>
            <a:r>
              <a:rPr lang="zh-CN" altLang="en-US" sz="23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（2） 能准确使用兆欧表测量电路中的电阻并且进行绝缘测试。</a:t>
            </a:r>
          </a:p>
          <a:p>
            <a:pPr indent="575945" algn="l" fontAlgn="auto">
              <a:lnSpc>
                <a:spcPct val="150000"/>
              </a:lnSpc>
              <a:buClrTx/>
              <a:buSzTx/>
              <a:buNone/>
            </a:pPr>
            <a:r>
              <a:rPr lang="zh-CN" altLang="en-US" sz="23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（3） 能准确使用数字电流钳测量电路中的电流。</a:t>
            </a:r>
          </a:p>
        </p:txBody>
      </p:sp>
      <p:sp>
        <p:nvSpPr>
          <p:cNvPr id="16" name="矩形 15"/>
          <p:cNvSpPr/>
          <p:nvPr/>
        </p:nvSpPr>
        <p:spPr>
          <a:xfrm>
            <a:off x="1562823" y="474442"/>
            <a:ext cx="857059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buClrTx/>
              <a:buSzTx/>
              <a:buFontTx/>
            </a:pPr>
            <a:r>
              <a:rPr lang="zh-CN" altLang="en-US" sz="2800" b="1" dirty="0">
                <a:solidFill>
                  <a:schemeClr val="tx1">
                    <a:lumMod val="50000"/>
                    <a:lumOff val="50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实训技能</a:t>
            </a:r>
          </a:p>
        </p:txBody>
      </p:sp>
      <p:cxnSp>
        <p:nvCxnSpPr>
          <p:cNvPr id="22" name="直接连接符 21"/>
          <p:cNvCxnSpPr/>
          <p:nvPr/>
        </p:nvCxnSpPr>
        <p:spPr>
          <a:xfrm>
            <a:off x="1656080" y="1100455"/>
            <a:ext cx="9887585" cy="8890"/>
          </a:xfrm>
          <a:prstGeom prst="line">
            <a:avLst/>
          </a:prstGeom>
          <a:ln w="1587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椭圆 22"/>
          <p:cNvSpPr/>
          <p:nvPr/>
        </p:nvSpPr>
        <p:spPr>
          <a:xfrm>
            <a:off x="11459845" y="1052195"/>
            <a:ext cx="114300" cy="114300"/>
          </a:xfrm>
          <a:prstGeom prst="ellipse">
            <a:avLst/>
          </a:prstGeom>
          <a:solidFill>
            <a:srgbClr val="CC99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499745" y="346075"/>
            <a:ext cx="876300" cy="781050"/>
            <a:chOff x="787" y="545"/>
            <a:chExt cx="1380" cy="1230"/>
          </a:xfrm>
        </p:grpSpPr>
        <p:grpSp>
          <p:nvGrpSpPr>
            <p:cNvPr id="5" name="组合 4"/>
            <p:cNvGrpSpPr/>
            <p:nvPr/>
          </p:nvGrpSpPr>
          <p:grpSpPr>
            <a:xfrm>
              <a:off x="787" y="545"/>
              <a:ext cx="1380" cy="1230"/>
              <a:chOff x="8370" y="4384"/>
              <a:chExt cx="2280" cy="2032"/>
            </a:xfrm>
          </p:grpSpPr>
          <p:grpSp>
            <p:nvGrpSpPr>
              <p:cNvPr id="6" name="组合 158"/>
              <p:cNvGrpSpPr/>
              <p:nvPr/>
            </p:nvGrpSpPr>
            <p:grpSpPr>
              <a:xfrm>
                <a:off x="8370" y="4384"/>
                <a:ext cx="2280" cy="2032"/>
                <a:chOff x="3720691" y="2824413"/>
                <a:chExt cx="1341120" cy="1209172"/>
              </a:xfrm>
            </p:grpSpPr>
            <p:sp>
              <p:nvSpPr>
                <p:cNvPr id="9" name="Freeform 5"/>
                <p:cNvSpPr/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1052828 w 2740"/>
                    <a:gd name="T1" fmla="*/ 1144413 h 2446"/>
                    <a:gd name="T2" fmla="*/ 1005840 w 2740"/>
                    <a:gd name="T3" fmla="*/ 1191376 h 2446"/>
                    <a:gd name="T4" fmla="*/ 938784 w 2740"/>
                    <a:gd name="T5" fmla="*/ 1208678 h 2446"/>
                    <a:gd name="T6" fmla="*/ 399399 w 2740"/>
                    <a:gd name="T7" fmla="*/ 1208678 h 2446"/>
                    <a:gd name="T8" fmla="*/ 335280 w 2740"/>
                    <a:gd name="T9" fmla="*/ 1191376 h 2446"/>
                    <a:gd name="T10" fmla="*/ 288292 w 2740"/>
                    <a:gd name="T11" fmla="*/ 1143918 h 2446"/>
                    <a:gd name="T12" fmla="*/ 17621 w 2740"/>
                    <a:gd name="T13" fmla="*/ 670334 h 2446"/>
                    <a:gd name="T14" fmla="*/ 0 w 2740"/>
                    <a:gd name="T15" fmla="*/ 604586 h 2446"/>
                    <a:gd name="T16" fmla="*/ 17621 w 2740"/>
                    <a:gd name="T17" fmla="*/ 538344 h 2446"/>
                    <a:gd name="T18" fmla="*/ 287313 w 2740"/>
                    <a:gd name="T19" fmla="*/ 66737 h 2446"/>
                    <a:gd name="T20" fmla="*/ 335280 w 2740"/>
                    <a:gd name="T21" fmla="*/ 18291 h 2446"/>
                    <a:gd name="T22" fmla="*/ 396462 w 2740"/>
                    <a:gd name="T23" fmla="*/ 494 h 2446"/>
                    <a:gd name="T24" fmla="*/ 937805 w 2740"/>
                    <a:gd name="T25" fmla="*/ 494 h 2446"/>
                    <a:gd name="T26" fmla="*/ 1005840 w 2740"/>
                    <a:gd name="T27" fmla="*/ 18291 h 2446"/>
                    <a:gd name="T28" fmla="*/ 1052828 w 2740"/>
                    <a:gd name="T29" fmla="*/ 65254 h 2446"/>
                    <a:gd name="T30" fmla="*/ 1322521 w 2740"/>
                    <a:gd name="T31" fmla="*/ 536861 h 2446"/>
                    <a:gd name="T32" fmla="*/ 1341120 w 2740"/>
                    <a:gd name="T33" fmla="*/ 604586 h 2446"/>
                    <a:gd name="T34" fmla="*/ 1322031 w 2740"/>
                    <a:gd name="T35" fmla="*/ 672806 h 2446"/>
                    <a:gd name="T36" fmla="*/ 1052828 w 2740"/>
                    <a:gd name="T37" fmla="*/ 1144413 h 244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rgbClr val="F9F9F9"/>
                    </a:gs>
                    <a:gs pos="100000">
                      <a:srgbClr val="D3D3D3"/>
                    </a:gs>
                  </a:gsLst>
                  <a:lin ang="5400000"/>
                </a:gradFill>
                <a:ln>
                  <a:noFill/>
                </a:ln>
                <a:effectLst>
                  <a:outerShdw blurRad="190500" dist="114300" dir="2700000" algn="tl" rotWithShape="0">
                    <a:srgbClr val="000000">
                      <a:alpha val="39999"/>
                    </a:srgbClr>
                  </a:outerShdw>
                </a:effectLst>
              </p:spPr>
              <p:txBody>
                <a:bodyPr/>
                <a:lstStyle>
                  <a:defPPr>
                    <a:defRPr lang="zh-CN"/>
                  </a:defPPr>
                  <a:lvl1pPr marL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1pPr>
                  <a:lvl2pPr marL="457200" lvl="1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2pPr>
                  <a:lvl3pPr marL="914400" lvl="2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3pPr>
                  <a:lvl4pPr marL="1371600" lvl="3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4pPr>
                  <a:lvl5pPr marL="1828800" lvl="4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5pPr>
                  <a:lvl6pPr marL="2286000" lvl="5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6pPr>
                  <a:lvl7pPr marL="2743200" lvl="6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7pPr>
                  <a:lvl8pPr marL="3200400" lvl="7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8pPr>
                  <a:lvl9pPr marL="3657600" lvl="8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0" name="Freeform 5"/>
                <p:cNvSpPr/>
                <p:nvPr/>
              </p:nvSpPr>
              <p:spPr bwMode="auto">
                <a:xfrm rot="1855731">
                  <a:off x="3764807" y="2863083"/>
                  <a:ext cx="1264653" cy="1140756"/>
                </a:xfrm>
                <a:custGeom>
                  <a:avLst/>
                  <a:gdLst>
                    <a:gd name="T0" fmla="*/ 992799 w 2740"/>
                    <a:gd name="T1" fmla="*/ 1079661 h 2446"/>
                    <a:gd name="T2" fmla="*/ 948490 w 2740"/>
                    <a:gd name="T3" fmla="*/ 1123966 h 2446"/>
                    <a:gd name="T4" fmla="*/ 885257 w 2740"/>
                    <a:gd name="T5" fmla="*/ 1140290 h 2446"/>
                    <a:gd name="T6" fmla="*/ 376627 w 2740"/>
                    <a:gd name="T7" fmla="*/ 1140290 h 2446"/>
                    <a:gd name="T8" fmla="*/ 316163 w 2740"/>
                    <a:gd name="T9" fmla="*/ 1123966 h 2446"/>
                    <a:gd name="T10" fmla="*/ 271854 w 2740"/>
                    <a:gd name="T11" fmla="*/ 1079194 h 2446"/>
                    <a:gd name="T12" fmla="*/ 16616 w 2740"/>
                    <a:gd name="T13" fmla="*/ 632406 h 2446"/>
                    <a:gd name="T14" fmla="*/ 0 w 2740"/>
                    <a:gd name="T15" fmla="*/ 570378 h 2446"/>
                    <a:gd name="T16" fmla="*/ 16616 w 2740"/>
                    <a:gd name="T17" fmla="*/ 507884 h 2446"/>
                    <a:gd name="T18" fmla="*/ 270931 w 2740"/>
                    <a:gd name="T19" fmla="*/ 62961 h 2446"/>
                    <a:gd name="T20" fmla="*/ 316163 w 2740"/>
                    <a:gd name="T21" fmla="*/ 17256 h 2446"/>
                    <a:gd name="T22" fmla="*/ 373857 w 2740"/>
                    <a:gd name="T23" fmla="*/ 466 h 2446"/>
                    <a:gd name="T24" fmla="*/ 884334 w 2740"/>
                    <a:gd name="T25" fmla="*/ 466 h 2446"/>
                    <a:gd name="T26" fmla="*/ 948490 w 2740"/>
                    <a:gd name="T27" fmla="*/ 17256 h 2446"/>
                    <a:gd name="T28" fmla="*/ 992799 w 2740"/>
                    <a:gd name="T29" fmla="*/ 61562 h 2446"/>
                    <a:gd name="T30" fmla="*/ 1247114 w 2740"/>
                    <a:gd name="T31" fmla="*/ 506484 h 2446"/>
                    <a:gd name="T32" fmla="*/ 1264653 w 2740"/>
                    <a:gd name="T33" fmla="*/ 570378 h 2446"/>
                    <a:gd name="T34" fmla="*/ 1246652 w 2740"/>
                    <a:gd name="T35" fmla="*/ 634738 h 2446"/>
                    <a:gd name="T36" fmla="*/ 992799 w 2740"/>
                    <a:gd name="T37" fmla="*/ 1079661 h 244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40000"/>
                </a:gradFill>
                <a:ln>
                  <a:noFill/>
                </a:ln>
                <a:effectLst>
                  <a:outerShdw blurRad="50800" dist="38100" dir="2700000" algn="tl" rotWithShape="0">
                    <a:srgbClr val="000000">
                      <a:alpha val="39999"/>
                    </a:srgbClr>
                  </a:outerShdw>
                </a:effectLst>
              </p:spPr>
              <p:txBody>
                <a:bodyPr/>
                <a:lstStyle>
                  <a:defPPr>
                    <a:defRPr lang="zh-CN"/>
                  </a:defPPr>
                  <a:lvl1pPr marL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1pPr>
                  <a:lvl2pPr marL="457200" lvl="1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2pPr>
                  <a:lvl3pPr marL="914400" lvl="2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3pPr>
                  <a:lvl4pPr marL="1371600" lvl="3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4pPr>
                  <a:lvl5pPr marL="1828800" lvl="4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5pPr>
                  <a:lvl6pPr marL="2286000" lvl="5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6pPr>
                  <a:lvl7pPr marL="2743200" lvl="6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7pPr>
                  <a:lvl8pPr marL="3200400" lvl="7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8pPr>
                  <a:lvl9pPr marL="3657600" lvl="8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  <p:sp>
            <p:nvSpPr>
              <p:cNvPr id="14" name="Freeform 5"/>
              <p:cNvSpPr/>
              <p:nvPr/>
            </p:nvSpPr>
            <p:spPr>
              <a:xfrm rot="1855731">
                <a:off x="8527" y="4524"/>
                <a:ext cx="1965" cy="1755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0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414455">
                    <a:alpha val="100000"/>
                  </a:srgbClr>
                </a:solidFill>
                <a:prstDash val="sysDash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>
                <a:defPPr>
                  <a:defRPr lang="zh-CN"/>
                </a:defPPr>
                <a:lvl1pPr marL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lvl="1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lvl="2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lvl="3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lvl="4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lvl="5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lvl="6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lvl="7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lvl="8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pic>
          <p:nvPicPr>
            <p:cNvPr id="12299" name="图片 6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63" y="730"/>
              <a:ext cx="837" cy="837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774700" y="1365250"/>
            <a:ext cx="7685405" cy="23304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-457200" fontAlgn="auto"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1C85B6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一、 高压绝缘工具的认识</a:t>
            </a:r>
          </a:p>
          <a:p>
            <a:pPr indent="575945" algn="l" fontAlgn="auto">
              <a:lnSpc>
                <a:spcPct val="150000"/>
              </a:lnSpc>
              <a:buClrTx/>
              <a:buSzTx/>
              <a:buNone/>
            </a:pPr>
            <a:r>
              <a:rPr lang="zh-CN" altLang="en-US" sz="23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新能源汽车绝缘工具主要包括拆装工具和检测仪表。</a:t>
            </a:r>
          </a:p>
          <a:p>
            <a:pPr indent="575945" algn="l" fontAlgn="auto">
              <a:lnSpc>
                <a:spcPct val="150000"/>
              </a:lnSpc>
              <a:buClrTx/>
              <a:buSzTx/>
              <a:buNone/>
            </a:pPr>
            <a:r>
              <a:rPr lang="zh-CN" altLang="en-US" sz="23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绝缘工具是在常用金属工具的外表面采用具有绝缘强度的材料，足以抵抗高压电气设备运行电压的安全工具。</a:t>
            </a:r>
          </a:p>
        </p:txBody>
      </p:sp>
      <p:grpSp>
        <p:nvGrpSpPr>
          <p:cNvPr id="5" name="组合 4"/>
          <p:cNvGrpSpPr/>
          <p:nvPr/>
        </p:nvGrpSpPr>
        <p:grpSpPr>
          <a:xfrm>
            <a:off x="499745" y="346075"/>
            <a:ext cx="876300" cy="781050"/>
            <a:chOff x="8370" y="4384"/>
            <a:chExt cx="2280" cy="2032"/>
          </a:xfrm>
        </p:grpSpPr>
        <p:grpSp>
          <p:nvGrpSpPr>
            <p:cNvPr id="6" name="组合 158"/>
            <p:cNvGrpSpPr/>
            <p:nvPr/>
          </p:nvGrpSpPr>
          <p:grpSpPr>
            <a:xfrm>
              <a:off x="8370" y="4384"/>
              <a:ext cx="2280" cy="2032"/>
              <a:chOff x="3720691" y="2824413"/>
              <a:chExt cx="1341120" cy="1209172"/>
            </a:xfrm>
          </p:grpSpPr>
          <p:sp>
            <p:nvSpPr>
              <p:cNvPr id="9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1052828 w 2740"/>
                  <a:gd name="T1" fmla="*/ 1144413 h 2446"/>
                  <a:gd name="T2" fmla="*/ 1005840 w 2740"/>
                  <a:gd name="T3" fmla="*/ 1191376 h 2446"/>
                  <a:gd name="T4" fmla="*/ 938784 w 2740"/>
                  <a:gd name="T5" fmla="*/ 1208678 h 2446"/>
                  <a:gd name="T6" fmla="*/ 399399 w 2740"/>
                  <a:gd name="T7" fmla="*/ 1208678 h 2446"/>
                  <a:gd name="T8" fmla="*/ 335280 w 2740"/>
                  <a:gd name="T9" fmla="*/ 1191376 h 2446"/>
                  <a:gd name="T10" fmla="*/ 288292 w 2740"/>
                  <a:gd name="T11" fmla="*/ 1143918 h 2446"/>
                  <a:gd name="T12" fmla="*/ 17621 w 2740"/>
                  <a:gd name="T13" fmla="*/ 670334 h 2446"/>
                  <a:gd name="T14" fmla="*/ 0 w 2740"/>
                  <a:gd name="T15" fmla="*/ 604586 h 2446"/>
                  <a:gd name="T16" fmla="*/ 17621 w 2740"/>
                  <a:gd name="T17" fmla="*/ 538344 h 2446"/>
                  <a:gd name="T18" fmla="*/ 287313 w 2740"/>
                  <a:gd name="T19" fmla="*/ 66737 h 2446"/>
                  <a:gd name="T20" fmla="*/ 335280 w 2740"/>
                  <a:gd name="T21" fmla="*/ 18291 h 2446"/>
                  <a:gd name="T22" fmla="*/ 396462 w 2740"/>
                  <a:gd name="T23" fmla="*/ 494 h 2446"/>
                  <a:gd name="T24" fmla="*/ 937805 w 2740"/>
                  <a:gd name="T25" fmla="*/ 494 h 2446"/>
                  <a:gd name="T26" fmla="*/ 1005840 w 2740"/>
                  <a:gd name="T27" fmla="*/ 18291 h 2446"/>
                  <a:gd name="T28" fmla="*/ 1052828 w 2740"/>
                  <a:gd name="T29" fmla="*/ 65254 h 2446"/>
                  <a:gd name="T30" fmla="*/ 1322521 w 2740"/>
                  <a:gd name="T31" fmla="*/ 536861 h 2446"/>
                  <a:gd name="T32" fmla="*/ 1341120 w 2740"/>
                  <a:gd name="T33" fmla="*/ 604586 h 2446"/>
                  <a:gd name="T34" fmla="*/ 1322031 w 2740"/>
                  <a:gd name="T35" fmla="*/ 672806 h 2446"/>
                  <a:gd name="T36" fmla="*/ 1052828 w 2740"/>
                  <a:gd name="T37" fmla="*/ 1144413 h 244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F9F9F9"/>
                  </a:gs>
                  <a:gs pos="100000">
                    <a:srgbClr val="D3D3D3"/>
                  </a:gs>
                </a:gsLst>
                <a:lin ang="5400000"/>
              </a:gradFill>
              <a:ln>
                <a:noFill/>
              </a:ln>
              <a:effectLst>
                <a:outerShdw blurRad="190500" dist="114300" dir="2700000" algn="tl" rotWithShape="0">
                  <a:srgbClr val="000000">
                    <a:alpha val="39999"/>
                  </a:srgbClr>
                </a:outerShdw>
              </a:effectLst>
            </p:spPr>
            <p:txBody>
              <a:bodyPr/>
              <a:lstStyle>
                <a:defPPr>
                  <a:defRPr lang="zh-CN"/>
                </a:defPPr>
                <a:lvl1pPr marL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lvl="1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lvl="2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lvl="3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lvl="4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lvl="5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lvl="6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lvl="7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lvl="8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0" name="Freeform 5"/>
              <p:cNvSpPr/>
              <p:nvPr/>
            </p:nvSpPr>
            <p:spPr bwMode="auto">
              <a:xfrm rot="1855731">
                <a:off x="3764807" y="2863083"/>
                <a:ext cx="1264653" cy="1140756"/>
              </a:xfrm>
              <a:custGeom>
                <a:avLst/>
                <a:gdLst>
                  <a:gd name="T0" fmla="*/ 992799 w 2740"/>
                  <a:gd name="T1" fmla="*/ 1079661 h 2446"/>
                  <a:gd name="T2" fmla="*/ 948490 w 2740"/>
                  <a:gd name="T3" fmla="*/ 1123966 h 2446"/>
                  <a:gd name="T4" fmla="*/ 885257 w 2740"/>
                  <a:gd name="T5" fmla="*/ 1140290 h 2446"/>
                  <a:gd name="T6" fmla="*/ 376627 w 2740"/>
                  <a:gd name="T7" fmla="*/ 1140290 h 2446"/>
                  <a:gd name="T8" fmla="*/ 316163 w 2740"/>
                  <a:gd name="T9" fmla="*/ 1123966 h 2446"/>
                  <a:gd name="T10" fmla="*/ 271854 w 2740"/>
                  <a:gd name="T11" fmla="*/ 1079194 h 2446"/>
                  <a:gd name="T12" fmla="*/ 16616 w 2740"/>
                  <a:gd name="T13" fmla="*/ 632406 h 2446"/>
                  <a:gd name="T14" fmla="*/ 0 w 2740"/>
                  <a:gd name="T15" fmla="*/ 570378 h 2446"/>
                  <a:gd name="T16" fmla="*/ 16616 w 2740"/>
                  <a:gd name="T17" fmla="*/ 507884 h 2446"/>
                  <a:gd name="T18" fmla="*/ 270931 w 2740"/>
                  <a:gd name="T19" fmla="*/ 62961 h 2446"/>
                  <a:gd name="T20" fmla="*/ 316163 w 2740"/>
                  <a:gd name="T21" fmla="*/ 17256 h 2446"/>
                  <a:gd name="T22" fmla="*/ 373857 w 2740"/>
                  <a:gd name="T23" fmla="*/ 466 h 2446"/>
                  <a:gd name="T24" fmla="*/ 884334 w 2740"/>
                  <a:gd name="T25" fmla="*/ 466 h 2446"/>
                  <a:gd name="T26" fmla="*/ 948490 w 2740"/>
                  <a:gd name="T27" fmla="*/ 17256 h 2446"/>
                  <a:gd name="T28" fmla="*/ 992799 w 2740"/>
                  <a:gd name="T29" fmla="*/ 61562 h 2446"/>
                  <a:gd name="T30" fmla="*/ 1247114 w 2740"/>
                  <a:gd name="T31" fmla="*/ 506484 h 2446"/>
                  <a:gd name="T32" fmla="*/ 1264653 w 2740"/>
                  <a:gd name="T33" fmla="*/ 570378 h 2446"/>
                  <a:gd name="T34" fmla="*/ 1246652 w 2740"/>
                  <a:gd name="T35" fmla="*/ 634738 h 2446"/>
                  <a:gd name="T36" fmla="*/ 992799 w 2740"/>
                  <a:gd name="T37" fmla="*/ 1079661 h 244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40000"/>
              </a:gradFill>
              <a:ln>
                <a:noFill/>
              </a:ln>
              <a:effectLst>
                <a:outerShdw blurRad="50800" dist="38100" dir="2700000" algn="tl" rotWithShape="0">
                  <a:srgbClr val="000000">
                    <a:alpha val="39999"/>
                  </a:srgbClr>
                </a:outerShdw>
              </a:effectLst>
            </p:spPr>
            <p:txBody>
              <a:bodyPr/>
              <a:lstStyle>
                <a:defPPr>
                  <a:defRPr lang="zh-CN"/>
                </a:defPPr>
                <a:lvl1pPr marL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lvl="1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lvl="2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lvl="3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lvl="4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lvl="5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lvl="6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lvl="7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lvl="8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14" name="Freeform 5"/>
            <p:cNvSpPr/>
            <p:nvPr/>
          </p:nvSpPr>
          <p:spPr>
            <a:xfrm rot="1855731">
              <a:off x="8527" y="4524"/>
              <a:ext cx="1965" cy="1755"/>
            </a:xfrm>
            <a:custGeom>
              <a:avLst/>
              <a:gdLst/>
              <a:ahLst/>
              <a:cxnLst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rect l="0" t="0" r="0" b="0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 cmpd="sng">
              <a:solidFill>
                <a:srgbClr val="414455">
                  <a:alpha val="100000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/>
            <a:lstStyle>
              <a:defPPr>
                <a:defRPr lang="zh-CN"/>
              </a:defPPr>
              <a:lvl1pPr marL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lvl="1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lvl="2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lvl="3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lvl="4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lvl="5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lvl="6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lvl="7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lvl="8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  <p:pic>
          <p:nvPicPr>
            <p:cNvPr id="15" name="图片 1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767" y="4579"/>
              <a:ext cx="1538" cy="1537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16" name="矩形 15"/>
          <p:cNvSpPr/>
          <p:nvPr/>
        </p:nvSpPr>
        <p:spPr>
          <a:xfrm>
            <a:off x="1562823" y="474442"/>
            <a:ext cx="857059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buClrTx/>
              <a:buSzTx/>
              <a:buFontTx/>
            </a:pPr>
            <a:r>
              <a:rPr lang="zh-CN" altLang="en-US" sz="2800" b="1" dirty="0">
                <a:solidFill>
                  <a:schemeClr val="tx1">
                    <a:lumMod val="50000"/>
                    <a:lumOff val="50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知识准备</a:t>
            </a:r>
          </a:p>
        </p:txBody>
      </p:sp>
      <p:cxnSp>
        <p:nvCxnSpPr>
          <p:cNvPr id="22" name="直接连接符 21"/>
          <p:cNvCxnSpPr/>
          <p:nvPr/>
        </p:nvCxnSpPr>
        <p:spPr>
          <a:xfrm>
            <a:off x="1656080" y="1100455"/>
            <a:ext cx="9887585" cy="8890"/>
          </a:xfrm>
          <a:prstGeom prst="line">
            <a:avLst/>
          </a:prstGeom>
          <a:ln w="1587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椭圆 22"/>
          <p:cNvSpPr/>
          <p:nvPr/>
        </p:nvSpPr>
        <p:spPr>
          <a:xfrm>
            <a:off x="11459845" y="1052195"/>
            <a:ext cx="114300" cy="114300"/>
          </a:xfrm>
          <a:prstGeom prst="ellipse">
            <a:avLst/>
          </a:prstGeom>
          <a:solidFill>
            <a:srgbClr val="CC99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742680" y="1768475"/>
            <a:ext cx="2584450" cy="36258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774700" y="1365250"/>
            <a:ext cx="10800080" cy="39922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-457200" algn="ctr" fontAlgn="auto"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1C85B6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新能源汽车绝缘工具的使用</a:t>
            </a:r>
          </a:p>
          <a:p>
            <a:pPr indent="-457200" fontAlgn="auto">
              <a:lnSpc>
                <a:spcPct val="150000"/>
              </a:lnSpc>
            </a:pPr>
            <a:r>
              <a:rPr lang="zh-CN" altLang="en-US" sz="2600" b="1" dirty="0">
                <a:solidFill>
                  <a:srgbClr val="CC9924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实训要求</a:t>
            </a:r>
          </a:p>
          <a:p>
            <a:pPr indent="575945" algn="l" fontAlgn="auto">
              <a:lnSpc>
                <a:spcPct val="150000"/>
              </a:lnSpc>
              <a:buClrTx/>
              <a:buSzTx/>
              <a:buNone/>
            </a:pPr>
            <a:r>
              <a:rPr lang="zh-CN" altLang="en-US" sz="23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（1） 万用表使用方法正确，并在使用前规范校准万用表。</a:t>
            </a:r>
          </a:p>
          <a:p>
            <a:pPr indent="575945" algn="l" fontAlgn="auto">
              <a:lnSpc>
                <a:spcPct val="150000"/>
              </a:lnSpc>
              <a:buClrTx/>
              <a:buSzTx/>
              <a:buNone/>
            </a:pPr>
            <a:r>
              <a:rPr lang="zh-CN" altLang="en-US" sz="23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（2） 兆欧表使用方法正确，并在使用前规范校准兆欧表。</a:t>
            </a:r>
          </a:p>
          <a:p>
            <a:pPr indent="575945" algn="l" fontAlgn="auto">
              <a:lnSpc>
                <a:spcPct val="150000"/>
              </a:lnSpc>
              <a:buClrTx/>
              <a:buSzTx/>
              <a:buNone/>
            </a:pPr>
            <a:r>
              <a:rPr lang="zh-CN" altLang="en-US" sz="23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（3） 数字电流钳使用方法正确，并在使用前规范校准数字电流钳。</a:t>
            </a:r>
          </a:p>
          <a:p>
            <a:pPr indent="575945" algn="l" fontAlgn="auto">
              <a:lnSpc>
                <a:spcPct val="150000"/>
              </a:lnSpc>
              <a:buClrTx/>
              <a:buSzTx/>
              <a:buNone/>
            </a:pPr>
            <a:r>
              <a:rPr lang="zh-CN" altLang="en-US" sz="23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（4） 测量操作时动作规范标准，在测量时注意不能造成电路元器件及测量工具的损坏。</a:t>
            </a:r>
          </a:p>
        </p:txBody>
      </p:sp>
      <p:sp>
        <p:nvSpPr>
          <p:cNvPr id="16" name="矩形 15"/>
          <p:cNvSpPr/>
          <p:nvPr/>
        </p:nvSpPr>
        <p:spPr>
          <a:xfrm>
            <a:off x="1562823" y="474442"/>
            <a:ext cx="857059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buClrTx/>
              <a:buSzTx/>
              <a:buFontTx/>
            </a:pPr>
            <a:r>
              <a:rPr lang="zh-CN" altLang="en-US" sz="2800" b="1" dirty="0">
                <a:solidFill>
                  <a:schemeClr val="tx1">
                    <a:lumMod val="50000"/>
                    <a:lumOff val="50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实训技能</a:t>
            </a:r>
          </a:p>
        </p:txBody>
      </p:sp>
      <p:cxnSp>
        <p:nvCxnSpPr>
          <p:cNvPr id="22" name="直接连接符 21"/>
          <p:cNvCxnSpPr/>
          <p:nvPr/>
        </p:nvCxnSpPr>
        <p:spPr>
          <a:xfrm>
            <a:off x="1656080" y="1100455"/>
            <a:ext cx="9887585" cy="8890"/>
          </a:xfrm>
          <a:prstGeom prst="line">
            <a:avLst/>
          </a:prstGeom>
          <a:ln w="1587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椭圆 22"/>
          <p:cNvSpPr/>
          <p:nvPr/>
        </p:nvSpPr>
        <p:spPr>
          <a:xfrm>
            <a:off x="11459845" y="1052195"/>
            <a:ext cx="114300" cy="114300"/>
          </a:xfrm>
          <a:prstGeom prst="ellipse">
            <a:avLst/>
          </a:prstGeom>
          <a:solidFill>
            <a:srgbClr val="CC99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499745" y="346075"/>
            <a:ext cx="876300" cy="781050"/>
            <a:chOff x="787" y="545"/>
            <a:chExt cx="1380" cy="1230"/>
          </a:xfrm>
        </p:grpSpPr>
        <p:grpSp>
          <p:nvGrpSpPr>
            <p:cNvPr id="5" name="组合 4"/>
            <p:cNvGrpSpPr/>
            <p:nvPr/>
          </p:nvGrpSpPr>
          <p:grpSpPr>
            <a:xfrm>
              <a:off x="787" y="545"/>
              <a:ext cx="1380" cy="1230"/>
              <a:chOff x="8370" y="4384"/>
              <a:chExt cx="2280" cy="2032"/>
            </a:xfrm>
          </p:grpSpPr>
          <p:grpSp>
            <p:nvGrpSpPr>
              <p:cNvPr id="6" name="组合 158"/>
              <p:cNvGrpSpPr/>
              <p:nvPr/>
            </p:nvGrpSpPr>
            <p:grpSpPr>
              <a:xfrm>
                <a:off x="8370" y="4384"/>
                <a:ext cx="2280" cy="2032"/>
                <a:chOff x="3720691" y="2824413"/>
                <a:chExt cx="1341120" cy="1209172"/>
              </a:xfrm>
            </p:grpSpPr>
            <p:sp>
              <p:nvSpPr>
                <p:cNvPr id="9" name="Freeform 5"/>
                <p:cNvSpPr/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1052828 w 2740"/>
                    <a:gd name="T1" fmla="*/ 1144413 h 2446"/>
                    <a:gd name="T2" fmla="*/ 1005840 w 2740"/>
                    <a:gd name="T3" fmla="*/ 1191376 h 2446"/>
                    <a:gd name="T4" fmla="*/ 938784 w 2740"/>
                    <a:gd name="T5" fmla="*/ 1208678 h 2446"/>
                    <a:gd name="T6" fmla="*/ 399399 w 2740"/>
                    <a:gd name="T7" fmla="*/ 1208678 h 2446"/>
                    <a:gd name="T8" fmla="*/ 335280 w 2740"/>
                    <a:gd name="T9" fmla="*/ 1191376 h 2446"/>
                    <a:gd name="T10" fmla="*/ 288292 w 2740"/>
                    <a:gd name="T11" fmla="*/ 1143918 h 2446"/>
                    <a:gd name="T12" fmla="*/ 17621 w 2740"/>
                    <a:gd name="T13" fmla="*/ 670334 h 2446"/>
                    <a:gd name="T14" fmla="*/ 0 w 2740"/>
                    <a:gd name="T15" fmla="*/ 604586 h 2446"/>
                    <a:gd name="T16" fmla="*/ 17621 w 2740"/>
                    <a:gd name="T17" fmla="*/ 538344 h 2446"/>
                    <a:gd name="T18" fmla="*/ 287313 w 2740"/>
                    <a:gd name="T19" fmla="*/ 66737 h 2446"/>
                    <a:gd name="T20" fmla="*/ 335280 w 2740"/>
                    <a:gd name="T21" fmla="*/ 18291 h 2446"/>
                    <a:gd name="T22" fmla="*/ 396462 w 2740"/>
                    <a:gd name="T23" fmla="*/ 494 h 2446"/>
                    <a:gd name="T24" fmla="*/ 937805 w 2740"/>
                    <a:gd name="T25" fmla="*/ 494 h 2446"/>
                    <a:gd name="T26" fmla="*/ 1005840 w 2740"/>
                    <a:gd name="T27" fmla="*/ 18291 h 2446"/>
                    <a:gd name="T28" fmla="*/ 1052828 w 2740"/>
                    <a:gd name="T29" fmla="*/ 65254 h 2446"/>
                    <a:gd name="T30" fmla="*/ 1322521 w 2740"/>
                    <a:gd name="T31" fmla="*/ 536861 h 2446"/>
                    <a:gd name="T32" fmla="*/ 1341120 w 2740"/>
                    <a:gd name="T33" fmla="*/ 604586 h 2446"/>
                    <a:gd name="T34" fmla="*/ 1322031 w 2740"/>
                    <a:gd name="T35" fmla="*/ 672806 h 2446"/>
                    <a:gd name="T36" fmla="*/ 1052828 w 2740"/>
                    <a:gd name="T37" fmla="*/ 1144413 h 244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rgbClr val="F9F9F9"/>
                    </a:gs>
                    <a:gs pos="100000">
                      <a:srgbClr val="D3D3D3"/>
                    </a:gs>
                  </a:gsLst>
                  <a:lin ang="5400000"/>
                </a:gradFill>
                <a:ln>
                  <a:noFill/>
                </a:ln>
                <a:effectLst>
                  <a:outerShdw blurRad="190500" dist="114300" dir="2700000" algn="tl" rotWithShape="0">
                    <a:srgbClr val="000000">
                      <a:alpha val="39999"/>
                    </a:srgbClr>
                  </a:outerShdw>
                </a:effectLst>
              </p:spPr>
              <p:txBody>
                <a:bodyPr/>
                <a:lstStyle>
                  <a:defPPr>
                    <a:defRPr lang="zh-CN"/>
                  </a:defPPr>
                  <a:lvl1pPr marL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1pPr>
                  <a:lvl2pPr marL="457200" lvl="1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2pPr>
                  <a:lvl3pPr marL="914400" lvl="2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3pPr>
                  <a:lvl4pPr marL="1371600" lvl="3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4pPr>
                  <a:lvl5pPr marL="1828800" lvl="4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5pPr>
                  <a:lvl6pPr marL="2286000" lvl="5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6pPr>
                  <a:lvl7pPr marL="2743200" lvl="6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7pPr>
                  <a:lvl8pPr marL="3200400" lvl="7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8pPr>
                  <a:lvl9pPr marL="3657600" lvl="8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0" name="Freeform 5"/>
                <p:cNvSpPr/>
                <p:nvPr/>
              </p:nvSpPr>
              <p:spPr bwMode="auto">
                <a:xfrm rot="1855731">
                  <a:off x="3764807" y="2863083"/>
                  <a:ext cx="1264653" cy="1140756"/>
                </a:xfrm>
                <a:custGeom>
                  <a:avLst/>
                  <a:gdLst>
                    <a:gd name="T0" fmla="*/ 992799 w 2740"/>
                    <a:gd name="T1" fmla="*/ 1079661 h 2446"/>
                    <a:gd name="T2" fmla="*/ 948490 w 2740"/>
                    <a:gd name="T3" fmla="*/ 1123966 h 2446"/>
                    <a:gd name="T4" fmla="*/ 885257 w 2740"/>
                    <a:gd name="T5" fmla="*/ 1140290 h 2446"/>
                    <a:gd name="T6" fmla="*/ 376627 w 2740"/>
                    <a:gd name="T7" fmla="*/ 1140290 h 2446"/>
                    <a:gd name="T8" fmla="*/ 316163 w 2740"/>
                    <a:gd name="T9" fmla="*/ 1123966 h 2446"/>
                    <a:gd name="T10" fmla="*/ 271854 w 2740"/>
                    <a:gd name="T11" fmla="*/ 1079194 h 2446"/>
                    <a:gd name="T12" fmla="*/ 16616 w 2740"/>
                    <a:gd name="T13" fmla="*/ 632406 h 2446"/>
                    <a:gd name="T14" fmla="*/ 0 w 2740"/>
                    <a:gd name="T15" fmla="*/ 570378 h 2446"/>
                    <a:gd name="T16" fmla="*/ 16616 w 2740"/>
                    <a:gd name="T17" fmla="*/ 507884 h 2446"/>
                    <a:gd name="T18" fmla="*/ 270931 w 2740"/>
                    <a:gd name="T19" fmla="*/ 62961 h 2446"/>
                    <a:gd name="T20" fmla="*/ 316163 w 2740"/>
                    <a:gd name="T21" fmla="*/ 17256 h 2446"/>
                    <a:gd name="T22" fmla="*/ 373857 w 2740"/>
                    <a:gd name="T23" fmla="*/ 466 h 2446"/>
                    <a:gd name="T24" fmla="*/ 884334 w 2740"/>
                    <a:gd name="T25" fmla="*/ 466 h 2446"/>
                    <a:gd name="T26" fmla="*/ 948490 w 2740"/>
                    <a:gd name="T27" fmla="*/ 17256 h 2446"/>
                    <a:gd name="T28" fmla="*/ 992799 w 2740"/>
                    <a:gd name="T29" fmla="*/ 61562 h 2446"/>
                    <a:gd name="T30" fmla="*/ 1247114 w 2740"/>
                    <a:gd name="T31" fmla="*/ 506484 h 2446"/>
                    <a:gd name="T32" fmla="*/ 1264653 w 2740"/>
                    <a:gd name="T33" fmla="*/ 570378 h 2446"/>
                    <a:gd name="T34" fmla="*/ 1246652 w 2740"/>
                    <a:gd name="T35" fmla="*/ 634738 h 2446"/>
                    <a:gd name="T36" fmla="*/ 992799 w 2740"/>
                    <a:gd name="T37" fmla="*/ 1079661 h 244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40000"/>
                </a:gradFill>
                <a:ln>
                  <a:noFill/>
                </a:ln>
                <a:effectLst>
                  <a:outerShdw blurRad="50800" dist="38100" dir="2700000" algn="tl" rotWithShape="0">
                    <a:srgbClr val="000000">
                      <a:alpha val="39999"/>
                    </a:srgbClr>
                  </a:outerShdw>
                </a:effectLst>
              </p:spPr>
              <p:txBody>
                <a:bodyPr/>
                <a:lstStyle>
                  <a:defPPr>
                    <a:defRPr lang="zh-CN"/>
                  </a:defPPr>
                  <a:lvl1pPr marL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1pPr>
                  <a:lvl2pPr marL="457200" lvl="1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2pPr>
                  <a:lvl3pPr marL="914400" lvl="2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3pPr>
                  <a:lvl4pPr marL="1371600" lvl="3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4pPr>
                  <a:lvl5pPr marL="1828800" lvl="4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5pPr>
                  <a:lvl6pPr marL="2286000" lvl="5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6pPr>
                  <a:lvl7pPr marL="2743200" lvl="6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7pPr>
                  <a:lvl8pPr marL="3200400" lvl="7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8pPr>
                  <a:lvl9pPr marL="3657600" lvl="8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  <p:sp>
            <p:nvSpPr>
              <p:cNvPr id="14" name="Freeform 5"/>
              <p:cNvSpPr/>
              <p:nvPr/>
            </p:nvSpPr>
            <p:spPr>
              <a:xfrm rot="1855731">
                <a:off x="8527" y="4524"/>
                <a:ext cx="1965" cy="1755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0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414455">
                    <a:alpha val="100000"/>
                  </a:srgbClr>
                </a:solidFill>
                <a:prstDash val="sysDash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>
                <a:defPPr>
                  <a:defRPr lang="zh-CN"/>
                </a:defPPr>
                <a:lvl1pPr marL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lvl="1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lvl="2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lvl="3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lvl="4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lvl="5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lvl="6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lvl="7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lvl="8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pic>
          <p:nvPicPr>
            <p:cNvPr id="12299" name="图片 6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63" y="730"/>
              <a:ext cx="837" cy="837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774700" y="1365250"/>
            <a:ext cx="10800080" cy="1222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-457200" fontAlgn="auto">
              <a:lnSpc>
                <a:spcPct val="150000"/>
              </a:lnSpc>
            </a:pPr>
            <a:r>
              <a:rPr lang="zh-CN" altLang="en-US" sz="2600" b="1" dirty="0">
                <a:solidFill>
                  <a:srgbClr val="CC9924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实训器材</a:t>
            </a:r>
          </a:p>
          <a:p>
            <a:pPr indent="575945" algn="l" fontAlgn="auto">
              <a:lnSpc>
                <a:spcPct val="150000"/>
              </a:lnSpc>
              <a:buClrTx/>
              <a:buSzTx/>
              <a:buNone/>
            </a:pPr>
            <a:r>
              <a:rPr lang="zh-CN" altLang="en-US" sz="23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（1） 工具准备： 万用表、兆欧表、电流钳、高压防护装置，如图4-39所示。</a:t>
            </a:r>
          </a:p>
        </p:txBody>
      </p:sp>
      <p:sp>
        <p:nvSpPr>
          <p:cNvPr id="16" name="矩形 15"/>
          <p:cNvSpPr/>
          <p:nvPr/>
        </p:nvSpPr>
        <p:spPr>
          <a:xfrm>
            <a:off x="1562823" y="474442"/>
            <a:ext cx="857059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buClrTx/>
              <a:buSzTx/>
              <a:buFontTx/>
            </a:pPr>
            <a:r>
              <a:rPr lang="zh-CN" altLang="en-US" sz="2800" b="1" dirty="0">
                <a:solidFill>
                  <a:schemeClr val="tx1">
                    <a:lumMod val="50000"/>
                    <a:lumOff val="50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实训技能</a:t>
            </a:r>
          </a:p>
        </p:txBody>
      </p:sp>
      <p:cxnSp>
        <p:nvCxnSpPr>
          <p:cNvPr id="22" name="直接连接符 21"/>
          <p:cNvCxnSpPr/>
          <p:nvPr/>
        </p:nvCxnSpPr>
        <p:spPr>
          <a:xfrm>
            <a:off x="1656080" y="1100455"/>
            <a:ext cx="9887585" cy="8890"/>
          </a:xfrm>
          <a:prstGeom prst="line">
            <a:avLst/>
          </a:prstGeom>
          <a:ln w="1587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椭圆 22"/>
          <p:cNvSpPr/>
          <p:nvPr/>
        </p:nvSpPr>
        <p:spPr>
          <a:xfrm>
            <a:off x="11459845" y="1052195"/>
            <a:ext cx="114300" cy="114300"/>
          </a:xfrm>
          <a:prstGeom prst="ellipse">
            <a:avLst/>
          </a:prstGeom>
          <a:solidFill>
            <a:srgbClr val="CC99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" name="组合 12"/>
          <p:cNvGrpSpPr/>
          <p:nvPr/>
        </p:nvGrpSpPr>
        <p:grpSpPr>
          <a:xfrm>
            <a:off x="499745" y="346075"/>
            <a:ext cx="876300" cy="781050"/>
            <a:chOff x="787" y="545"/>
            <a:chExt cx="1380" cy="1230"/>
          </a:xfrm>
        </p:grpSpPr>
        <p:grpSp>
          <p:nvGrpSpPr>
            <p:cNvPr id="3" name="组合 2"/>
            <p:cNvGrpSpPr/>
            <p:nvPr/>
          </p:nvGrpSpPr>
          <p:grpSpPr>
            <a:xfrm>
              <a:off x="787" y="545"/>
              <a:ext cx="1380" cy="1230"/>
              <a:chOff x="8370" y="4384"/>
              <a:chExt cx="2280" cy="2032"/>
            </a:xfrm>
          </p:grpSpPr>
          <p:grpSp>
            <p:nvGrpSpPr>
              <p:cNvPr id="7" name="组合 158"/>
              <p:cNvGrpSpPr/>
              <p:nvPr/>
            </p:nvGrpSpPr>
            <p:grpSpPr>
              <a:xfrm>
                <a:off x="8370" y="4384"/>
                <a:ext cx="2280" cy="2032"/>
                <a:chOff x="3720691" y="2824413"/>
                <a:chExt cx="1341120" cy="1209172"/>
              </a:xfrm>
            </p:grpSpPr>
            <p:sp>
              <p:nvSpPr>
                <p:cNvPr id="8" name="Freeform 5"/>
                <p:cNvSpPr/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1052828 w 2740"/>
                    <a:gd name="T1" fmla="*/ 1144413 h 2446"/>
                    <a:gd name="T2" fmla="*/ 1005840 w 2740"/>
                    <a:gd name="T3" fmla="*/ 1191376 h 2446"/>
                    <a:gd name="T4" fmla="*/ 938784 w 2740"/>
                    <a:gd name="T5" fmla="*/ 1208678 h 2446"/>
                    <a:gd name="T6" fmla="*/ 399399 w 2740"/>
                    <a:gd name="T7" fmla="*/ 1208678 h 2446"/>
                    <a:gd name="T8" fmla="*/ 335280 w 2740"/>
                    <a:gd name="T9" fmla="*/ 1191376 h 2446"/>
                    <a:gd name="T10" fmla="*/ 288292 w 2740"/>
                    <a:gd name="T11" fmla="*/ 1143918 h 2446"/>
                    <a:gd name="T12" fmla="*/ 17621 w 2740"/>
                    <a:gd name="T13" fmla="*/ 670334 h 2446"/>
                    <a:gd name="T14" fmla="*/ 0 w 2740"/>
                    <a:gd name="T15" fmla="*/ 604586 h 2446"/>
                    <a:gd name="T16" fmla="*/ 17621 w 2740"/>
                    <a:gd name="T17" fmla="*/ 538344 h 2446"/>
                    <a:gd name="T18" fmla="*/ 287313 w 2740"/>
                    <a:gd name="T19" fmla="*/ 66737 h 2446"/>
                    <a:gd name="T20" fmla="*/ 335280 w 2740"/>
                    <a:gd name="T21" fmla="*/ 18291 h 2446"/>
                    <a:gd name="T22" fmla="*/ 396462 w 2740"/>
                    <a:gd name="T23" fmla="*/ 494 h 2446"/>
                    <a:gd name="T24" fmla="*/ 937805 w 2740"/>
                    <a:gd name="T25" fmla="*/ 494 h 2446"/>
                    <a:gd name="T26" fmla="*/ 1005840 w 2740"/>
                    <a:gd name="T27" fmla="*/ 18291 h 2446"/>
                    <a:gd name="T28" fmla="*/ 1052828 w 2740"/>
                    <a:gd name="T29" fmla="*/ 65254 h 2446"/>
                    <a:gd name="T30" fmla="*/ 1322521 w 2740"/>
                    <a:gd name="T31" fmla="*/ 536861 h 2446"/>
                    <a:gd name="T32" fmla="*/ 1341120 w 2740"/>
                    <a:gd name="T33" fmla="*/ 604586 h 2446"/>
                    <a:gd name="T34" fmla="*/ 1322031 w 2740"/>
                    <a:gd name="T35" fmla="*/ 672806 h 2446"/>
                    <a:gd name="T36" fmla="*/ 1052828 w 2740"/>
                    <a:gd name="T37" fmla="*/ 1144413 h 244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rgbClr val="F9F9F9"/>
                    </a:gs>
                    <a:gs pos="100000">
                      <a:srgbClr val="D3D3D3"/>
                    </a:gs>
                  </a:gsLst>
                  <a:lin ang="5400000"/>
                </a:gradFill>
                <a:ln>
                  <a:noFill/>
                </a:ln>
                <a:effectLst>
                  <a:outerShdw blurRad="190500" dist="114300" dir="2700000" algn="tl" rotWithShape="0">
                    <a:srgbClr val="000000">
                      <a:alpha val="39999"/>
                    </a:srgbClr>
                  </a:outerShdw>
                </a:effectLst>
              </p:spPr>
              <p:txBody>
                <a:bodyPr/>
                <a:lstStyle>
                  <a:defPPr>
                    <a:defRPr lang="zh-CN"/>
                  </a:defPPr>
                  <a:lvl1pPr marL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1pPr>
                  <a:lvl2pPr marL="457200" lvl="1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2pPr>
                  <a:lvl3pPr marL="914400" lvl="2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3pPr>
                  <a:lvl4pPr marL="1371600" lvl="3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4pPr>
                  <a:lvl5pPr marL="1828800" lvl="4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5pPr>
                  <a:lvl6pPr marL="2286000" lvl="5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6pPr>
                  <a:lvl7pPr marL="2743200" lvl="6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7pPr>
                  <a:lvl8pPr marL="3200400" lvl="7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8pPr>
                  <a:lvl9pPr marL="3657600" lvl="8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1" name="Freeform 5"/>
                <p:cNvSpPr/>
                <p:nvPr/>
              </p:nvSpPr>
              <p:spPr bwMode="auto">
                <a:xfrm rot="1855731">
                  <a:off x="3764807" y="2863083"/>
                  <a:ext cx="1264653" cy="1140756"/>
                </a:xfrm>
                <a:custGeom>
                  <a:avLst/>
                  <a:gdLst>
                    <a:gd name="T0" fmla="*/ 992799 w 2740"/>
                    <a:gd name="T1" fmla="*/ 1079661 h 2446"/>
                    <a:gd name="T2" fmla="*/ 948490 w 2740"/>
                    <a:gd name="T3" fmla="*/ 1123966 h 2446"/>
                    <a:gd name="T4" fmla="*/ 885257 w 2740"/>
                    <a:gd name="T5" fmla="*/ 1140290 h 2446"/>
                    <a:gd name="T6" fmla="*/ 376627 w 2740"/>
                    <a:gd name="T7" fmla="*/ 1140290 h 2446"/>
                    <a:gd name="T8" fmla="*/ 316163 w 2740"/>
                    <a:gd name="T9" fmla="*/ 1123966 h 2446"/>
                    <a:gd name="T10" fmla="*/ 271854 w 2740"/>
                    <a:gd name="T11" fmla="*/ 1079194 h 2446"/>
                    <a:gd name="T12" fmla="*/ 16616 w 2740"/>
                    <a:gd name="T13" fmla="*/ 632406 h 2446"/>
                    <a:gd name="T14" fmla="*/ 0 w 2740"/>
                    <a:gd name="T15" fmla="*/ 570378 h 2446"/>
                    <a:gd name="T16" fmla="*/ 16616 w 2740"/>
                    <a:gd name="T17" fmla="*/ 507884 h 2446"/>
                    <a:gd name="T18" fmla="*/ 270931 w 2740"/>
                    <a:gd name="T19" fmla="*/ 62961 h 2446"/>
                    <a:gd name="T20" fmla="*/ 316163 w 2740"/>
                    <a:gd name="T21" fmla="*/ 17256 h 2446"/>
                    <a:gd name="T22" fmla="*/ 373857 w 2740"/>
                    <a:gd name="T23" fmla="*/ 466 h 2446"/>
                    <a:gd name="T24" fmla="*/ 884334 w 2740"/>
                    <a:gd name="T25" fmla="*/ 466 h 2446"/>
                    <a:gd name="T26" fmla="*/ 948490 w 2740"/>
                    <a:gd name="T27" fmla="*/ 17256 h 2446"/>
                    <a:gd name="T28" fmla="*/ 992799 w 2740"/>
                    <a:gd name="T29" fmla="*/ 61562 h 2446"/>
                    <a:gd name="T30" fmla="*/ 1247114 w 2740"/>
                    <a:gd name="T31" fmla="*/ 506484 h 2446"/>
                    <a:gd name="T32" fmla="*/ 1264653 w 2740"/>
                    <a:gd name="T33" fmla="*/ 570378 h 2446"/>
                    <a:gd name="T34" fmla="*/ 1246652 w 2740"/>
                    <a:gd name="T35" fmla="*/ 634738 h 2446"/>
                    <a:gd name="T36" fmla="*/ 992799 w 2740"/>
                    <a:gd name="T37" fmla="*/ 1079661 h 244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40000"/>
                </a:gradFill>
                <a:ln>
                  <a:noFill/>
                </a:ln>
                <a:effectLst>
                  <a:outerShdw blurRad="50800" dist="38100" dir="2700000" algn="tl" rotWithShape="0">
                    <a:srgbClr val="000000">
                      <a:alpha val="39999"/>
                    </a:srgbClr>
                  </a:outerShdw>
                </a:effectLst>
              </p:spPr>
              <p:txBody>
                <a:bodyPr/>
                <a:lstStyle>
                  <a:defPPr>
                    <a:defRPr lang="zh-CN"/>
                  </a:defPPr>
                  <a:lvl1pPr marL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1pPr>
                  <a:lvl2pPr marL="457200" lvl="1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2pPr>
                  <a:lvl3pPr marL="914400" lvl="2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3pPr>
                  <a:lvl4pPr marL="1371600" lvl="3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4pPr>
                  <a:lvl5pPr marL="1828800" lvl="4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5pPr>
                  <a:lvl6pPr marL="2286000" lvl="5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6pPr>
                  <a:lvl7pPr marL="2743200" lvl="6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7pPr>
                  <a:lvl8pPr marL="3200400" lvl="7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8pPr>
                  <a:lvl9pPr marL="3657600" lvl="8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  <p:sp>
            <p:nvSpPr>
              <p:cNvPr id="12" name="Freeform 5"/>
              <p:cNvSpPr/>
              <p:nvPr/>
            </p:nvSpPr>
            <p:spPr>
              <a:xfrm rot="1855731">
                <a:off x="8527" y="4524"/>
                <a:ext cx="1965" cy="1755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0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414455">
                    <a:alpha val="100000"/>
                  </a:srgbClr>
                </a:solidFill>
                <a:prstDash val="sysDash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>
                <a:defPPr>
                  <a:defRPr lang="zh-CN"/>
                </a:defPPr>
                <a:lvl1pPr marL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lvl="1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lvl="2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lvl="3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lvl="4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lvl="5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lvl="6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lvl="7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lvl="8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pic>
          <p:nvPicPr>
            <p:cNvPr id="12299" name="图片 6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63" y="730"/>
              <a:ext cx="837" cy="837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4220" y="3034030"/>
            <a:ext cx="5077460" cy="272796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82360" y="3112770"/>
            <a:ext cx="5277485" cy="321627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774700" y="1365250"/>
            <a:ext cx="10800080" cy="1222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-457200" fontAlgn="auto">
              <a:lnSpc>
                <a:spcPct val="150000"/>
              </a:lnSpc>
            </a:pPr>
            <a:r>
              <a:rPr lang="zh-CN" altLang="en-US" sz="2600" b="1" dirty="0">
                <a:solidFill>
                  <a:srgbClr val="CC9924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实训器材</a:t>
            </a:r>
          </a:p>
          <a:p>
            <a:pPr indent="575945" algn="l" fontAlgn="auto">
              <a:lnSpc>
                <a:spcPct val="150000"/>
              </a:lnSpc>
              <a:buClrTx/>
              <a:buSzTx/>
              <a:buNone/>
            </a:pPr>
            <a:r>
              <a:rPr lang="zh-CN" altLang="en-US" sz="23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（2） 设备准备： 电阻、比亚迪整车，如图4-40所示。</a:t>
            </a:r>
          </a:p>
        </p:txBody>
      </p:sp>
      <p:sp>
        <p:nvSpPr>
          <p:cNvPr id="16" name="矩形 15"/>
          <p:cNvSpPr/>
          <p:nvPr/>
        </p:nvSpPr>
        <p:spPr>
          <a:xfrm>
            <a:off x="1562823" y="474442"/>
            <a:ext cx="857059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buClrTx/>
              <a:buSzTx/>
              <a:buFontTx/>
            </a:pPr>
            <a:r>
              <a:rPr lang="zh-CN" altLang="en-US" sz="2800" b="1" dirty="0">
                <a:solidFill>
                  <a:schemeClr val="tx1">
                    <a:lumMod val="50000"/>
                    <a:lumOff val="50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实训技能</a:t>
            </a:r>
          </a:p>
        </p:txBody>
      </p:sp>
      <p:cxnSp>
        <p:nvCxnSpPr>
          <p:cNvPr id="22" name="直接连接符 21"/>
          <p:cNvCxnSpPr/>
          <p:nvPr/>
        </p:nvCxnSpPr>
        <p:spPr>
          <a:xfrm>
            <a:off x="1656080" y="1100455"/>
            <a:ext cx="9887585" cy="8890"/>
          </a:xfrm>
          <a:prstGeom prst="line">
            <a:avLst/>
          </a:prstGeom>
          <a:ln w="1587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椭圆 22"/>
          <p:cNvSpPr/>
          <p:nvPr/>
        </p:nvSpPr>
        <p:spPr>
          <a:xfrm>
            <a:off x="11459845" y="1052195"/>
            <a:ext cx="114300" cy="114300"/>
          </a:xfrm>
          <a:prstGeom prst="ellipse">
            <a:avLst/>
          </a:prstGeom>
          <a:solidFill>
            <a:srgbClr val="CC99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" name="组合 12"/>
          <p:cNvGrpSpPr/>
          <p:nvPr/>
        </p:nvGrpSpPr>
        <p:grpSpPr>
          <a:xfrm>
            <a:off x="499745" y="346075"/>
            <a:ext cx="876300" cy="781050"/>
            <a:chOff x="787" y="545"/>
            <a:chExt cx="1380" cy="1230"/>
          </a:xfrm>
        </p:grpSpPr>
        <p:grpSp>
          <p:nvGrpSpPr>
            <p:cNvPr id="3" name="组合 2"/>
            <p:cNvGrpSpPr/>
            <p:nvPr/>
          </p:nvGrpSpPr>
          <p:grpSpPr>
            <a:xfrm>
              <a:off x="787" y="545"/>
              <a:ext cx="1380" cy="1230"/>
              <a:chOff x="8370" y="4384"/>
              <a:chExt cx="2280" cy="2032"/>
            </a:xfrm>
          </p:grpSpPr>
          <p:grpSp>
            <p:nvGrpSpPr>
              <p:cNvPr id="7" name="组合 158"/>
              <p:cNvGrpSpPr/>
              <p:nvPr/>
            </p:nvGrpSpPr>
            <p:grpSpPr>
              <a:xfrm>
                <a:off x="8370" y="4384"/>
                <a:ext cx="2280" cy="2032"/>
                <a:chOff x="3720691" y="2824413"/>
                <a:chExt cx="1341120" cy="1209172"/>
              </a:xfrm>
            </p:grpSpPr>
            <p:sp>
              <p:nvSpPr>
                <p:cNvPr id="8" name="Freeform 5"/>
                <p:cNvSpPr/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1052828 w 2740"/>
                    <a:gd name="T1" fmla="*/ 1144413 h 2446"/>
                    <a:gd name="T2" fmla="*/ 1005840 w 2740"/>
                    <a:gd name="T3" fmla="*/ 1191376 h 2446"/>
                    <a:gd name="T4" fmla="*/ 938784 w 2740"/>
                    <a:gd name="T5" fmla="*/ 1208678 h 2446"/>
                    <a:gd name="T6" fmla="*/ 399399 w 2740"/>
                    <a:gd name="T7" fmla="*/ 1208678 h 2446"/>
                    <a:gd name="T8" fmla="*/ 335280 w 2740"/>
                    <a:gd name="T9" fmla="*/ 1191376 h 2446"/>
                    <a:gd name="T10" fmla="*/ 288292 w 2740"/>
                    <a:gd name="T11" fmla="*/ 1143918 h 2446"/>
                    <a:gd name="T12" fmla="*/ 17621 w 2740"/>
                    <a:gd name="T13" fmla="*/ 670334 h 2446"/>
                    <a:gd name="T14" fmla="*/ 0 w 2740"/>
                    <a:gd name="T15" fmla="*/ 604586 h 2446"/>
                    <a:gd name="T16" fmla="*/ 17621 w 2740"/>
                    <a:gd name="T17" fmla="*/ 538344 h 2446"/>
                    <a:gd name="T18" fmla="*/ 287313 w 2740"/>
                    <a:gd name="T19" fmla="*/ 66737 h 2446"/>
                    <a:gd name="T20" fmla="*/ 335280 w 2740"/>
                    <a:gd name="T21" fmla="*/ 18291 h 2446"/>
                    <a:gd name="T22" fmla="*/ 396462 w 2740"/>
                    <a:gd name="T23" fmla="*/ 494 h 2446"/>
                    <a:gd name="T24" fmla="*/ 937805 w 2740"/>
                    <a:gd name="T25" fmla="*/ 494 h 2446"/>
                    <a:gd name="T26" fmla="*/ 1005840 w 2740"/>
                    <a:gd name="T27" fmla="*/ 18291 h 2446"/>
                    <a:gd name="T28" fmla="*/ 1052828 w 2740"/>
                    <a:gd name="T29" fmla="*/ 65254 h 2446"/>
                    <a:gd name="T30" fmla="*/ 1322521 w 2740"/>
                    <a:gd name="T31" fmla="*/ 536861 h 2446"/>
                    <a:gd name="T32" fmla="*/ 1341120 w 2740"/>
                    <a:gd name="T33" fmla="*/ 604586 h 2446"/>
                    <a:gd name="T34" fmla="*/ 1322031 w 2740"/>
                    <a:gd name="T35" fmla="*/ 672806 h 2446"/>
                    <a:gd name="T36" fmla="*/ 1052828 w 2740"/>
                    <a:gd name="T37" fmla="*/ 1144413 h 244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rgbClr val="F9F9F9"/>
                    </a:gs>
                    <a:gs pos="100000">
                      <a:srgbClr val="D3D3D3"/>
                    </a:gs>
                  </a:gsLst>
                  <a:lin ang="5400000"/>
                </a:gradFill>
                <a:ln>
                  <a:noFill/>
                </a:ln>
                <a:effectLst>
                  <a:outerShdw blurRad="190500" dist="114300" dir="2700000" algn="tl" rotWithShape="0">
                    <a:srgbClr val="000000">
                      <a:alpha val="39999"/>
                    </a:srgbClr>
                  </a:outerShdw>
                </a:effectLst>
              </p:spPr>
              <p:txBody>
                <a:bodyPr/>
                <a:lstStyle>
                  <a:defPPr>
                    <a:defRPr lang="zh-CN"/>
                  </a:defPPr>
                  <a:lvl1pPr marL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1pPr>
                  <a:lvl2pPr marL="457200" lvl="1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2pPr>
                  <a:lvl3pPr marL="914400" lvl="2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3pPr>
                  <a:lvl4pPr marL="1371600" lvl="3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4pPr>
                  <a:lvl5pPr marL="1828800" lvl="4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5pPr>
                  <a:lvl6pPr marL="2286000" lvl="5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6pPr>
                  <a:lvl7pPr marL="2743200" lvl="6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7pPr>
                  <a:lvl8pPr marL="3200400" lvl="7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8pPr>
                  <a:lvl9pPr marL="3657600" lvl="8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1" name="Freeform 5"/>
                <p:cNvSpPr/>
                <p:nvPr/>
              </p:nvSpPr>
              <p:spPr bwMode="auto">
                <a:xfrm rot="1855731">
                  <a:off x="3764807" y="2863083"/>
                  <a:ext cx="1264653" cy="1140756"/>
                </a:xfrm>
                <a:custGeom>
                  <a:avLst/>
                  <a:gdLst>
                    <a:gd name="T0" fmla="*/ 992799 w 2740"/>
                    <a:gd name="T1" fmla="*/ 1079661 h 2446"/>
                    <a:gd name="T2" fmla="*/ 948490 w 2740"/>
                    <a:gd name="T3" fmla="*/ 1123966 h 2446"/>
                    <a:gd name="T4" fmla="*/ 885257 w 2740"/>
                    <a:gd name="T5" fmla="*/ 1140290 h 2446"/>
                    <a:gd name="T6" fmla="*/ 376627 w 2740"/>
                    <a:gd name="T7" fmla="*/ 1140290 h 2446"/>
                    <a:gd name="T8" fmla="*/ 316163 w 2740"/>
                    <a:gd name="T9" fmla="*/ 1123966 h 2446"/>
                    <a:gd name="T10" fmla="*/ 271854 w 2740"/>
                    <a:gd name="T11" fmla="*/ 1079194 h 2446"/>
                    <a:gd name="T12" fmla="*/ 16616 w 2740"/>
                    <a:gd name="T13" fmla="*/ 632406 h 2446"/>
                    <a:gd name="T14" fmla="*/ 0 w 2740"/>
                    <a:gd name="T15" fmla="*/ 570378 h 2446"/>
                    <a:gd name="T16" fmla="*/ 16616 w 2740"/>
                    <a:gd name="T17" fmla="*/ 507884 h 2446"/>
                    <a:gd name="T18" fmla="*/ 270931 w 2740"/>
                    <a:gd name="T19" fmla="*/ 62961 h 2446"/>
                    <a:gd name="T20" fmla="*/ 316163 w 2740"/>
                    <a:gd name="T21" fmla="*/ 17256 h 2446"/>
                    <a:gd name="T22" fmla="*/ 373857 w 2740"/>
                    <a:gd name="T23" fmla="*/ 466 h 2446"/>
                    <a:gd name="T24" fmla="*/ 884334 w 2740"/>
                    <a:gd name="T25" fmla="*/ 466 h 2446"/>
                    <a:gd name="T26" fmla="*/ 948490 w 2740"/>
                    <a:gd name="T27" fmla="*/ 17256 h 2446"/>
                    <a:gd name="T28" fmla="*/ 992799 w 2740"/>
                    <a:gd name="T29" fmla="*/ 61562 h 2446"/>
                    <a:gd name="T30" fmla="*/ 1247114 w 2740"/>
                    <a:gd name="T31" fmla="*/ 506484 h 2446"/>
                    <a:gd name="T32" fmla="*/ 1264653 w 2740"/>
                    <a:gd name="T33" fmla="*/ 570378 h 2446"/>
                    <a:gd name="T34" fmla="*/ 1246652 w 2740"/>
                    <a:gd name="T35" fmla="*/ 634738 h 2446"/>
                    <a:gd name="T36" fmla="*/ 992799 w 2740"/>
                    <a:gd name="T37" fmla="*/ 1079661 h 244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40000"/>
                </a:gradFill>
                <a:ln>
                  <a:noFill/>
                </a:ln>
                <a:effectLst>
                  <a:outerShdw blurRad="50800" dist="38100" dir="2700000" algn="tl" rotWithShape="0">
                    <a:srgbClr val="000000">
                      <a:alpha val="39999"/>
                    </a:srgbClr>
                  </a:outerShdw>
                </a:effectLst>
              </p:spPr>
              <p:txBody>
                <a:bodyPr/>
                <a:lstStyle>
                  <a:defPPr>
                    <a:defRPr lang="zh-CN"/>
                  </a:defPPr>
                  <a:lvl1pPr marL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1pPr>
                  <a:lvl2pPr marL="457200" lvl="1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2pPr>
                  <a:lvl3pPr marL="914400" lvl="2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3pPr>
                  <a:lvl4pPr marL="1371600" lvl="3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4pPr>
                  <a:lvl5pPr marL="1828800" lvl="4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5pPr>
                  <a:lvl6pPr marL="2286000" lvl="5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6pPr>
                  <a:lvl7pPr marL="2743200" lvl="6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7pPr>
                  <a:lvl8pPr marL="3200400" lvl="7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8pPr>
                  <a:lvl9pPr marL="3657600" lvl="8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  <p:sp>
            <p:nvSpPr>
              <p:cNvPr id="12" name="Freeform 5"/>
              <p:cNvSpPr/>
              <p:nvPr/>
            </p:nvSpPr>
            <p:spPr>
              <a:xfrm rot="1855731">
                <a:off x="8527" y="4524"/>
                <a:ext cx="1965" cy="1755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0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414455">
                    <a:alpha val="100000"/>
                  </a:srgbClr>
                </a:solidFill>
                <a:prstDash val="sysDash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>
                <a:defPPr>
                  <a:defRPr lang="zh-CN"/>
                </a:defPPr>
                <a:lvl1pPr marL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lvl="1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lvl="2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lvl="3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lvl="4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lvl="5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lvl="6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lvl="7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lvl="8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pic>
          <p:nvPicPr>
            <p:cNvPr id="12299" name="图片 6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63" y="730"/>
              <a:ext cx="837" cy="837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57015" y="2758440"/>
            <a:ext cx="3582035" cy="344614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774700" y="1365250"/>
            <a:ext cx="10800080" cy="17424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-457200" fontAlgn="auto">
              <a:lnSpc>
                <a:spcPct val="150000"/>
              </a:lnSpc>
            </a:pPr>
            <a:r>
              <a:rPr lang="zh-CN" altLang="en-US" sz="2600" b="1" dirty="0">
                <a:solidFill>
                  <a:srgbClr val="CC9924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操作步骤</a:t>
            </a:r>
          </a:p>
          <a:p>
            <a:pPr indent="575945" algn="l" fontAlgn="auto">
              <a:lnSpc>
                <a:spcPct val="150000"/>
              </a:lnSpc>
              <a:buClrTx/>
              <a:buSzTx/>
              <a:buFontTx/>
              <a:buNone/>
            </a:pPr>
            <a:r>
              <a:rPr lang="zh-CN" altLang="en-US" sz="2500" b="1" dirty="0">
                <a:solidFill>
                  <a:srgbClr val="005CA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1. 使用万用表测量电阻</a:t>
            </a:r>
          </a:p>
          <a:p>
            <a:pPr indent="575945" algn="l" fontAlgn="auto">
              <a:lnSpc>
                <a:spcPct val="140000"/>
              </a:lnSpc>
              <a:buClrTx/>
              <a:buSzTx/>
              <a:buNone/>
            </a:pPr>
            <a:r>
              <a:rPr lang="zh-CN" alt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（1） 根据电阻测量情况，量程旋钮打到“Ω”量程档适当位置，如图4-41所示。</a:t>
            </a:r>
          </a:p>
        </p:txBody>
      </p:sp>
      <p:sp>
        <p:nvSpPr>
          <p:cNvPr id="16" name="矩形 15"/>
          <p:cNvSpPr/>
          <p:nvPr/>
        </p:nvSpPr>
        <p:spPr>
          <a:xfrm>
            <a:off x="1562823" y="474442"/>
            <a:ext cx="857059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buClrTx/>
              <a:buSzTx/>
              <a:buFontTx/>
            </a:pPr>
            <a:r>
              <a:rPr lang="zh-CN" altLang="en-US" sz="2800" b="1" dirty="0">
                <a:solidFill>
                  <a:schemeClr val="tx1">
                    <a:lumMod val="50000"/>
                    <a:lumOff val="50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实训技能</a:t>
            </a:r>
          </a:p>
        </p:txBody>
      </p:sp>
      <p:cxnSp>
        <p:nvCxnSpPr>
          <p:cNvPr id="22" name="直接连接符 21"/>
          <p:cNvCxnSpPr/>
          <p:nvPr/>
        </p:nvCxnSpPr>
        <p:spPr>
          <a:xfrm>
            <a:off x="1656080" y="1100455"/>
            <a:ext cx="9887585" cy="8890"/>
          </a:xfrm>
          <a:prstGeom prst="line">
            <a:avLst/>
          </a:prstGeom>
          <a:ln w="1587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椭圆 22"/>
          <p:cNvSpPr/>
          <p:nvPr/>
        </p:nvSpPr>
        <p:spPr>
          <a:xfrm>
            <a:off x="11459845" y="1052195"/>
            <a:ext cx="114300" cy="114300"/>
          </a:xfrm>
          <a:prstGeom prst="ellipse">
            <a:avLst/>
          </a:prstGeom>
          <a:solidFill>
            <a:srgbClr val="CC99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499745" y="346075"/>
            <a:ext cx="876300" cy="781050"/>
            <a:chOff x="787" y="545"/>
            <a:chExt cx="1380" cy="1230"/>
          </a:xfrm>
        </p:grpSpPr>
        <p:grpSp>
          <p:nvGrpSpPr>
            <p:cNvPr id="4" name="组合 3"/>
            <p:cNvGrpSpPr/>
            <p:nvPr/>
          </p:nvGrpSpPr>
          <p:grpSpPr>
            <a:xfrm>
              <a:off x="787" y="545"/>
              <a:ext cx="1380" cy="1230"/>
              <a:chOff x="8370" y="4384"/>
              <a:chExt cx="2280" cy="2032"/>
            </a:xfrm>
          </p:grpSpPr>
          <p:grpSp>
            <p:nvGrpSpPr>
              <p:cNvPr id="7" name="组合 158"/>
              <p:cNvGrpSpPr/>
              <p:nvPr/>
            </p:nvGrpSpPr>
            <p:grpSpPr>
              <a:xfrm>
                <a:off x="8370" y="4384"/>
                <a:ext cx="2280" cy="2032"/>
                <a:chOff x="3720691" y="2824413"/>
                <a:chExt cx="1341120" cy="1209172"/>
              </a:xfrm>
            </p:grpSpPr>
            <p:sp>
              <p:nvSpPr>
                <p:cNvPr id="8" name="Freeform 5"/>
                <p:cNvSpPr/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1052828 w 2740"/>
                    <a:gd name="T1" fmla="*/ 1144413 h 2446"/>
                    <a:gd name="T2" fmla="*/ 1005840 w 2740"/>
                    <a:gd name="T3" fmla="*/ 1191376 h 2446"/>
                    <a:gd name="T4" fmla="*/ 938784 w 2740"/>
                    <a:gd name="T5" fmla="*/ 1208678 h 2446"/>
                    <a:gd name="T6" fmla="*/ 399399 w 2740"/>
                    <a:gd name="T7" fmla="*/ 1208678 h 2446"/>
                    <a:gd name="T8" fmla="*/ 335280 w 2740"/>
                    <a:gd name="T9" fmla="*/ 1191376 h 2446"/>
                    <a:gd name="T10" fmla="*/ 288292 w 2740"/>
                    <a:gd name="T11" fmla="*/ 1143918 h 2446"/>
                    <a:gd name="T12" fmla="*/ 17621 w 2740"/>
                    <a:gd name="T13" fmla="*/ 670334 h 2446"/>
                    <a:gd name="T14" fmla="*/ 0 w 2740"/>
                    <a:gd name="T15" fmla="*/ 604586 h 2446"/>
                    <a:gd name="T16" fmla="*/ 17621 w 2740"/>
                    <a:gd name="T17" fmla="*/ 538344 h 2446"/>
                    <a:gd name="T18" fmla="*/ 287313 w 2740"/>
                    <a:gd name="T19" fmla="*/ 66737 h 2446"/>
                    <a:gd name="T20" fmla="*/ 335280 w 2740"/>
                    <a:gd name="T21" fmla="*/ 18291 h 2446"/>
                    <a:gd name="T22" fmla="*/ 396462 w 2740"/>
                    <a:gd name="T23" fmla="*/ 494 h 2446"/>
                    <a:gd name="T24" fmla="*/ 937805 w 2740"/>
                    <a:gd name="T25" fmla="*/ 494 h 2446"/>
                    <a:gd name="T26" fmla="*/ 1005840 w 2740"/>
                    <a:gd name="T27" fmla="*/ 18291 h 2446"/>
                    <a:gd name="T28" fmla="*/ 1052828 w 2740"/>
                    <a:gd name="T29" fmla="*/ 65254 h 2446"/>
                    <a:gd name="T30" fmla="*/ 1322521 w 2740"/>
                    <a:gd name="T31" fmla="*/ 536861 h 2446"/>
                    <a:gd name="T32" fmla="*/ 1341120 w 2740"/>
                    <a:gd name="T33" fmla="*/ 604586 h 2446"/>
                    <a:gd name="T34" fmla="*/ 1322031 w 2740"/>
                    <a:gd name="T35" fmla="*/ 672806 h 2446"/>
                    <a:gd name="T36" fmla="*/ 1052828 w 2740"/>
                    <a:gd name="T37" fmla="*/ 1144413 h 244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rgbClr val="F9F9F9"/>
                    </a:gs>
                    <a:gs pos="100000">
                      <a:srgbClr val="D3D3D3"/>
                    </a:gs>
                  </a:gsLst>
                  <a:lin ang="5400000"/>
                </a:gradFill>
                <a:ln>
                  <a:noFill/>
                </a:ln>
                <a:effectLst>
                  <a:outerShdw blurRad="190500" dist="114300" dir="2700000" algn="tl" rotWithShape="0">
                    <a:srgbClr val="000000">
                      <a:alpha val="39999"/>
                    </a:srgbClr>
                  </a:outerShdw>
                </a:effectLst>
              </p:spPr>
              <p:txBody>
                <a:bodyPr/>
                <a:lstStyle>
                  <a:defPPr>
                    <a:defRPr lang="zh-CN"/>
                  </a:defPPr>
                  <a:lvl1pPr marL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1pPr>
                  <a:lvl2pPr marL="457200" lvl="1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2pPr>
                  <a:lvl3pPr marL="914400" lvl="2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3pPr>
                  <a:lvl4pPr marL="1371600" lvl="3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4pPr>
                  <a:lvl5pPr marL="1828800" lvl="4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5pPr>
                  <a:lvl6pPr marL="2286000" lvl="5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6pPr>
                  <a:lvl7pPr marL="2743200" lvl="6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7pPr>
                  <a:lvl8pPr marL="3200400" lvl="7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8pPr>
                  <a:lvl9pPr marL="3657600" lvl="8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1" name="Freeform 5"/>
                <p:cNvSpPr/>
                <p:nvPr/>
              </p:nvSpPr>
              <p:spPr bwMode="auto">
                <a:xfrm rot="1855731">
                  <a:off x="3764807" y="2863083"/>
                  <a:ext cx="1264653" cy="1140756"/>
                </a:xfrm>
                <a:custGeom>
                  <a:avLst/>
                  <a:gdLst>
                    <a:gd name="T0" fmla="*/ 992799 w 2740"/>
                    <a:gd name="T1" fmla="*/ 1079661 h 2446"/>
                    <a:gd name="T2" fmla="*/ 948490 w 2740"/>
                    <a:gd name="T3" fmla="*/ 1123966 h 2446"/>
                    <a:gd name="T4" fmla="*/ 885257 w 2740"/>
                    <a:gd name="T5" fmla="*/ 1140290 h 2446"/>
                    <a:gd name="T6" fmla="*/ 376627 w 2740"/>
                    <a:gd name="T7" fmla="*/ 1140290 h 2446"/>
                    <a:gd name="T8" fmla="*/ 316163 w 2740"/>
                    <a:gd name="T9" fmla="*/ 1123966 h 2446"/>
                    <a:gd name="T10" fmla="*/ 271854 w 2740"/>
                    <a:gd name="T11" fmla="*/ 1079194 h 2446"/>
                    <a:gd name="T12" fmla="*/ 16616 w 2740"/>
                    <a:gd name="T13" fmla="*/ 632406 h 2446"/>
                    <a:gd name="T14" fmla="*/ 0 w 2740"/>
                    <a:gd name="T15" fmla="*/ 570378 h 2446"/>
                    <a:gd name="T16" fmla="*/ 16616 w 2740"/>
                    <a:gd name="T17" fmla="*/ 507884 h 2446"/>
                    <a:gd name="T18" fmla="*/ 270931 w 2740"/>
                    <a:gd name="T19" fmla="*/ 62961 h 2446"/>
                    <a:gd name="T20" fmla="*/ 316163 w 2740"/>
                    <a:gd name="T21" fmla="*/ 17256 h 2446"/>
                    <a:gd name="T22" fmla="*/ 373857 w 2740"/>
                    <a:gd name="T23" fmla="*/ 466 h 2446"/>
                    <a:gd name="T24" fmla="*/ 884334 w 2740"/>
                    <a:gd name="T25" fmla="*/ 466 h 2446"/>
                    <a:gd name="T26" fmla="*/ 948490 w 2740"/>
                    <a:gd name="T27" fmla="*/ 17256 h 2446"/>
                    <a:gd name="T28" fmla="*/ 992799 w 2740"/>
                    <a:gd name="T29" fmla="*/ 61562 h 2446"/>
                    <a:gd name="T30" fmla="*/ 1247114 w 2740"/>
                    <a:gd name="T31" fmla="*/ 506484 h 2446"/>
                    <a:gd name="T32" fmla="*/ 1264653 w 2740"/>
                    <a:gd name="T33" fmla="*/ 570378 h 2446"/>
                    <a:gd name="T34" fmla="*/ 1246652 w 2740"/>
                    <a:gd name="T35" fmla="*/ 634738 h 2446"/>
                    <a:gd name="T36" fmla="*/ 992799 w 2740"/>
                    <a:gd name="T37" fmla="*/ 1079661 h 244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40000"/>
                </a:gradFill>
                <a:ln>
                  <a:noFill/>
                </a:ln>
                <a:effectLst>
                  <a:outerShdw blurRad="50800" dist="38100" dir="2700000" algn="tl" rotWithShape="0">
                    <a:srgbClr val="000000">
                      <a:alpha val="39999"/>
                    </a:srgbClr>
                  </a:outerShdw>
                </a:effectLst>
              </p:spPr>
              <p:txBody>
                <a:bodyPr/>
                <a:lstStyle>
                  <a:defPPr>
                    <a:defRPr lang="zh-CN"/>
                  </a:defPPr>
                  <a:lvl1pPr marL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1pPr>
                  <a:lvl2pPr marL="457200" lvl="1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2pPr>
                  <a:lvl3pPr marL="914400" lvl="2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3pPr>
                  <a:lvl4pPr marL="1371600" lvl="3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4pPr>
                  <a:lvl5pPr marL="1828800" lvl="4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5pPr>
                  <a:lvl6pPr marL="2286000" lvl="5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6pPr>
                  <a:lvl7pPr marL="2743200" lvl="6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7pPr>
                  <a:lvl8pPr marL="3200400" lvl="7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8pPr>
                  <a:lvl9pPr marL="3657600" lvl="8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  <p:sp>
            <p:nvSpPr>
              <p:cNvPr id="12" name="Freeform 5"/>
              <p:cNvSpPr/>
              <p:nvPr/>
            </p:nvSpPr>
            <p:spPr>
              <a:xfrm rot="1855731">
                <a:off x="8527" y="4524"/>
                <a:ext cx="1965" cy="1755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0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414455">
                    <a:alpha val="100000"/>
                  </a:srgbClr>
                </a:solidFill>
                <a:prstDash val="sysDash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>
                <a:defPPr>
                  <a:defRPr lang="zh-CN"/>
                </a:defPPr>
                <a:lvl1pPr marL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lvl="1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lvl="2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lvl="3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lvl="4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lvl="5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lvl="6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lvl="7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lvl="8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pic>
          <p:nvPicPr>
            <p:cNvPr id="12299" name="图片 6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63" y="730"/>
              <a:ext cx="837" cy="837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532630" y="3176905"/>
            <a:ext cx="2663190" cy="326580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774700" y="1507490"/>
            <a:ext cx="10800080" cy="15125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575945" algn="l" fontAlgn="auto">
              <a:lnSpc>
                <a:spcPct val="140000"/>
              </a:lnSpc>
              <a:buClrTx/>
              <a:buSzTx/>
              <a:buNone/>
            </a:pPr>
            <a:r>
              <a:rPr lang="zh-CN" alt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（2） 按照LCD输出端提示，将红色表笔插入“Ω”插孔，黑色表笔插入“COM”插孔。</a:t>
            </a:r>
          </a:p>
          <a:p>
            <a:pPr indent="575945" algn="l" fontAlgn="auto">
              <a:lnSpc>
                <a:spcPct val="140000"/>
              </a:lnSpc>
              <a:buClrTx/>
              <a:buSzTx/>
              <a:buNone/>
            </a:pPr>
            <a:r>
              <a:rPr lang="zh-CN" alt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（3） 校准。将红黑表笔探针相互接触，记住显示的测量误差值，如图4-42所示。</a:t>
            </a:r>
          </a:p>
        </p:txBody>
      </p:sp>
      <p:sp>
        <p:nvSpPr>
          <p:cNvPr id="16" name="矩形 15"/>
          <p:cNvSpPr/>
          <p:nvPr/>
        </p:nvSpPr>
        <p:spPr>
          <a:xfrm>
            <a:off x="1562823" y="474442"/>
            <a:ext cx="857059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buClrTx/>
              <a:buSzTx/>
              <a:buFontTx/>
            </a:pPr>
            <a:r>
              <a:rPr lang="zh-CN" altLang="en-US" sz="2800" b="1" dirty="0">
                <a:solidFill>
                  <a:schemeClr val="tx1">
                    <a:lumMod val="50000"/>
                    <a:lumOff val="50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实训技能</a:t>
            </a:r>
          </a:p>
        </p:txBody>
      </p:sp>
      <p:cxnSp>
        <p:nvCxnSpPr>
          <p:cNvPr id="22" name="直接连接符 21"/>
          <p:cNvCxnSpPr/>
          <p:nvPr/>
        </p:nvCxnSpPr>
        <p:spPr>
          <a:xfrm>
            <a:off x="1656080" y="1100455"/>
            <a:ext cx="9887585" cy="8890"/>
          </a:xfrm>
          <a:prstGeom prst="line">
            <a:avLst/>
          </a:prstGeom>
          <a:ln w="1587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椭圆 22"/>
          <p:cNvSpPr/>
          <p:nvPr/>
        </p:nvSpPr>
        <p:spPr>
          <a:xfrm>
            <a:off x="11459845" y="1052195"/>
            <a:ext cx="114300" cy="114300"/>
          </a:xfrm>
          <a:prstGeom prst="ellipse">
            <a:avLst/>
          </a:prstGeom>
          <a:solidFill>
            <a:srgbClr val="CC99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499745" y="346075"/>
            <a:ext cx="876300" cy="781050"/>
            <a:chOff x="787" y="545"/>
            <a:chExt cx="1380" cy="1230"/>
          </a:xfrm>
        </p:grpSpPr>
        <p:grpSp>
          <p:nvGrpSpPr>
            <p:cNvPr id="4" name="组合 3"/>
            <p:cNvGrpSpPr/>
            <p:nvPr/>
          </p:nvGrpSpPr>
          <p:grpSpPr>
            <a:xfrm>
              <a:off x="787" y="545"/>
              <a:ext cx="1380" cy="1230"/>
              <a:chOff x="8370" y="4384"/>
              <a:chExt cx="2280" cy="2032"/>
            </a:xfrm>
          </p:grpSpPr>
          <p:grpSp>
            <p:nvGrpSpPr>
              <p:cNvPr id="7" name="组合 158"/>
              <p:cNvGrpSpPr/>
              <p:nvPr/>
            </p:nvGrpSpPr>
            <p:grpSpPr>
              <a:xfrm>
                <a:off x="8370" y="4384"/>
                <a:ext cx="2280" cy="2032"/>
                <a:chOff x="3720691" y="2824413"/>
                <a:chExt cx="1341120" cy="1209172"/>
              </a:xfrm>
            </p:grpSpPr>
            <p:sp>
              <p:nvSpPr>
                <p:cNvPr id="8" name="Freeform 5"/>
                <p:cNvSpPr/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1052828 w 2740"/>
                    <a:gd name="T1" fmla="*/ 1144413 h 2446"/>
                    <a:gd name="T2" fmla="*/ 1005840 w 2740"/>
                    <a:gd name="T3" fmla="*/ 1191376 h 2446"/>
                    <a:gd name="T4" fmla="*/ 938784 w 2740"/>
                    <a:gd name="T5" fmla="*/ 1208678 h 2446"/>
                    <a:gd name="T6" fmla="*/ 399399 w 2740"/>
                    <a:gd name="T7" fmla="*/ 1208678 h 2446"/>
                    <a:gd name="T8" fmla="*/ 335280 w 2740"/>
                    <a:gd name="T9" fmla="*/ 1191376 h 2446"/>
                    <a:gd name="T10" fmla="*/ 288292 w 2740"/>
                    <a:gd name="T11" fmla="*/ 1143918 h 2446"/>
                    <a:gd name="T12" fmla="*/ 17621 w 2740"/>
                    <a:gd name="T13" fmla="*/ 670334 h 2446"/>
                    <a:gd name="T14" fmla="*/ 0 w 2740"/>
                    <a:gd name="T15" fmla="*/ 604586 h 2446"/>
                    <a:gd name="T16" fmla="*/ 17621 w 2740"/>
                    <a:gd name="T17" fmla="*/ 538344 h 2446"/>
                    <a:gd name="T18" fmla="*/ 287313 w 2740"/>
                    <a:gd name="T19" fmla="*/ 66737 h 2446"/>
                    <a:gd name="T20" fmla="*/ 335280 w 2740"/>
                    <a:gd name="T21" fmla="*/ 18291 h 2446"/>
                    <a:gd name="T22" fmla="*/ 396462 w 2740"/>
                    <a:gd name="T23" fmla="*/ 494 h 2446"/>
                    <a:gd name="T24" fmla="*/ 937805 w 2740"/>
                    <a:gd name="T25" fmla="*/ 494 h 2446"/>
                    <a:gd name="T26" fmla="*/ 1005840 w 2740"/>
                    <a:gd name="T27" fmla="*/ 18291 h 2446"/>
                    <a:gd name="T28" fmla="*/ 1052828 w 2740"/>
                    <a:gd name="T29" fmla="*/ 65254 h 2446"/>
                    <a:gd name="T30" fmla="*/ 1322521 w 2740"/>
                    <a:gd name="T31" fmla="*/ 536861 h 2446"/>
                    <a:gd name="T32" fmla="*/ 1341120 w 2740"/>
                    <a:gd name="T33" fmla="*/ 604586 h 2446"/>
                    <a:gd name="T34" fmla="*/ 1322031 w 2740"/>
                    <a:gd name="T35" fmla="*/ 672806 h 2446"/>
                    <a:gd name="T36" fmla="*/ 1052828 w 2740"/>
                    <a:gd name="T37" fmla="*/ 1144413 h 244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rgbClr val="F9F9F9"/>
                    </a:gs>
                    <a:gs pos="100000">
                      <a:srgbClr val="D3D3D3"/>
                    </a:gs>
                  </a:gsLst>
                  <a:lin ang="5400000"/>
                </a:gradFill>
                <a:ln>
                  <a:noFill/>
                </a:ln>
                <a:effectLst>
                  <a:outerShdw blurRad="190500" dist="114300" dir="2700000" algn="tl" rotWithShape="0">
                    <a:srgbClr val="000000">
                      <a:alpha val="39999"/>
                    </a:srgbClr>
                  </a:outerShdw>
                </a:effectLst>
              </p:spPr>
              <p:txBody>
                <a:bodyPr/>
                <a:lstStyle>
                  <a:defPPr>
                    <a:defRPr lang="zh-CN"/>
                  </a:defPPr>
                  <a:lvl1pPr marL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1pPr>
                  <a:lvl2pPr marL="457200" lvl="1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2pPr>
                  <a:lvl3pPr marL="914400" lvl="2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3pPr>
                  <a:lvl4pPr marL="1371600" lvl="3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4pPr>
                  <a:lvl5pPr marL="1828800" lvl="4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5pPr>
                  <a:lvl6pPr marL="2286000" lvl="5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6pPr>
                  <a:lvl7pPr marL="2743200" lvl="6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7pPr>
                  <a:lvl8pPr marL="3200400" lvl="7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8pPr>
                  <a:lvl9pPr marL="3657600" lvl="8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1" name="Freeform 5"/>
                <p:cNvSpPr/>
                <p:nvPr/>
              </p:nvSpPr>
              <p:spPr bwMode="auto">
                <a:xfrm rot="1855731">
                  <a:off x="3764807" y="2863083"/>
                  <a:ext cx="1264653" cy="1140756"/>
                </a:xfrm>
                <a:custGeom>
                  <a:avLst/>
                  <a:gdLst>
                    <a:gd name="T0" fmla="*/ 992799 w 2740"/>
                    <a:gd name="T1" fmla="*/ 1079661 h 2446"/>
                    <a:gd name="T2" fmla="*/ 948490 w 2740"/>
                    <a:gd name="T3" fmla="*/ 1123966 h 2446"/>
                    <a:gd name="T4" fmla="*/ 885257 w 2740"/>
                    <a:gd name="T5" fmla="*/ 1140290 h 2446"/>
                    <a:gd name="T6" fmla="*/ 376627 w 2740"/>
                    <a:gd name="T7" fmla="*/ 1140290 h 2446"/>
                    <a:gd name="T8" fmla="*/ 316163 w 2740"/>
                    <a:gd name="T9" fmla="*/ 1123966 h 2446"/>
                    <a:gd name="T10" fmla="*/ 271854 w 2740"/>
                    <a:gd name="T11" fmla="*/ 1079194 h 2446"/>
                    <a:gd name="T12" fmla="*/ 16616 w 2740"/>
                    <a:gd name="T13" fmla="*/ 632406 h 2446"/>
                    <a:gd name="T14" fmla="*/ 0 w 2740"/>
                    <a:gd name="T15" fmla="*/ 570378 h 2446"/>
                    <a:gd name="T16" fmla="*/ 16616 w 2740"/>
                    <a:gd name="T17" fmla="*/ 507884 h 2446"/>
                    <a:gd name="T18" fmla="*/ 270931 w 2740"/>
                    <a:gd name="T19" fmla="*/ 62961 h 2446"/>
                    <a:gd name="T20" fmla="*/ 316163 w 2740"/>
                    <a:gd name="T21" fmla="*/ 17256 h 2446"/>
                    <a:gd name="T22" fmla="*/ 373857 w 2740"/>
                    <a:gd name="T23" fmla="*/ 466 h 2446"/>
                    <a:gd name="T24" fmla="*/ 884334 w 2740"/>
                    <a:gd name="T25" fmla="*/ 466 h 2446"/>
                    <a:gd name="T26" fmla="*/ 948490 w 2740"/>
                    <a:gd name="T27" fmla="*/ 17256 h 2446"/>
                    <a:gd name="T28" fmla="*/ 992799 w 2740"/>
                    <a:gd name="T29" fmla="*/ 61562 h 2446"/>
                    <a:gd name="T30" fmla="*/ 1247114 w 2740"/>
                    <a:gd name="T31" fmla="*/ 506484 h 2446"/>
                    <a:gd name="T32" fmla="*/ 1264653 w 2740"/>
                    <a:gd name="T33" fmla="*/ 570378 h 2446"/>
                    <a:gd name="T34" fmla="*/ 1246652 w 2740"/>
                    <a:gd name="T35" fmla="*/ 634738 h 2446"/>
                    <a:gd name="T36" fmla="*/ 992799 w 2740"/>
                    <a:gd name="T37" fmla="*/ 1079661 h 244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40000"/>
                </a:gradFill>
                <a:ln>
                  <a:noFill/>
                </a:ln>
                <a:effectLst>
                  <a:outerShdw blurRad="50800" dist="38100" dir="2700000" algn="tl" rotWithShape="0">
                    <a:srgbClr val="000000">
                      <a:alpha val="39999"/>
                    </a:srgbClr>
                  </a:outerShdw>
                </a:effectLst>
              </p:spPr>
              <p:txBody>
                <a:bodyPr/>
                <a:lstStyle>
                  <a:defPPr>
                    <a:defRPr lang="zh-CN"/>
                  </a:defPPr>
                  <a:lvl1pPr marL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1pPr>
                  <a:lvl2pPr marL="457200" lvl="1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2pPr>
                  <a:lvl3pPr marL="914400" lvl="2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3pPr>
                  <a:lvl4pPr marL="1371600" lvl="3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4pPr>
                  <a:lvl5pPr marL="1828800" lvl="4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5pPr>
                  <a:lvl6pPr marL="2286000" lvl="5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6pPr>
                  <a:lvl7pPr marL="2743200" lvl="6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7pPr>
                  <a:lvl8pPr marL="3200400" lvl="7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8pPr>
                  <a:lvl9pPr marL="3657600" lvl="8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  <p:sp>
            <p:nvSpPr>
              <p:cNvPr id="12" name="Freeform 5"/>
              <p:cNvSpPr/>
              <p:nvPr/>
            </p:nvSpPr>
            <p:spPr>
              <a:xfrm rot="1855731">
                <a:off x="8527" y="4524"/>
                <a:ext cx="1965" cy="1755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0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414455">
                    <a:alpha val="100000"/>
                  </a:srgbClr>
                </a:solidFill>
                <a:prstDash val="sysDash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>
                <a:defPPr>
                  <a:defRPr lang="zh-CN"/>
                </a:defPPr>
                <a:lvl1pPr marL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lvl="1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lvl="2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lvl="3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lvl="4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lvl="5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lvl="6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lvl="7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lvl="8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pic>
          <p:nvPicPr>
            <p:cNvPr id="12299" name="图片 6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63" y="730"/>
              <a:ext cx="837" cy="837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000625" y="2799715"/>
            <a:ext cx="2094865" cy="373824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774700" y="1507490"/>
            <a:ext cx="10800080" cy="15125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575945" algn="l" fontAlgn="auto">
              <a:lnSpc>
                <a:spcPct val="140000"/>
              </a:lnSpc>
              <a:buClrTx/>
              <a:buSzTx/>
              <a:buNone/>
            </a:pPr>
            <a:r>
              <a:rPr lang="zh-CN" alt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（4） 红色表笔探针搭在被测电阻一侧，黑色表笔搭在另一侧。</a:t>
            </a:r>
          </a:p>
          <a:p>
            <a:pPr indent="575945" algn="l" fontAlgn="auto">
              <a:lnSpc>
                <a:spcPct val="140000"/>
              </a:lnSpc>
              <a:buClrTx/>
              <a:buSzTx/>
              <a:buNone/>
            </a:pPr>
            <a:r>
              <a:rPr lang="zh-CN" alt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（5） 从LCD显示屏上直接读取被测电阻值，如图4-43所示。</a:t>
            </a:r>
          </a:p>
          <a:p>
            <a:pPr indent="575945" algn="l" fontAlgn="auto">
              <a:lnSpc>
                <a:spcPct val="140000"/>
              </a:lnSpc>
              <a:buClrTx/>
              <a:buSzTx/>
              <a:buNone/>
            </a:pPr>
            <a:r>
              <a:rPr lang="zh-CN" alt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（6） 将万用表旋转至“·)))”档位测量通断电阻，如图4-44所示。</a:t>
            </a:r>
          </a:p>
        </p:txBody>
      </p:sp>
      <p:sp>
        <p:nvSpPr>
          <p:cNvPr id="16" name="矩形 15"/>
          <p:cNvSpPr/>
          <p:nvPr/>
        </p:nvSpPr>
        <p:spPr>
          <a:xfrm>
            <a:off x="1562823" y="474442"/>
            <a:ext cx="857059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buClrTx/>
              <a:buSzTx/>
              <a:buFontTx/>
            </a:pPr>
            <a:r>
              <a:rPr lang="zh-CN" altLang="en-US" sz="2800" b="1" dirty="0">
                <a:solidFill>
                  <a:schemeClr val="tx1">
                    <a:lumMod val="50000"/>
                    <a:lumOff val="50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实训技能</a:t>
            </a:r>
          </a:p>
        </p:txBody>
      </p:sp>
      <p:cxnSp>
        <p:nvCxnSpPr>
          <p:cNvPr id="22" name="直接连接符 21"/>
          <p:cNvCxnSpPr/>
          <p:nvPr/>
        </p:nvCxnSpPr>
        <p:spPr>
          <a:xfrm>
            <a:off x="1656080" y="1100455"/>
            <a:ext cx="9887585" cy="8890"/>
          </a:xfrm>
          <a:prstGeom prst="line">
            <a:avLst/>
          </a:prstGeom>
          <a:ln w="1587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椭圆 22"/>
          <p:cNvSpPr/>
          <p:nvPr/>
        </p:nvSpPr>
        <p:spPr>
          <a:xfrm>
            <a:off x="11459845" y="1052195"/>
            <a:ext cx="114300" cy="114300"/>
          </a:xfrm>
          <a:prstGeom prst="ellipse">
            <a:avLst/>
          </a:prstGeom>
          <a:solidFill>
            <a:srgbClr val="CC99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499745" y="346075"/>
            <a:ext cx="876300" cy="781050"/>
            <a:chOff x="787" y="545"/>
            <a:chExt cx="1380" cy="1230"/>
          </a:xfrm>
        </p:grpSpPr>
        <p:grpSp>
          <p:nvGrpSpPr>
            <p:cNvPr id="4" name="组合 3"/>
            <p:cNvGrpSpPr/>
            <p:nvPr/>
          </p:nvGrpSpPr>
          <p:grpSpPr>
            <a:xfrm>
              <a:off x="787" y="545"/>
              <a:ext cx="1380" cy="1230"/>
              <a:chOff x="8370" y="4384"/>
              <a:chExt cx="2280" cy="2032"/>
            </a:xfrm>
          </p:grpSpPr>
          <p:grpSp>
            <p:nvGrpSpPr>
              <p:cNvPr id="7" name="组合 158"/>
              <p:cNvGrpSpPr/>
              <p:nvPr/>
            </p:nvGrpSpPr>
            <p:grpSpPr>
              <a:xfrm>
                <a:off x="8370" y="4384"/>
                <a:ext cx="2280" cy="2032"/>
                <a:chOff x="3720691" y="2824413"/>
                <a:chExt cx="1341120" cy="1209172"/>
              </a:xfrm>
            </p:grpSpPr>
            <p:sp>
              <p:nvSpPr>
                <p:cNvPr id="8" name="Freeform 5"/>
                <p:cNvSpPr/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1052828 w 2740"/>
                    <a:gd name="T1" fmla="*/ 1144413 h 2446"/>
                    <a:gd name="T2" fmla="*/ 1005840 w 2740"/>
                    <a:gd name="T3" fmla="*/ 1191376 h 2446"/>
                    <a:gd name="T4" fmla="*/ 938784 w 2740"/>
                    <a:gd name="T5" fmla="*/ 1208678 h 2446"/>
                    <a:gd name="T6" fmla="*/ 399399 w 2740"/>
                    <a:gd name="T7" fmla="*/ 1208678 h 2446"/>
                    <a:gd name="T8" fmla="*/ 335280 w 2740"/>
                    <a:gd name="T9" fmla="*/ 1191376 h 2446"/>
                    <a:gd name="T10" fmla="*/ 288292 w 2740"/>
                    <a:gd name="T11" fmla="*/ 1143918 h 2446"/>
                    <a:gd name="T12" fmla="*/ 17621 w 2740"/>
                    <a:gd name="T13" fmla="*/ 670334 h 2446"/>
                    <a:gd name="T14" fmla="*/ 0 w 2740"/>
                    <a:gd name="T15" fmla="*/ 604586 h 2446"/>
                    <a:gd name="T16" fmla="*/ 17621 w 2740"/>
                    <a:gd name="T17" fmla="*/ 538344 h 2446"/>
                    <a:gd name="T18" fmla="*/ 287313 w 2740"/>
                    <a:gd name="T19" fmla="*/ 66737 h 2446"/>
                    <a:gd name="T20" fmla="*/ 335280 w 2740"/>
                    <a:gd name="T21" fmla="*/ 18291 h 2446"/>
                    <a:gd name="T22" fmla="*/ 396462 w 2740"/>
                    <a:gd name="T23" fmla="*/ 494 h 2446"/>
                    <a:gd name="T24" fmla="*/ 937805 w 2740"/>
                    <a:gd name="T25" fmla="*/ 494 h 2446"/>
                    <a:gd name="T26" fmla="*/ 1005840 w 2740"/>
                    <a:gd name="T27" fmla="*/ 18291 h 2446"/>
                    <a:gd name="T28" fmla="*/ 1052828 w 2740"/>
                    <a:gd name="T29" fmla="*/ 65254 h 2446"/>
                    <a:gd name="T30" fmla="*/ 1322521 w 2740"/>
                    <a:gd name="T31" fmla="*/ 536861 h 2446"/>
                    <a:gd name="T32" fmla="*/ 1341120 w 2740"/>
                    <a:gd name="T33" fmla="*/ 604586 h 2446"/>
                    <a:gd name="T34" fmla="*/ 1322031 w 2740"/>
                    <a:gd name="T35" fmla="*/ 672806 h 2446"/>
                    <a:gd name="T36" fmla="*/ 1052828 w 2740"/>
                    <a:gd name="T37" fmla="*/ 1144413 h 244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rgbClr val="F9F9F9"/>
                    </a:gs>
                    <a:gs pos="100000">
                      <a:srgbClr val="D3D3D3"/>
                    </a:gs>
                  </a:gsLst>
                  <a:lin ang="5400000"/>
                </a:gradFill>
                <a:ln>
                  <a:noFill/>
                </a:ln>
                <a:effectLst>
                  <a:outerShdw blurRad="190500" dist="114300" dir="2700000" algn="tl" rotWithShape="0">
                    <a:srgbClr val="000000">
                      <a:alpha val="39999"/>
                    </a:srgbClr>
                  </a:outerShdw>
                </a:effectLst>
              </p:spPr>
              <p:txBody>
                <a:bodyPr/>
                <a:lstStyle>
                  <a:defPPr>
                    <a:defRPr lang="zh-CN"/>
                  </a:defPPr>
                  <a:lvl1pPr marL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1pPr>
                  <a:lvl2pPr marL="457200" lvl="1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2pPr>
                  <a:lvl3pPr marL="914400" lvl="2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3pPr>
                  <a:lvl4pPr marL="1371600" lvl="3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4pPr>
                  <a:lvl5pPr marL="1828800" lvl="4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5pPr>
                  <a:lvl6pPr marL="2286000" lvl="5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6pPr>
                  <a:lvl7pPr marL="2743200" lvl="6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7pPr>
                  <a:lvl8pPr marL="3200400" lvl="7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8pPr>
                  <a:lvl9pPr marL="3657600" lvl="8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1" name="Freeform 5"/>
                <p:cNvSpPr/>
                <p:nvPr/>
              </p:nvSpPr>
              <p:spPr bwMode="auto">
                <a:xfrm rot="1855731">
                  <a:off x="3764807" y="2863083"/>
                  <a:ext cx="1264653" cy="1140756"/>
                </a:xfrm>
                <a:custGeom>
                  <a:avLst/>
                  <a:gdLst>
                    <a:gd name="T0" fmla="*/ 992799 w 2740"/>
                    <a:gd name="T1" fmla="*/ 1079661 h 2446"/>
                    <a:gd name="T2" fmla="*/ 948490 w 2740"/>
                    <a:gd name="T3" fmla="*/ 1123966 h 2446"/>
                    <a:gd name="T4" fmla="*/ 885257 w 2740"/>
                    <a:gd name="T5" fmla="*/ 1140290 h 2446"/>
                    <a:gd name="T6" fmla="*/ 376627 w 2740"/>
                    <a:gd name="T7" fmla="*/ 1140290 h 2446"/>
                    <a:gd name="T8" fmla="*/ 316163 w 2740"/>
                    <a:gd name="T9" fmla="*/ 1123966 h 2446"/>
                    <a:gd name="T10" fmla="*/ 271854 w 2740"/>
                    <a:gd name="T11" fmla="*/ 1079194 h 2446"/>
                    <a:gd name="T12" fmla="*/ 16616 w 2740"/>
                    <a:gd name="T13" fmla="*/ 632406 h 2446"/>
                    <a:gd name="T14" fmla="*/ 0 w 2740"/>
                    <a:gd name="T15" fmla="*/ 570378 h 2446"/>
                    <a:gd name="T16" fmla="*/ 16616 w 2740"/>
                    <a:gd name="T17" fmla="*/ 507884 h 2446"/>
                    <a:gd name="T18" fmla="*/ 270931 w 2740"/>
                    <a:gd name="T19" fmla="*/ 62961 h 2446"/>
                    <a:gd name="T20" fmla="*/ 316163 w 2740"/>
                    <a:gd name="T21" fmla="*/ 17256 h 2446"/>
                    <a:gd name="T22" fmla="*/ 373857 w 2740"/>
                    <a:gd name="T23" fmla="*/ 466 h 2446"/>
                    <a:gd name="T24" fmla="*/ 884334 w 2740"/>
                    <a:gd name="T25" fmla="*/ 466 h 2446"/>
                    <a:gd name="T26" fmla="*/ 948490 w 2740"/>
                    <a:gd name="T27" fmla="*/ 17256 h 2446"/>
                    <a:gd name="T28" fmla="*/ 992799 w 2740"/>
                    <a:gd name="T29" fmla="*/ 61562 h 2446"/>
                    <a:gd name="T30" fmla="*/ 1247114 w 2740"/>
                    <a:gd name="T31" fmla="*/ 506484 h 2446"/>
                    <a:gd name="T32" fmla="*/ 1264653 w 2740"/>
                    <a:gd name="T33" fmla="*/ 570378 h 2446"/>
                    <a:gd name="T34" fmla="*/ 1246652 w 2740"/>
                    <a:gd name="T35" fmla="*/ 634738 h 2446"/>
                    <a:gd name="T36" fmla="*/ 992799 w 2740"/>
                    <a:gd name="T37" fmla="*/ 1079661 h 244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40000"/>
                </a:gradFill>
                <a:ln>
                  <a:noFill/>
                </a:ln>
                <a:effectLst>
                  <a:outerShdw blurRad="50800" dist="38100" dir="2700000" algn="tl" rotWithShape="0">
                    <a:srgbClr val="000000">
                      <a:alpha val="39999"/>
                    </a:srgbClr>
                  </a:outerShdw>
                </a:effectLst>
              </p:spPr>
              <p:txBody>
                <a:bodyPr/>
                <a:lstStyle>
                  <a:defPPr>
                    <a:defRPr lang="zh-CN"/>
                  </a:defPPr>
                  <a:lvl1pPr marL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1pPr>
                  <a:lvl2pPr marL="457200" lvl="1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2pPr>
                  <a:lvl3pPr marL="914400" lvl="2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3pPr>
                  <a:lvl4pPr marL="1371600" lvl="3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4pPr>
                  <a:lvl5pPr marL="1828800" lvl="4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5pPr>
                  <a:lvl6pPr marL="2286000" lvl="5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6pPr>
                  <a:lvl7pPr marL="2743200" lvl="6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7pPr>
                  <a:lvl8pPr marL="3200400" lvl="7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8pPr>
                  <a:lvl9pPr marL="3657600" lvl="8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  <p:sp>
            <p:nvSpPr>
              <p:cNvPr id="12" name="Freeform 5"/>
              <p:cNvSpPr/>
              <p:nvPr/>
            </p:nvSpPr>
            <p:spPr>
              <a:xfrm rot="1855731">
                <a:off x="8527" y="4524"/>
                <a:ext cx="1965" cy="1755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0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414455">
                    <a:alpha val="100000"/>
                  </a:srgbClr>
                </a:solidFill>
                <a:prstDash val="sysDash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>
                <a:defPPr>
                  <a:defRPr lang="zh-CN"/>
                </a:defPPr>
                <a:lvl1pPr marL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lvl="1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lvl="2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lvl="3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lvl="4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lvl="5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lvl="6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lvl="7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lvl="8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pic>
          <p:nvPicPr>
            <p:cNvPr id="12299" name="图片 6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63" y="730"/>
              <a:ext cx="837" cy="837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414395" y="3185160"/>
            <a:ext cx="5081905" cy="328104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774700" y="1507490"/>
            <a:ext cx="10800080" cy="10388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575945" algn="l" fontAlgn="auto">
              <a:lnSpc>
                <a:spcPct val="140000"/>
              </a:lnSpc>
              <a:buClrTx/>
              <a:buSzTx/>
              <a:buNone/>
            </a:pPr>
            <a:r>
              <a:rPr lang="zh-CN" alt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（7） 红色表笔探针搭在被测电阻一侧，黑色表笔搭在另一侧。</a:t>
            </a:r>
          </a:p>
          <a:p>
            <a:pPr indent="575945" algn="l" fontAlgn="auto">
              <a:lnSpc>
                <a:spcPct val="140000"/>
              </a:lnSpc>
              <a:buClrTx/>
              <a:buSzTx/>
              <a:buNone/>
            </a:pPr>
            <a:r>
              <a:rPr lang="zh-CN" alt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（8） 从LCD显示屏上直接读取被测电阻值。</a:t>
            </a:r>
          </a:p>
        </p:txBody>
      </p:sp>
      <p:sp>
        <p:nvSpPr>
          <p:cNvPr id="16" name="矩形 15"/>
          <p:cNvSpPr/>
          <p:nvPr/>
        </p:nvSpPr>
        <p:spPr>
          <a:xfrm>
            <a:off x="1562823" y="474442"/>
            <a:ext cx="857059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buClrTx/>
              <a:buSzTx/>
              <a:buFontTx/>
            </a:pPr>
            <a:r>
              <a:rPr lang="zh-CN" altLang="en-US" sz="2800" b="1" dirty="0">
                <a:solidFill>
                  <a:schemeClr val="tx1">
                    <a:lumMod val="50000"/>
                    <a:lumOff val="50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实训技能</a:t>
            </a:r>
          </a:p>
        </p:txBody>
      </p:sp>
      <p:cxnSp>
        <p:nvCxnSpPr>
          <p:cNvPr id="22" name="直接连接符 21"/>
          <p:cNvCxnSpPr/>
          <p:nvPr/>
        </p:nvCxnSpPr>
        <p:spPr>
          <a:xfrm>
            <a:off x="1656080" y="1100455"/>
            <a:ext cx="9887585" cy="8890"/>
          </a:xfrm>
          <a:prstGeom prst="line">
            <a:avLst/>
          </a:prstGeom>
          <a:ln w="1587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椭圆 22"/>
          <p:cNvSpPr/>
          <p:nvPr/>
        </p:nvSpPr>
        <p:spPr>
          <a:xfrm>
            <a:off x="11459845" y="1052195"/>
            <a:ext cx="114300" cy="114300"/>
          </a:xfrm>
          <a:prstGeom prst="ellipse">
            <a:avLst/>
          </a:prstGeom>
          <a:solidFill>
            <a:srgbClr val="CC99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499745" y="346075"/>
            <a:ext cx="876300" cy="781050"/>
            <a:chOff x="787" y="545"/>
            <a:chExt cx="1380" cy="1230"/>
          </a:xfrm>
        </p:grpSpPr>
        <p:grpSp>
          <p:nvGrpSpPr>
            <p:cNvPr id="4" name="组合 3"/>
            <p:cNvGrpSpPr/>
            <p:nvPr/>
          </p:nvGrpSpPr>
          <p:grpSpPr>
            <a:xfrm>
              <a:off x="787" y="545"/>
              <a:ext cx="1380" cy="1230"/>
              <a:chOff x="8370" y="4384"/>
              <a:chExt cx="2280" cy="2032"/>
            </a:xfrm>
          </p:grpSpPr>
          <p:grpSp>
            <p:nvGrpSpPr>
              <p:cNvPr id="7" name="组合 158"/>
              <p:cNvGrpSpPr/>
              <p:nvPr/>
            </p:nvGrpSpPr>
            <p:grpSpPr>
              <a:xfrm>
                <a:off x="8370" y="4384"/>
                <a:ext cx="2280" cy="2032"/>
                <a:chOff x="3720691" y="2824413"/>
                <a:chExt cx="1341120" cy="1209172"/>
              </a:xfrm>
            </p:grpSpPr>
            <p:sp>
              <p:nvSpPr>
                <p:cNvPr id="8" name="Freeform 5"/>
                <p:cNvSpPr/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1052828 w 2740"/>
                    <a:gd name="T1" fmla="*/ 1144413 h 2446"/>
                    <a:gd name="T2" fmla="*/ 1005840 w 2740"/>
                    <a:gd name="T3" fmla="*/ 1191376 h 2446"/>
                    <a:gd name="T4" fmla="*/ 938784 w 2740"/>
                    <a:gd name="T5" fmla="*/ 1208678 h 2446"/>
                    <a:gd name="T6" fmla="*/ 399399 w 2740"/>
                    <a:gd name="T7" fmla="*/ 1208678 h 2446"/>
                    <a:gd name="T8" fmla="*/ 335280 w 2740"/>
                    <a:gd name="T9" fmla="*/ 1191376 h 2446"/>
                    <a:gd name="T10" fmla="*/ 288292 w 2740"/>
                    <a:gd name="T11" fmla="*/ 1143918 h 2446"/>
                    <a:gd name="T12" fmla="*/ 17621 w 2740"/>
                    <a:gd name="T13" fmla="*/ 670334 h 2446"/>
                    <a:gd name="T14" fmla="*/ 0 w 2740"/>
                    <a:gd name="T15" fmla="*/ 604586 h 2446"/>
                    <a:gd name="T16" fmla="*/ 17621 w 2740"/>
                    <a:gd name="T17" fmla="*/ 538344 h 2446"/>
                    <a:gd name="T18" fmla="*/ 287313 w 2740"/>
                    <a:gd name="T19" fmla="*/ 66737 h 2446"/>
                    <a:gd name="T20" fmla="*/ 335280 w 2740"/>
                    <a:gd name="T21" fmla="*/ 18291 h 2446"/>
                    <a:gd name="T22" fmla="*/ 396462 w 2740"/>
                    <a:gd name="T23" fmla="*/ 494 h 2446"/>
                    <a:gd name="T24" fmla="*/ 937805 w 2740"/>
                    <a:gd name="T25" fmla="*/ 494 h 2446"/>
                    <a:gd name="T26" fmla="*/ 1005840 w 2740"/>
                    <a:gd name="T27" fmla="*/ 18291 h 2446"/>
                    <a:gd name="T28" fmla="*/ 1052828 w 2740"/>
                    <a:gd name="T29" fmla="*/ 65254 h 2446"/>
                    <a:gd name="T30" fmla="*/ 1322521 w 2740"/>
                    <a:gd name="T31" fmla="*/ 536861 h 2446"/>
                    <a:gd name="T32" fmla="*/ 1341120 w 2740"/>
                    <a:gd name="T33" fmla="*/ 604586 h 2446"/>
                    <a:gd name="T34" fmla="*/ 1322031 w 2740"/>
                    <a:gd name="T35" fmla="*/ 672806 h 2446"/>
                    <a:gd name="T36" fmla="*/ 1052828 w 2740"/>
                    <a:gd name="T37" fmla="*/ 1144413 h 244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rgbClr val="F9F9F9"/>
                    </a:gs>
                    <a:gs pos="100000">
                      <a:srgbClr val="D3D3D3"/>
                    </a:gs>
                  </a:gsLst>
                  <a:lin ang="5400000"/>
                </a:gradFill>
                <a:ln>
                  <a:noFill/>
                </a:ln>
                <a:effectLst>
                  <a:outerShdw blurRad="190500" dist="114300" dir="2700000" algn="tl" rotWithShape="0">
                    <a:srgbClr val="000000">
                      <a:alpha val="39999"/>
                    </a:srgbClr>
                  </a:outerShdw>
                </a:effectLst>
              </p:spPr>
              <p:txBody>
                <a:bodyPr/>
                <a:lstStyle>
                  <a:defPPr>
                    <a:defRPr lang="zh-CN"/>
                  </a:defPPr>
                  <a:lvl1pPr marL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1pPr>
                  <a:lvl2pPr marL="457200" lvl="1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2pPr>
                  <a:lvl3pPr marL="914400" lvl="2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3pPr>
                  <a:lvl4pPr marL="1371600" lvl="3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4pPr>
                  <a:lvl5pPr marL="1828800" lvl="4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5pPr>
                  <a:lvl6pPr marL="2286000" lvl="5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6pPr>
                  <a:lvl7pPr marL="2743200" lvl="6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7pPr>
                  <a:lvl8pPr marL="3200400" lvl="7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8pPr>
                  <a:lvl9pPr marL="3657600" lvl="8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1" name="Freeform 5"/>
                <p:cNvSpPr/>
                <p:nvPr/>
              </p:nvSpPr>
              <p:spPr bwMode="auto">
                <a:xfrm rot="1855731">
                  <a:off x="3764807" y="2863083"/>
                  <a:ext cx="1264653" cy="1140756"/>
                </a:xfrm>
                <a:custGeom>
                  <a:avLst/>
                  <a:gdLst>
                    <a:gd name="T0" fmla="*/ 992799 w 2740"/>
                    <a:gd name="T1" fmla="*/ 1079661 h 2446"/>
                    <a:gd name="T2" fmla="*/ 948490 w 2740"/>
                    <a:gd name="T3" fmla="*/ 1123966 h 2446"/>
                    <a:gd name="T4" fmla="*/ 885257 w 2740"/>
                    <a:gd name="T5" fmla="*/ 1140290 h 2446"/>
                    <a:gd name="T6" fmla="*/ 376627 w 2740"/>
                    <a:gd name="T7" fmla="*/ 1140290 h 2446"/>
                    <a:gd name="T8" fmla="*/ 316163 w 2740"/>
                    <a:gd name="T9" fmla="*/ 1123966 h 2446"/>
                    <a:gd name="T10" fmla="*/ 271854 w 2740"/>
                    <a:gd name="T11" fmla="*/ 1079194 h 2446"/>
                    <a:gd name="T12" fmla="*/ 16616 w 2740"/>
                    <a:gd name="T13" fmla="*/ 632406 h 2446"/>
                    <a:gd name="T14" fmla="*/ 0 w 2740"/>
                    <a:gd name="T15" fmla="*/ 570378 h 2446"/>
                    <a:gd name="T16" fmla="*/ 16616 w 2740"/>
                    <a:gd name="T17" fmla="*/ 507884 h 2446"/>
                    <a:gd name="T18" fmla="*/ 270931 w 2740"/>
                    <a:gd name="T19" fmla="*/ 62961 h 2446"/>
                    <a:gd name="T20" fmla="*/ 316163 w 2740"/>
                    <a:gd name="T21" fmla="*/ 17256 h 2446"/>
                    <a:gd name="T22" fmla="*/ 373857 w 2740"/>
                    <a:gd name="T23" fmla="*/ 466 h 2446"/>
                    <a:gd name="T24" fmla="*/ 884334 w 2740"/>
                    <a:gd name="T25" fmla="*/ 466 h 2446"/>
                    <a:gd name="T26" fmla="*/ 948490 w 2740"/>
                    <a:gd name="T27" fmla="*/ 17256 h 2446"/>
                    <a:gd name="T28" fmla="*/ 992799 w 2740"/>
                    <a:gd name="T29" fmla="*/ 61562 h 2446"/>
                    <a:gd name="T30" fmla="*/ 1247114 w 2740"/>
                    <a:gd name="T31" fmla="*/ 506484 h 2446"/>
                    <a:gd name="T32" fmla="*/ 1264653 w 2740"/>
                    <a:gd name="T33" fmla="*/ 570378 h 2446"/>
                    <a:gd name="T34" fmla="*/ 1246652 w 2740"/>
                    <a:gd name="T35" fmla="*/ 634738 h 2446"/>
                    <a:gd name="T36" fmla="*/ 992799 w 2740"/>
                    <a:gd name="T37" fmla="*/ 1079661 h 244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40000"/>
                </a:gradFill>
                <a:ln>
                  <a:noFill/>
                </a:ln>
                <a:effectLst>
                  <a:outerShdw blurRad="50800" dist="38100" dir="2700000" algn="tl" rotWithShape="0">
                    <a:srgbClr val="000000">
                      <a:alpha val="39999"/>
                    </a:srgbClr>
                  </a:outerShdw>
                </a:effectLst>
              </p:spPr>
              <p:txBody>
                <a:bodyPr/>
                <a:lstStyle>
                  <a:defPPr>
                    <a:defRPr lang="zh-CN"/>
                  </a:defPPr>
                  <a:lvl1pPr marL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1pPr>
                  <a:lvl2pPr marL="457200" lvl="1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2pPr>
                  <a:lvl3pPr marL="914400" lvl="2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3pPr>
                  <a:lvl4pPr marL="1371600" lvl="3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4pPr>
                  <a:lvl5pPr marL="1828800" lvl="4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5pPr>
                  <a:lvl6pPr marL="2286000" lvl="5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6pPr>
                  <a:lvl7pPr marL="2743200" lvl="6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7pPr>
                  <a:lvl8pPr marL="3200400" lvl="7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8pPr>
                  <a:lvl9pPr marL="3657600" lvl="8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  <p:sp>
            <p:nvSpPr>
              <p:cNvPr id="12" name="Freeform 5"/>
              <p:cNvSpPr/>
              <p:nvPr/>
            </p:nvSpPr>
            <p:spPr>
              <a:xfrm rot="1855731">
                <a:off x="8527" y="4524"/>
                <a:ext cx="1965" cy="1755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0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414455">
                    <a:alpha val="100000"/>
                  </a:srgbClr>
                </a:solidFill>
                <a:prstDash val="sysDash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>
                <a:defPPr>
                  <a:defRPr lang="zh-CN"/>
                </a:defPPr>
                <a:lvl1pPr marL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lvl="1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lvl="2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lvl="3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lvl="4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lvl="5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lvl="6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lvl="7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lvl="8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pic>
          <p:nvPicPr>
            <p:cNvPr id="12299" name="图片 6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63" y="730"/>
              <a:ext cx="837" cy="837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774700" y="1365250"/>
            <a:ext cx="10800080" cy="50590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-457200" fontAlgn="auto">
              <a:lnSpc>
                <a:spcPct val="150000"/>
              </a:lnSpc>
            </a:pPr>
            <a:r>
              <a:rPr lang="zh-CN" altLang="en-US" sz="2600" b="1" dirty="0">
                <a:solidFill>
                  <a:srgbClr val="CC9924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操作步骤</a:t>
            </a:r>
          </a:p>
          <a:p>
            <a:pPr indent="575945" algn="l" fontAlgn="auto">
              <a:lnSpc>
                <a:spcPct val="150000"/>
              </a:lnSpc>
              <a:buClrTx/>
              <a:buSzTx/>
              <a:buFontTx/>
              <a:buNone/>
            </a:pPr>
            <a:r>
              <a:rPr lang="zh-CN" altLang="en-US" sz="2500" b="1" dirty="0">
                <a:solidFill>
                  <a:srgbClr val="005CA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2. 使用数字式兆欧表测量电阻</a:t>
            </a:r>
          </a:p>
          <a:p>
            <a:pPr indent="575945" algn="l" fontAlgn="auto">
              <a:lnSpc>
                <a:spcPct val="140000"/>
              </a:lnSpc>
              <a:buClrTx/>
              <a:buSzTx/>
              <a:buNone/>
            </a:pPr>
            <a:r>
              <a:rPr lang="zh-CN" alt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（1） 根据电阻测量情况，量程旋钮打到“Ω”量程挡适当位置。</a:t>
            </a:r>
          </a:p>
          <a:p>
            <a:pPr indent="575945" algn="l" fontAlgn="auto">
              <a:lnSpc>
                <a:spcPct val="140000"/>
              </a:lnSpc>
              <a:buClrTx/>
              <a:buSzTx/>
              <a:buNone/>
            </a:pPr>
            <a:r>
              <a:rPr lang="zh-CN" alt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（2） 将红色表笔插入“Ω”插孔，黑色表笔插入“COM”插孔。</a:t>
            </a:r>
          </a:p>
          <a:p>
            <a:pPr indent="575945" algn="l" fontAlgn="auto">
              <a:lnSpc>
                <a:spcPct val="140000"/>
              </a:lnSpc>
              <a:buClrTx/>
              <a:buSzTx/>
              <a:buNone/>
            </a:pPr>
            <a:r>
              <a:rPr lang="zh-CN" alt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（3） 校准。将红黑表笔探针相互接触，并按住功能选择键直到出现“----”，记住显示的测量误差值。</a:t>
            </a:r>
          </a:p>
          <a:p>
            <a:pPr indent="575945" algn="l" fontAlgn="auto">
              <a:lnSpc>
                <a:spcPct val="140000"/>
              </a:lnSpc>
              <a:buClrTx/>
              <a:buSzTx/>
              <a:buNone/>
            </a:pPr>
            <a:r>
              <a:rPr lang="zh-CN" alt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（4） 检测电路是否通电。将红黑表笔与待测电路相连，当主显示屏出现“----”后再按测试按钮，读取电阻读数。</a:t>
            </a:r>
          </a:p>
          <a:p>
            <a:pPr indent="575945" algn="l" fontAlgn="auto">
              <a:lnSpc>
                <a:spcPct val="140000"/>
              </a:lnSpc>
              <a:buClrTx/>
              <a:buSzTx/>
              <a:buNone/>
            </a:pPr>
            <a:r>
              <a:rPr lang="zh-CN" alt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（5） 测量电阻。按住测试按钮，当显示屏下端出现“测试”图标后放开测试按钮，记录电阻数。</a:t>
            </a:r>
          </a:p>
        </p:txBody>
      </p:sp>
      <p:sp>
        <p:nvSpPr>
          <p:cNvPr id="16" name="矩形 15"/>
          <p:cNvSpPr/>
          <p:nvPr/>
        </p:nvSpPr>
        <p:spPr>
          <a:xfrm>
            <a:off x="1562823" y="474442"/>
            <a:ext cx="857059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buClrTx/>
              <a:buSzTx/>
              <a:buFontTx/>
            </a:pPr>
            <a:r>
              <a:rPr lang="zh-CN" altLang="en-US" sz="2800" b="1" dirty="0">
                <a:solidFill>
                  <a:schemeClr val="tx1">
                    <a:lumMod val="50000"/>
                    <a:lumOff val="50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实训技能</a:t>
            </a:r>
          </a:p>
        </p:txBody>
      </p:sp>
      <p:cxnSp>
        <p:nvCxnSpPr>
          <p:cNvPr id="22" name="直接连接符 21"/>
          <p:cNvCxnSpPr/>
          <p:nvPr/>
        </p:nvCxnSpPr>
        <p:spPr>
          <a:xfrm>
            <a:off x="1656080" y="1100455"/>
            <a:ext cx="9887585" cy="8890"/>
          </a:xfrm>
          <a:prstGeom prst="line">
            <a:avLst/>
          </a:prstGeom>
          <a:ln w="1587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椭圆 22"/>
          <p:cNvSpPr/>
          <p:nvPr/>
        </p:nvSpPr>
        <p:spPr>
          <a:xfrm>
            <a:off x="11459845" y="1052195"/>
            <a:ext cx="114300" cy="114300"/>
          </a:xfrm>
          <a:prstGeom prst="ellipse">
            <a:avLst/>
          </a:prstGeom>
          <a:solidFill>
            <a:srgbClr val="CC99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499745" y="346075"/>
            <a:ext cx="876300" cy="781050"/>
            <a:chOff x="787" y="545"/>
            <a:chExt cx="1380" cy="1230"/>
          </a:xfrm>
        </p:grpSpPr>
        <p:grpSp>
          <p:nvGrpSpPr>
            <p:cNvPr id="4" name="组合 3"/>
            <p:cNvGrpSpPr/>
            <p:nvPr/>
          </p:nvGrpSpPr>
          <p:grpSpPr>
            <a:xfrm>
              <a:off x="787" y="545"/>
              <a:ext cx="1380" cy="1230"/>
              <a:chOff x="8370" y="4384"/>
              <a:chExt cx="2280" cy="2032"/>
            </a:xfrm>
          </p:grpSpPr>
          <p:grpSp>
            <p:nvGrpSpPr>
              <p:cNvPr id="7" name="组合 158"/>
              <p:cNvGrpSpPr/>
              <p:nvPr/>
            </p:nvGrpSpPr>
            <p:grpSpPr>
              <a:xfrm>
                <a:off x="8370" y="4384"/>
                <a:ext cx="2280" cy="2032"/>
                <a:chOff x="3720691" y="2824413"/>
                <a:chExt cx="1341120" cy="1209172"/>
              </a:xfrm>
            </p:grpSpPr>
            <p:sp>
              <p:nvSpPr>
                <p:cNvPr id="8" name="Freeform 5"/>
                <p:cNvSpPr/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1052828 w 2740"/>
                    <a:gd name="T1" fmla="*/ 1144413 h 2446"/>
                    <a:gd name="T2" fmla="*/ 1005840 w 2740"/>
                    <a:gd name="T3" fmla="*/ 1191376 h 2446"/>
                    <a:gd name="T4" fmla="*/ 938784 w 2740"/>
                    <a:gd name="T5" fmla="*/ 1208678 h 2446"/>
                    <a:gd name="T6" fmla="*/ 399399 w 2740"/>
                    <a:gd name="T7" fmla="*/ 1208678 h 2446"/>
                    <a:gd name="T8" fmla="*/ 335280 w 2740"/>
                    <a:gd name="T9" fmla="*/ 1191376 h 2446"/>
                    <a:gd name="T10" fmla="*/ 288292 w 2740"/>
                    <a:gd name="T11" fmla="*/ 1143918 h 2446"/>
                    <a:gd name="T12" fmla="*/ 17621 w 2740"/>
                    <a:gd name="T13" fmla="*/ 670334 h 2446"/>
                    <a:gd name="T14" fmla="*/ 0 w 2740"/>
                    <a:gd name="T15" fmla="*/ 604586 h 2446"/>
                    <a:gd name="T16" fmla="*/ 17621 w 2740"/>
                    <a:gd name="T17" fmla="*/ 538344 h 2446"/>
                    <a:gd name="T18" fmla="*/ 287313 w 2740"/>
                    <a:gd name="T19" fmla="*/ 66737 h 2446"/>
                    <a:gd name="T20" fmla="*/ 335280 w 2740"/>
                    <a:gd name="T21" fmla="*/ 18291 h 2446"/>
                    <a:gd name="T22" fmla="*/ 396462 w 2740"/>
                    <a:gd name="T23" fmla="*/ 494 h 2446"/>
                    <a:gd name="T24" fmla="*/ 937805 w 2740"/>
                    <a:gd name="T25" fmla="*/ 494 h 2446"/>
                    <a:gd name="T26" fmla="*/ 1005840 w 2740"/>
                    <a:gd name="T27" fmla="*/ 18291 h 2446"/>
                    <a:gd name="T28" fmla="*/ 1052828 w 2740"/>
                    <a:gd name="T29" fmla="*/ 65254 h 2446"/>
                    <a:gd name="T30" fmla="*/ 1322521 w 2740"/>
                    <a:gd name="T31" fmla="*/ 536861 h 2446"/>
                    <a:gd name="T32" fmla="*/ 1341120 w 2740"/>
                    <a:gd name="T33" fmla="*/ 604586 h 2446"/>
                    <a:gd name="T34" fmla="*/ 1322031 w 2740"/>
                    <a:gd name="T35" fmla="*/ 672806 h 2446"/>
                    <a:gd name="T36" fmla="*/ 1052828 w 2740"/>
                    <a:gd name="T37" fmla="*/ 1144413 h 244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rgbClr val="F9F9F9"/>
                    </a:gs>
                    <a:gs pos="100000">
                      <a:srgbClr val="D3D3D3"/>
                    </a:gs>
                  </a:gsLst>
                  <a:lin ang="5400000"/>
                </a:gradFill>
                <a:ln>
                  <a:noFill/>
                </a:ln>
                <a:effectLst>
                  <a:outerShdw blurRad="190500" dist="114300" dir="2700000" algn="tl" rotWithShape="0">
                    <a:srgbClr val="000000">
                      <a:alpha val="39999"/>
                    </a:srgbClr>
                  </a:outerShdw>
                </a:effectLst>
              </p:spPr>
              <p:txBody>
                <a:bodyPr/>
                <a:lstStyle>
                  <a:defPPr>
                    <a:defRPr lang="zh-CN"/>
                  </a:defPPr>
                  <a:lvl1pPr marL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1pPr>
                  <a:lvl2pPr marL="457200" lvl="1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2pPr>
                  <a:lvl3pPr marL="914400" lvl="2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3pPr>
                  <a:lvl4pPr marL="1371600" lvl="3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4pPr>
                  <a:lvl5pPr marL="1828800" lvl="4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5pPr>
                  <a:lvl6pPr marL="2286000" lvl="5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6pPr>
                  <a:lvl7pPr marL="2743200" lvl="6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7pPr>
                  <a:lvl8pPr marL="3200400" lvl="7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8pPr>
                  <a:lvl9pPr marL="3657600" lvl="8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1" name="Freeform 5"/>
                <p:cNvSpPr/>
                <p:nvPr/>
              </p:nvSpPr>
              <p:spPr bwMode="auto">
                <a:xfrm rot="1855731">
                  <a:off x="3764807" y="2863083"/>
                  <a:ext cx="1264653" cy="1140756"/>
                </a:xfrm>
                <a:custGeom>
                  <a:avLst/>
                  <a:gdLst>
                    <a:gd name="T0" fmla="*/ 992799 w 2740"/>
                    <a:gd name="T1" fmla="*/ 1079661 h 2446"/>
                    <a:gd name="T2" fmla="*/ 948490 w 2740"/>
                    <a:gd name="T3" fmla="*/ 1123966 h 2446"/>
                    <a:gd name="T4" fmla="*/ 885257 w 2740"/>
                    <a:gd name="T5" fmla="*/ 1140290 h 2446"/>
                    <a:gd name="T6" fmla="*/ 376627 w 2740"/>
                    <a:gd name="T7" fmla="*/ 1140290 h 2446"/>
                    <a:gd name="T8" fmla="*/ 316163 w 2740"/>
                    <a:gd name="T9" fmla="*/ 1123966 h 2446"/>
                    <a:gd name="T10" fmla="*/ 271854 w 2740"/>
                    <a:gd name="T11" fmla="*/ 1079194 h 2446"/>
                    <a:gd name="T12" fmla="*/ 16616 w 2740"/>
                    <a:gd name="T13" fmla="*/ 632406 h 2446"/>
                    <a:gd name="T14" fmla="*/ 0 w 2740"/>
                    <a:gd name="T15" fmla="*/ 570378 h 2446"/>
                    <a:gd name="T16" fmla="*/ 16616 w 2740"/>
                    <a:gd name="T17" fmla="*/ 507884 h 2446"/>
                    <a:gd name="T18" fmla="*/ 270931 w 2740"/>
                    <a:gd name="T19" fmla="*/ 62961 h 2446"/>
                    <a:gd name="T20" fmla="*/ 316163 w 2740"/>
                    <a:gd name="T21" fmla="*/ 17256 h 2446"/>
                    <a:gd name="T22" fmla="*/ 373857 w 2740"/>
                    <a:gd name="T23" fmla="*/ 466 h 2446"/>
                    <a:gd name="T24" fmla="*/ 884334 w 2740"/>
                    <a:gd name="T25" fmla="*/ 466 h 2446"/>
                    <a:gd name="T26" fmla="*/ 948490 w 2740"/>
                    <a:gd name="T27" fmla="*/ 17256 h 2446"/>
                    <a:gd name="T28" fmla="*/ 992799 w 2740"/>
                    <a:gd name="T29" fmla="*/ 61562 h 2446"/>
                    <a:gd name="T30" fmla="*/ 1247114 w 2740"/>
                    <a:gd name="T31" fmla="*/ 506484 h 2446"/>
                    <a:gd name="T32" fmla="*/ 1264653 w 2740"/>
                    <a:gd name="T33" fmla="*/ 570378 h 2446"/>
                    <a:gd name="T34" fmla="*/ 1246652 w 2740"/>
                    <a:gd name="T35" fmla="*/ 634738 h 2446"/>
                    <a:gd name="T36" fmla="*/ 992799 w 2740"/>
                    <a:gd name="T37" fmla="*/ 1079661 h 244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40000"/>
                </a:gradFill>
                <a:ln>
                  <a:noFill/>
                </a:ln>
                <a:effectLst>
                  <a:outerShdw blurRad="50800" dist="38100" dir="2700000" algn="tl" rotWithShape="0">
                    <a:srgbClr val="000000">
                      <a:alpha val="39999"/>
                    </a:srgbClr>
                  </a:outerShdw>
                </a:effectLst>
              </p:spPr>
              <p:txBody>
                <a:bodyPr/>
                <a:lstStyle>
                  <a:defPPr>
                    <a:defRPr lang="zh-CN"/>
                  </a:defPPr>
                  <a:lvl1pPr marL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1pPr>
                  <a:lvl2pPr marL="457200" lvl="1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2pPr>
                  <a:lvl3pPr marL="914400" lvl="2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3pPr>
                  <a:lvl4pPr marL="1371600" lvl="3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4pPr>
                  <a:lvl5pPr marL="1828800" lvl="4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5pPr>
                  <a:lvl6pPr marL="2286000" lvl="5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6pPr>
                  <a:lvl7pPr marL="2743200" lvl="6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7pPr>
                  <a:lvl8pPr marL="3200400" lvl="7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8pPr>
                  <a:lvl9pPr marL="3657600" lvl="8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  <p:sp>
            <p:nvSpPr>
              <p:cNvPr id="12" name="Freeform 5"/>
              <p:cNvSpPr/>
              <p:nvPr/>
            </p:nvSpPr>
            <p:spPr>
              <a:xfrm rot="1855731">
                <a:off x="8527" y="4524"/>
                <a:ext cx="1965" cy="1755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0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414455">
                    <a:alpha val="100000"/>
                  </a:srgbClr>
                </a:solidFill>
                <a:prstDash val="sysDash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>
                <a:defPPr>
                  <a:defRPr lang="zh-CN"/>
                </a:defPPr>
                <a:lvl1pPr marL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lvl="1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lvl="2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lvl="3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lvl="4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lvl="5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lvl="6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lvl="7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lvl="8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pic>
          <p:nvPicPr>
            <p:cNvPr id="12299" name="图片 6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63" y="730"/>
              <a:ext cx="837" cy="837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774700" y="1365250"/>
            <a:ext cx="10800080" cy="12680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-457200" fontAlgn="auto">
              <a:lnSpc>
                <a:spcPct val="150000"/>
              </a:lnSpc>
            </a:pPr>
            <a:r>
              <a:rPr lang="zh-CN" altLang="en-US" sz="2600" b="1" dirty="0">
                <a:solidFill>
                  <a:srgbClr val="CC9924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操作步骤</a:t>
            </a:r>
          </a:p>
          <a:p>
            <a:pPr indent="575945" algn="l" fontAlgn="auto">
              <a:lnSpc>
                <a:spcPct val="150000"/>
              </a:lnSpc>
              <a:buClrTx/>
              <a:buSzTx/>
              <a:buFontTx/>
              <a:buNone/>
            </a:pPr>
            <a:r>
              <a:rPr lang="zh-CN" altLang="en-US" sz="2500" b="1" dirty="0">
                <a:solidFill>
                  <a:srgbClr val="005CA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2. 使用数字式兆欧表测量电阻</a:t>
            </a:r>
            <a:endParaRPr lang="zh-CN" altLang="en-US" sz="22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562823" y="474442"/>
            <a:ext cx="857059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buClrTx/>
              <a:buSzTx/>
              <a:buFontTx/>
            </a:pPr>
            <a:r>
              <a:rPr lang="zh-CN" altLang="en-US" sz="2800" b="1" dirty="0">
                <a:solidFill>
                  <a:schemeClr val="tx1">
                    <a:lumMod val="50000"/>
                    <a:lumOff val="50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实训技能</a:t>
            </a:r>
          </a:p>
        </p:txBody>
      </p:sp>
      <p:cxnSp>
        <p:nvCxnSpPr>
          <p:cNvPr id="22" name="直接连接符 21"/>
          <p:cNvCxnSpPr/>
          <p:nvPr/>
        </p:nvCxnSpPr>
        <p:spPr>
          <a:xfrm>
            <a:off x="1656080" y="1100455"/>
            <a:ext cx="9887585" cy="8890"/>
          </a:xfrm>
          <a:prstGeom prst="line">
            <a:avLst/>
          </a:prstGeom>
          <a:ln w="1587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椭圆 22"/>
          <p:cNvSpPr/>
          <p:nvPr/>
        </p:nvSpPr>
        <p:spPr>
          <a:xfrm>
            <a:off x="11459845" y="1052195"/>
            <a:ext cx="114300" cy="114300"/>
          </a:xfrm>
          <a:prstGeom prst="ellipse">
            <a:avLst/>
          </a:prstGeom>
          <a:solidFill>
            <a:srgbClr val="CC99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499745" y="346075"/>
            <a:ext cx="876300" cy="781050"/>
            <a:chOff x="787" y="545"/>
            <a:chExt cx="1380" cy="1230"/>
          </a:xfrm>
        </p:grpSpPr>
        <p:grpSp>
          <p:nvGrpSpPr>
            <p:cNvPr id="4" name="组合 3"/>
            <p:cNvGrpSpPr/>
            <p:nvPr/>
          </p:nvGrpSpPr>
          <p:grpSpPr>
            <a:xfrm>
              <a:off x="787" y="545"/>
              <a:ext cx="1380" cy="1230"/>
              <a:chOff x="8370" y="4384"/>
              <a:chExt cx="2280" cy="2032"/>
            </a:xfrm>
          </p:grpSpPr>
          <p:grpSp>
            <p:nvGrpSpPr>
              <p:cNvPr id="7" name="组合 158"/>
              <p:cNvGrpSpPr/>
              <p:nvPr/>
            </p:nvGrpSpPr>
            <p:grpSpPr>
              <a:xfrm>
                <a:off x="8370" y="4384"/>
                <a:ext cx="2280" cy="2032"/>
                <a:chOff x="3720691" y="2824413"/>
                <a:chExt cx="1341120" cy="1209172"/>
              </a:xfrm>
            </p:grpSpPr>
            <p:sp>
              <p:nvSpPr>
                <p:cNvPr id="8" name="Freeform 5"/>
                <p:cNvSpPr/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1052828 w 2740"/>
                    <a:gd name="T1" fmla="*/ 1144413 h 2446"/>
                    <a:gd name="T2" fmla="*/ 1005840 w 2740"/>
                    <a:gd name="T3" fmla="*/ 1191376 h 2446"/>
                    <a:gd name="T4" fmla="*/ 938784 w 2740"/>
                    <a:gd name="T5" fmla="*/ 1208678 h 2446"/>
                    <a:gd name="T6" fmla="*/ 399399 w 2740"/>
                    <a:gd name="T7" fmla="*/ 1208678 h 2446"/>
                    <a:gd name="T8" fmla="*/ 335280 w 2740"/>
                    <a:gd name="T9" fmla="*/ 1191376 h 2446"/>
                    <a:gd name="T10" fmla="*/ 288292 w 2740"/>
                    <a:gd name="T11" fmla="*/ 1143918 h 2446"/>
                    <a:gd name="T12" fmla="*/ 17621 w 2740"/>
                    <a:gd name="T13" fmla="*/ 670334 h 2446"/>
                    <a:gd name="T14" fmla="*/ 0 w 2740"/>
                    <a:gd name="T15" fmla="*/ 604586 h 2446"/>
                    <a:gd name="T16" fmla="*/ 17621 w 2740"/>
                    <a:gd name="T17" fmla="*/ 538344 h 2446"/>
                    <a:gd name="T18" fmla="*/ 287313 w 2740"/>
                    <a:gd name="T19" fmla="*/ 66737 h 2446"/>
                    <a:gd name="T20" fmla="*/ 335280 w 2740"/>
                    <a:gd name="T21" fmla="*/ 18291 h 2446"/>
                    <a:gd name="T22" fmla="*/ 396462 w 2740"/>
                    <a:gd name="T23" fmla="*/ 494 h 2446"/>
                    <a:gd name="T24" fmla="*/ 937805 w 2740"/>
                    <a:gd name="T25" fmla="*/ 494 h 2446"/>
                    <a:gd name="T26" fmla="*/ 1005840 w 2740"/>
                    <a:gd name="T27" fmla="*/ 18291 h 2446"/>
                    <a:gd name="T28" fmla="*/ 1052828 w 2740"/>
                    <a:gd name="T29" fmla="*/ 65254 h 2446"/>
                    <a:gd name="T30" fmla="*/ 1322521 w 2740"/>
                    <a:gd name="T31" fmla="*/ 536861 h 2446"/>
                    <a:gd name="T32" fmla="*/ 1341120 w 2740"/>
                    <a:gd name="T33" fmla="*/ 604586 h 2446"/>
                    <a:gd name="T34" fmla="*/ 1322031 w 2740"/>
                    <a:gd name="T35" fmla="*/ 672806 h 2446"/>
                    <a:gd name="T36" fmla="*/ 1052828 w 2740"/>
                    <a:gd name="T37" fmla="*/ 1144413 h 244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rgbClr val="F9F9F9"/>
                    </a:gs>
                    <a:gs pos="100000">
                      <a:srgbClr val="D3D3D3"/>
                    </a:gs>
                  </a:gsLst>
                  <a:lin ang="5400000"/>
                </a:gradFill>
                <a:ln>
                  <a:noFill/>
                </a:ln>
                <a:effectLst>
                  <a:outerShdw blurRad="190500" dist="114300" dir="2700000" algn="tl" rotWithShape="0">
                    <a:srgbClr val="000000">
                      <a:alpha val="39999"/>
                    </a:srgbClr>
                  </a:outerShdw>
                </a:effectLst>
              </p:spPr>
              <p:txBody>
                <a:bodyPr/>
                <a:lstStyle>
                  <a:defPPr>
                    <a:defRPr lang="zh-CN"/>
                  </a:defPPr>
                  <a:lvl1pPr marL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1pPr>
                  <a:lvl2pPr marL="457200" lvl="1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2pPr>
                  <a:lvl3pPr marL="914400" lvl="2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3pPr>
                  <a:lvl4pPr marL="1371600" lvl="3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4pPr>
                  <a:lvl5pPr marL="1828800" lvl="4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5pPr>
                  <a:lvl6pPr marL="2286000" lvl="5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6pPr>
                  <a:lvl7pPr marL="2743200" lvl="6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7pPr>
                  <a:lvl8pPr marL="3200400" lvl="7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8pPr>
                  <a:lvl9pPr marL="3657600" lvl="8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1" name="Freeform 5"/>
                <p:cNvSpPr/>
                <p:nvPr/>
              </p:nvSpPr>
              <p:spPr bwMode="auto">
                <a:xfrm rot="1855731">
                  <a:off x="3764807" y="2863083"/>
                  <a:ext cx="1264653" cy="1140756"/>
                </a:xfrm>
                <a:custGeom>
                  <a:avLst/>
                  <a:gdLst>
                    <a:gd name="T0" fmla="*/ 992799 w 2740"/>
                    <a:gd name="T1" fmla="*/ 1079661 h 2446"/>
                    <a:gd name="T2" fmla="*/ 948490 w 2740"/>
                    <a:gd name="T3" fmla="*/ 1123966 h 2446"/>
                    <a:gd name="T4" fmla="*/ 885257 w 2740"/>
                    <a:gd name="T5" fmla="*/ 1140290 h 2446"/>
                    <a:gd name="T6" fmla="*/ 376627 w 2740"/>
                    <a:gd name="T7" fmla="*/ 1140290 h 2446"/>
                    <a:gd name="T8" fmla="*/ 316163 w 2740"/>
                    <a:gd name="T9" fmla="*/ 1123966 h 2446"/>
                    <a:gd name="T10" fmla="*/ 271854 w 2740"/>
                    <a:gd name="T11" fmla="*/ 1079194 h 2446"/>
                    <a:gd name="T12" fmla="*/ 16616 w 2740"/>
                    <a:gd name="T13" fmla="*/ 632406 h 2446"/>
                    <a:gd name="T14" fmla="*/ 0 w 2740"/>
                    <a:gd name="T15" fmla="*/ 570378 h 2446"/>
                    <a:gd name="T16" fmla="*/ 16616 w 2740"/>
                    <a:gd name="T17" fmla="*/ 507884 h 2446"/>
                    <a:gd name="T18" fmla="*/ 270931 w 2740"/>
                    <a:gd name="T19" fmla="*/ 62961 h 2446"/>
                    <a:gd name="T20" fmla="*/ 316163 w 2740"/>
                    <a:gd name="T21" fmla="*/ 17256 h 2446"/>
                    <a:gd name="T22" fmla="*/ 373857 w 2740"/>
                    <a:gd name="T23" fmla="*/ 466 h 2446"/>
                    <a:gd name="T24" fmla="*/ 884334 w 2740"/>
                    <a:gd name="T25" fmla="*/ 466 h 2446"/>
                    <a:gd name="T26" fmla="*/ 948490 w 2740"/>
                    <a:gd name="T27" fmla="*/ 17256 h 2446"/>
                    <a:gd name="T28" fmla="*/ 992799 w 2740"/>
                    <a:gd name="T29" fmla="*/ 61562 h 2446"/>
                    <a:gd name="T30" fmla="*/ 1247114 w 2740"/>
                    <a:gd name="T31" fmla="*/ 506484 h 2446"/>
                    <a:gd name="T32" fmla="*/ 1264653 w 2740"/>
                    <a:gd name="T33" fmla="*/ 570378 h 2446"/>
                    <a:gd name="T34" fmla="*/ 1246652 w 2740"/>
                    <a:gd name="T35" fmla="*/ 634738 h 2446"/>
                    <a:gd name="T36" fmla="*/ 992799 w 2740"/>
                    <a:gd name="T37" fmla="*/ 1079661 h 244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40000"/>
                </a:gradFill>
                <a:ln>
                  <a:noFill/>
                </a:ln>
                <a:effectLst>
                  <a:outerShdw blurRad="50800" dist="38100" dir="2700000" algn="tl" rotWithShape="0">
                    <a:srgbClr val="000000">
                      <a:alpha val="39999"/>
                    </a:srgbClr>
                  </a:outerShdw>
                </a:effectLst>
              </p:spPr>
              <p:txBody>
                <a:bodyPr/>
                <a:lstStyle>
                  <a:defPPr>
                    <a:defRPr lang="zh-CN"/>
                  </a:defPPr>
                  <a:lvl1pPr marL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1pPr>
                  <a:lvl2pPr marL="457200" lvl="1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2pPr>
                  <a:lvl3pPr marL="914400" lvl="2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3pPr>
                  <a:lvl4pPr marL="1371600" lvl="3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4pPr>
                  <a:lvl5pPr marL="1828800" lvl="4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5pPr>
                  <a:lvl6pPr marL="2286000" lvl="5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6pPr>
                  <a:lvl7pPr marL="2743200" lvl="6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7pPr>
                  <a:lvl8pPr marL="3200400" lvl="7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8pPr>
                  <a:lvl9pPr marL="3657600" lvl="8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  <p:sp>
            <p:nvSpPr>
              <p:cNvPr id="12" name="Freeform 5"/>
              <p:cNvSpPr/>
              <p:nvPr/>
            </p:nvSpPr>
            <p:spPr>
              <a:xfrm rot="1855731">
                <a:off x="8527" y="4524"/>
                <a:ext cx="1965" cy="1755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0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414455">
                    <a:alpha val="100000"/>
                  </a:srgbClr>
                </a:solidFill>
                <a:prstDash val="sysDash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>
                <a:defPPr>
                  <a:defRPr lang="zh-CN"/>
                </a:defPPr>
                <a:lvl1pPr marL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lvl="1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lvl="2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lvl="3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lvl="4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lvl="5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lvl="6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lvl="7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lvl="8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pic>
          <p:nvPicPr>
            <p:cNvPr id="12299" name="图片 6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63" y="730"/>
              <a:ext cx="837" cy="837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851150" y="2735580"/>
            <a:ext cx="6391910" cy="366585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774700" y="1365250"/>
            <a:ext cx="10800080" cy="41116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-457200" fontAlgn="auto">
              <a:lnSpc>
                <a:spcPct val="150000"/>
              </a:lnSpc>
            </a:pPr>
            <a:r>
              <a:rPr lang="zh-CN" altLang="en-US" sz="2600" b="1" dirty="0">
                <a:solidFill>
                  <a:srgbClr val="CC9924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操作步骤</a:t>
            </a:r>
          </a:p>
          <a:p>
            <a:pPr indent="575945" algn="l" fontAlgn="auto">
              <a:lnSpc>
                <a:spcPct val="150000"/>
              </a:lnSpc>
              <a:buClrTx/>
              <a:buSzTx/>
              <a:buFontTx/>
              <a:buNone/>
            </a:pPr>
            <a:r>
              <a:rPr lang="zh-CN" altLang="en-US" sz="2500" b="1" dirty="0">
                <a:solidFill>
                  <a:srgbClr val="005CA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3. 使用数字式兆欧表测动力电池绝缘</a:t>
            </a:r>
          </a:p>
          <a:p>
            <a:pPr indent="575945" algn="l" fontAlgn="auto">
              <a:lnSpc>
                <a:spcPct val="140000"/>
              </a:lnSpc>
              <a:buClrTx/>
              <a:buSzTx/>
              <a:buNone/>
            </a:pPr>
            <a:r>
              <a:rPr lang="zh-CN" alt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（1） 连接动力电池插接器适配器。</a:t>
            </a:r>
          </a:p>
          <a:p>
            <a:pPr indent="575945" algn="l" fontAlgn="auto">
              <a:lnSpc>
                <a:spcPct val="140000"/>
              </a:lnSpc>
              <a:buClrTx/>
              <a:buSzTx/>
              <a:buNone/>
            </a:pPr>
            <a:r>
              <a:rPr lang="zh-CN" alt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（2） 断开动力电池插接器。</a:t>
            </a:r>
          </a:p>
          <a:p>
            <a:pPr indent="575945" algn="l" fontAlgn="auto">
              <a:lnSpc>
                <a:spcPct val="140000"/>
              </a:lnSpc>
              <a:buClrTx/>
              <a:buSzTx/>
              <a:buNone/>
            </a:pPr>
            <a:r>
              <a:rPr lang="zh-CN" alt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（3） 使用兆欧表。</a:t>
            </a:r>
          </a:p>
          <a:p>
            <a:pPr indent="575945" algn="l" fontAlgn="auto">
              <a:lnSpc>
                <a:spcPct val="140000"/>
              </a:lnSpc>
              <a:buClrTx/>
              <a:buSzTx/>
              <a:buNone/>
            </a:pPr>
            <a:r>
              <a:rPr lang="zh-CN" alt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（4） 断开动力电池高压线束。</a:t>
            </a:r>
          </a:p>
          <a:p>
            <a:pPr indent="575945" algn="l" fontAlgn="auto">
              <a:lnSpc>
                <a:spcPct val="140000"/>
              </a:lnSpc>
              <a:buClrTx/>
              <a:buSzTx/>
              <a:buNone/>
            </a:pPr>
            <a:r>
              <a:rPr lang="zh-CN" alt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（5） 使用数字兆欧表黑表笔连接车身。</a:t>
            </a:r>
          </a:p>
          <a:p>
            <a:pPr indent="575945" algn="l" fontAlgn="auto">
              <a:lnSpc>
                <a:spcPct val="140000"/>
              </a:lnSpc>
              <a:buClrTx/>
              <a:buSzTx/>
              <a:buNone/>
            </a:pPr>
            <a:r>
              <a:rPr lang="zh-CN" alt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（6） 使用数字兆欧表红表笔逐个连接动力电池正负极输出端子，读取电阻值。</a:t>
            </a:r>
          </a:p>
        </p:txBody>
      </p:sp>
      <p:sp>
        <p:nvSpPr>
          <p:cNvPr id="16" name="矩形 15"/>
          <p:cNvSpPr/>
          <p:nvPr/>
        </p:nvSpPr>
        <p:spPr>
          <a:xfrm>
            <a:off x="1562823" y="474442"/>
            <a:ext cx="857059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buClrTx/>
              <a:buSzTx/>
              <a:buFontTx/>
            </a:pPr>
            <a:r>
              <a:rPr lang="zh-CN" altLang="en-US" sz="2800" b="1" dirty="0">
                <a:solidFill>
                  <a:schemeClr val="tx1">
                    <a:lumMod val="50000"/>
                    <a:lumOff val="50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实训技能</a:t>
            </a:r>
          </a:p>
        </p:txBody>
      </p:sp>
      <p:cxnSp>
        <p:nvCxnSpPr>
          <p:cNvPr id="22" name="直接连接符 21"/>
          <p:cNvCxnSpPr/>
          <p:nvPr/>
        </p:nvCxnSpPr>
        <p:spPr>
          <a:xfrm>
            <a:off x="1656080" y="1100455"/>
            <a:ext cx="9887585" cy="8890"/>
          </a:xfrm>
          <a:prstGeom prst="line">
            <a:avLst/>
          </a:prstGeom>
          <a:ln w="1587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椭圆 22"/>
          <p:cNvSpPr/>
          <p:nvPr/>
        </p:nvSpPr>
        <p:spPr>
          <a:xfrm>
            <a:off x="11459845" y="1052195"/>
            <a:ext cx="114300" cy="114300"/>
          </a:xfrm>
          <a:prstGeom prst="ellipse">
            <a:avLst/>
          </a:prstGeom>
          <a:solidFill>
            <a:srgbClr val="CC99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499745" y="346075"/>
            <a:ext cx="876300" cy="781050"/>
            <a:chOff x="787" y="545"/>
            <a:chExt cx="1380" cy="1230"/>
          </a:xfrm>
        </p:grpSpPr>
        <p:grpSp>
          <p:nvGrpSpPr>
            <p:cNvPr id="4" name="组合 3"/>
            <p:cNvGrpSpPr/>
            <p:nvPr/>
          </p:nvGrpSpPr>
          <p:grpSpPr>
            <a:xfrm>
              <a:off x="787" y="545"/>
              <a:ext cx="1380" cy="1230"/>
              <a:chOff x="8370" y="4384"/>
              <a:chExt cx="2280" cy="2032"/>
            </a:xfrm>
          </p:grpSpPr>
          <p:grpSp>
            <p:nvGrpSpPr>
              <p:cNvPr id="7" name="组合 158"/>
              <p:cNvGrpSpPr/>
              <p:nvPr/>
            </p:nvGrpSpPr>
            <p:grpSpPr>
              <a:xfrm>
                <a:off x="8370" y="4384"/>
                <a:ext cx="2280" cy="2032"/>
                <a:chOff x="3720691" y="2824413"/>
                <a:chExt cx="1341120" cy="1209172"/>
              </a:xfrm>
            </p:grpSpPr>
            <p:sp>
              <p:nvSpPr>
                <p:cNvPr id="8" name="Freeform 5"/>
                <p:cNvSpPr/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1052828 w 2740"/>
                    <a:gd name="T1" fmla="*/ 1144413 h 2446"/>
                    <a:gd name="T2" fmla="*/ 1005840 w 2740"/>
                    <a:gd name="T3" fmla="*/ 1191376 h 2446"/>
                    <a:gd name="T4" fmla="*/ 938784 w 2740"/>
                    <a:gd name="T5" fmla="*/ 1208678 h 2446"/>
                    <a:gd name="T6" fmla="*/ 399399 w 2740"/>
                    <a:gd name="T7" fmla="*/ 1208678 h 2446"/>
                    <a:gd name="T8" fmla="*/ 335280 w 2740"/>
                    <a:gd name="T9" fmla="*/ 1191376 h 2446"/>
                    <a:gd name="T10" fmla="*/ 288292 w 2740"/>
                    <a:gd name="T11" fmla="*/ 1143918 h 2446"/>
                    <a:gd name="T12" fmla="*/ 17621 w 2740"/>
                    <a:gd name="T13" fmla="*/ 670334 h 2446"/>
                    <a:gd name="T14" fmla="*/ 0 w 2740"/>
                    <a:gd name="T15" fmla="*/ 604586 h 2446"/>
                    <a:gd name="T16" fmla="*/ 17621 w 2740"/>
                    <a:gd name="T17" fmla="*/ 538344 h 2446"/>
                    <a:gd name="T18" fmla="*/ 287313 w 2740"/>
                    <a:gd name="T19" fmla="*/ 66737 h 2446"/>
                    <a:gd name="T20" fmla="*/ 335280 w 2740"/>
                    <a:gd name="T21" fmla="*/ 18291 h 2446"/>
                    <a:gd name="T22" fmla="*/ 396462 w 2740"/>
                    <a:gd name="T23" fmla="*/ 494 h 2446"/>
                    <a:gd name="T24" fmla="*/ 937805 w 2740"/>
                    <a:gd name="T25" fmla="*/ 494 h 2446"/>
                    <a:gd name="T26" fmla="*/ 1005840 w 2740"/>
                    <a:gd name="T27" fmla="*/ 18291 h 2446"/>
                    <a:gd name="T28" fmla="*/ 1052828 w 2740"/>
                    <a:gd name="T29" fmla="*/ 65254 h 2446"/>
                    <a:gd name="T30" fmla="*/ 1322521 w 2740"/>
                    <a:gd name="T31" fmla="*/ 536861 h 2446"/>
                    <a:gd name="T32" fmla="*/ 1341120 w 2740"/>
                    <a:gd name="T33" fmla="*/ 604586 h 2446"/>
                    <a:gd name="T34" fmla="*/ 1322031 w 2740"/>
                    <a:gd name="T35" fmla="*/ 672806 h 2446"/>
                    <a:gd name="T36" fmla="*/ 1052828 w 2740"/>
                    <a:gd name="T37" fmla="*/ 1144413 h 244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rgbClr val="F9F9F9"/>
                    </a:gs>
                    <a:gs pos="100000">
                      <a:srgbClr val="D3D3D3"/>
                    </a:gs>
                  </a:gsLst>
                  <a:lin ang="5400000"/>
                </a:gradFill>
                <a:ln>
                  <a:noFill/>
                </a:ln>
                <a:effectLst>
                  <a:outerShdw blurRad="190500" dist="114300" dir="2700000" algn="tl" rotWithShape="0">
                    <a:srgbClr val="000000">
                      <a:alpha val="39999"/>
                    </a:srgbClr>
                  </a:outerShdw>
                </a:effectLst>
              </p:spPr>
              <p:txBody>
                <a:bodyPr/>
                <a:lstStyle>
                  <a:defPPr>
                    <a:defRPr lang="zh-CN"/>
                  </a:defPPr>
                  <a:lvl1pPr marL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1pPr>
                  <a:lvl2pPr marL="457200" lvl="1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2pPr>
                  <a:lvl3pPr marL="914400" lvl="2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3pPr>
                  <a:lvl4pPr marL="1371600" lvl="3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4pPr>
                  <a:lvl5pPr marL="1828800" lvl="4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5pPr>
                  <a:lvl6pPr marL="2286000" lvl="5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6pPr>
                  <a:lvl7pPr marL="2743200" lvl="6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7pPr>
                  <a:lvl8pPr marL="3200400" lvl="7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8pPr>
                  <a:lvl9pPr marL="3657600" lvl="8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1" name="Freeform 5"/>
                <p:cNvSpPr/>
                <p:nvPr/>
              </p:nvSpPr>
              <p:spPr bwMode="auto">
                <a:xfrm rot="1855731">
                  <a:off x="3764807" y="2863083"/>
                  <a:ext cx="1264653" cy="1140756"/>
                </a:xfrm>
                <a:custGeom>
                  <a:avLst/>
                  <a:gdLst>
                    <a:gd name="T0" fmla="*/ 992799 w 2740"/>
                    <a:gd name="T1" fmla="*/ 1079661 h 2446"/>
                    <a:gd name="T2" fmla="*/ 948490 w 2740"/>
                    <a:gd name="T3" fmla="*/ 1123966 h 2446"/>
                    <a:gd name="T4" fmla="*/ 885257 w 2740"/>
                    <a:gd name="T5" fmla="*/ 1140290 h 2446"/>
                    <a:gd name="T6" fmla="*/ 376627 w 2740"/>
                    <a:gd name="T7" fmla="*/ 1140290 h 2446"/>
                    <a:gd name="T8" fmla="*/ 316163 w 2740"/>
                    <a:gd name="T9" fmla="*/ 1123966 h 2446"/>
                    <a:gd name="T10" fmla="*/ 271854 w 2740"/>
                    <a:gd name="T11" fmla="*/ 1079194 h 2446"/>
                    <a:gd name="T12" fmla="*/ 16616 w 2740"/>
                    <a:gd name="T13" fmla="*/ 632406 h 2446"/>
                    <a:gd name="T14" fmla="*/ 0 w 2740"/>
                    <a:gd name="T15" fmla="*/ 570378 h 2446"/>
                    <a:gd name="T16" fmla="*/ 16616 w 2740"/>
                    <a:gd name="T17" fmla="*/ 507884 h 2446"/>
                    <a:gd name="T18" fmla="*/ 270931 w 2740"/>
                    <a:gd name="T19" fmla="*/ 62961 h 2446"/>
                    <a:gd name="T20" fmla="*/ 316163 w 2740"/>
                    <a:gd name="T21" fmla="*/ 17256 h 2446"/>
                    <a:gd name="T22" fmla="*/ 373857 w 2740"/>
                    <a:gd name="T23" fmla="*/ 466 h 2446"/>
                    <a:gd name="T24" fmla="*/ 884334 w 2740"/>
                    <a:gd name="T25" fmla="*/ 466 h 2446"/>
                    <a:gd name="T26" fmla="*/ 948490 w 2740"/>
                    <a:gd name="T27" fmla="*/ 17256 h 2446"/>
                    <a:gd name="T28" fmla="*/ 992799 w 2740"/>
                    <a:gd name="T29" fmla="*/ 61562 h 2446"/>
                    <a:gd name="T30" fmla="*/ 1247114 w 2740"/>
                    <a:gd name="T31" fmla="*/ 506484 h 2446"/>
                    <a:gd name="T32" fmla="*/ 1264653 w 2740"/>
                    <a:gd name="T33" fmla="*/ 570378 h 2446"/>
                    <a:gd name="T34" fmla="*/ 1246652 w 2740"/>
                    <a:gd name="T35" fmla="*/ 634738 h 2446"/>
                    <a:gd name="T36" fmla="*/ 992799 w 2740"/>
                    <a:gd name="T37" fmla="*/ 1079661 h 244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40000"/>
                </a:gradFill>
                <a:ln>
                  <a:noFill/>
                </a:ln>
                <a:effectLst>
                  <a:outerShdw blurRad="50800" dist="38100" dir="2700000" algn="tl" rotWithShape="0">
                    <a:srgbClr val="000000">
                      <a:alpha val="39999"/>
                    </a:srgbClr>
                  </a:outerShdw>
                </a:effectLst>
              </p:spPr>
              <p:txBody>
                <a:bodyPr/>
                <a:lstStyle>
                  <a:defPPr>
                    <a:defRPr lang="zh-CN"/>
                  </a:defPPr>
                  <a:lvl1pPr marL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1pPr>
                  <a:lvl2pPr marL="457200" lvl="1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2pPr>
                  <a:lvl3pPr marL="914400" lvl="2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3pPr>
                  <a:lvl4pPr marL="1371600" lvl="3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4pPr>
                  <a:lvl5pPr marL="1828800" lvl="4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5pPr>
                  <a:lvl6pPr marL="2286000" lvl="5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6pPr>
                  <a:lvl7pPr marL="2743200" lvl="6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7pPr>
                  <a:lvl8pPr marL="3200400" lvl="7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8pPr>
                  <a:lvl9pPr marL="3657600" lvl="8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  <p:sp>
            <p:nvSpPr>
              <p:cNvPr id="12" name="Freeform 5"/>
              <p:cNvSpPr/>
              <p:nvPr/>
            </p:nvSpPr>
            <p:spPr>
              <a:xfrm rot="1855731">
                <a:off x="8527" y="4524"/>
                <a:ext cx="1965" cy="1755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0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414455">
                    <a:alpha val="100000"/>
                  </a:srgbClr>
                </a:solidFill>
                <a:prstDash val="sysDash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>
                <a:defPPr>
                  <a:defRPr lang="zh-CN"/>
                </a:defPPr>
                <a:lvl1pPr marL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lvl="1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lvl="2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lvl="3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lvl="4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lvl="5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lvl="6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lvl="7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lvl="8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pic>
          <p:nvPicPr>
            <p:cNvPr id="12299" name="图片 6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63" y="730"/>
              <a:ext cx="837" cy="837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774700" y="1365250"/>
            <a:ext cx="10866120" cy="23304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-457200" fontAlgn="auto"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1C85B6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一、 高压绝缘工具的认识</a:t>
            </a:r>
          </a:p>
          <a:p>
            <a:pPr indent="575945" algn="l" fontAlgn="auto">
              <a:lnSpc>
                <a:spcPct val="150000"/>
              </a:lnSpc>
              <a:buClrTx/>
              <a:buSzTx/>
              <a:buNone/>
            </a:pPr>
            <a:r>
              <a:rPr lang="zh-CN" altLang="en-US" sz="23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检测仪表也称测量仪表，是指能正确感受和反映被测量大小的仪表。它能够用来确定被测变量的量值变化或量值特性、状态和成分。</a:t>
            </a:r>
          </a:p>
          <a:p>
            <a:pPr indent="575945" algn="l" fontAlgn="auto">
              <a:lnSpc>
                <a:spcPct val="150000"/>
              </a:lnSpc>
              <a:buClrTx/>
              <a:buSzTx/>
              <a:buNone/>
            </a:pPr>
            <a:r>
              <a:rPr lang="zh-CN" altLang="en-US" sz="23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新能源汽车维修中使用的仪表有</a:t>
            </a:r>
            <a:r>
              <a:rPr lang="zh-CN" altLang="en-US" sz="23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数字式万用表、兆欧表</a:t>
            </a:r>
            <a:r>
              <a:rPr lang="zh-CN" altLang="en-US" sz="23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以及</a:t>
            </a:r>
            <a:r>
              <a:rPr lang="zh-CN" altLang="en-US" sz="23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数字电流钳</a:t>
            </a:r>
            <a:r>
              <a:rPr lang="zh-CN" altLang="en-US" sz="23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。</a:t>
            </a:r>
          </a:p>
        </p:txBody>
      </p:sp>
      <p:grpSp>
        <p:nvGrpSpPr>
          <p:cNvPr id="5" name="组合 4"/>
          <p:cNvGrpSpPr/>
          <p:nvPr/>
        </p:nvGrpSpPr>
        <p:grpSpPr>
          <a:xfrm>
            <a:off x="499745" y="346075"/>
            <a:ext cx="876300" cy="781050"/>
            <a:chOff x="8370" y="4384"/>
            <a:chExt cx="2280" cy="2032"/>
          </a:xfrm>
        </p:grpSpPr>
        <p:grpSp>
          <p:nvGrpSpPr>
            <p:cNvPr id="6" name="组合 158"/>
            <p:cNvGrpSpPr/>
            <p:nvPr/>
          </p:nvGrpSpPr>
          <p:grpSpPr>
            <a:xfrm>
              <a:off x="8370" y="4384"/>
              <a:ext cx="2280" cy="2032"/>
              <a:chOff x="3720691" y="2824413"/>
              <a:chExt cx="1341120" cy="1209172"/>
            </a:xfrm>
          </p:grpSpPr>
          <p:sp>
            <p:nvSpPr>
              <p:cNvPr id="9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1052828 w 2740"/>
                  <a:gd name="T1" fmla="*/ 1144413 h 2446"/>
                  <a:gd name="T2" fmla="*/ 1005840 w 2740"/>
                  <a:gd name="T3" fmla="*/ 1191376 h 2446"/>
                  <a:gd name="T4" fmla="*/ 938784 w 2740"/>
                  <a:gd name="T5" fmla="*/ 1208678 h 2446"/>
                  <a:gd name="T6" fmla="*/ 399399 w 2740"/>
                  <a:gd name="T7" fmla="*/ 1208678 h 2446"/>
                  <a:gd name="T8" fmla="*/ 335280 w 2740"/>
                  <a:gd name="T9" fmla="*/ 1191376 h 2446"/>
                  <a:gd name="T10" fmla="*/ 288292 w 2740"/>
                  <a:gd name="T11" fmla="*/ 1143918 h 2446"/>
                  <a:gd name="T12" fmla="*/ 17621 w 2740"/>
                  <a:gd name="T13" fmla="*/ 670334 h 2446"/>
                  <a:gd name="T14" fmla="*/ 0 w 2740"/>
                  <a:gd name="T15" fmla="*/ 604586 h 2446"/>
                  <a:gd name="T16" fmla="*/ 17621 w 2740"/>
                  <a:gd name="T17" fmla="*/ 538344 h 2446"/>
                  <a:gd name="T18" fmla="*/ 287313 w 2740"/>
                  <a:gd name="T19" fmla="*/ 66737 h 2446"/>
                  <a:gd name="T20" fmla="*/ 335280 w 2740"/>
                  <a:gd name="T21" fmla="*/ 18291 h 2446"/>
                  <a:gd name="T22" fmla="*/ 396462 w 2740"/>
                  <a:gd name="T23" fmla="*/ 494 h 2446"/>
                  <a:gd name="T24" fmla="*/ 937805 w 2740"/>
                  <a:gd name="T25" fmla="*/ 494 h 2446"/>
                  <a:gd name="T26" fmla="*/ 1005840 w 2740"/>
                  <a:gd name="T27" fmla="*/ 18291 h 2446"/>
                  <a:gd name="T28" fmla="*/ 1052828 w 2740"/>
                  <a:gd name="T29" fmla="*/ 65254 h 2446"/>
                  <a:gd name="T30" fmla="*/ 1322521 w 2740"/>
                  <a:gd name="T31" fmla="*/ 536861 h 2446"/>
                  <a:gd name="T32" fmla="*/ 1341120 w 2740"/>
                  <a:gd name="T33" fmla="*/ 604586 h 2446"/>
                  <a:gd name="T34" fmla="*/ 1322031 w 2740"/>
                  <a:gd name="T35" fmla="*/ 672806 h 2446"/>
                  <a:gd name="T36" fmla="*/ 1052828 w 2740"/>
                  <a:gd name="T37" fmla="*/ 1144413 h 244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F9F9F9"/>
                  </a:gs>
                  <a:gs pos="100000">
                    <a:srgbClr val="D3D3D3"/>
                  </a:gs>
                </a:gsLst>
                <a:lin ang="5400000"/>
              </a:gradFill>
              <a:ln>
                <a:noFill/>
              </a:ln>
              <a:effectLst>
                <a:outerShdw blurRad="190500" dist="114300" dir="2700000" algn="tl" rotWithShape="0">
                  <a:srgbClr val="000000">
                    <a:alpha val="39999"/>
                  </a:srgbClr>
                </a:outerShdw>
              </a:effectLst>
            </p:spPr>
            <p:txBody>
              <a:bodyPr/>
              <a:lstStyle>
                <a:defPPr>
                  <a:defRPr lang="zh-CN"/>
                </a:defPPr>
                <a:lvl1pPr marL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lvl="1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lvl="2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lvl="3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lvl="4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lvl="5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lvl="6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lvl="7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lvl="8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0" name="Freeform 5"/>
              <p:cNvSpPr/>
              <p:nvPr/>
            </p:nvSpPr>
            <p:spPr bwMode="auto">
              <a:xfrm rot="1855731">
                <a:off x="3764807" y="2863083"/>
                <a:ext cx="1264653" cy="1140756"/>
              </a:xfrm>
              <a:custGeom>
                <a:avLst/>
                <a:gdLst>
                  <a:gd name="T0" fmla="*/ 992799 w 2740"/>
                  <a:gd name="T1" fmla="*/ 1079661 h 2446"/>
                  <a:gd name="T2" fmla="*/ 948490 w 2740"/>
                  <a:gd name="T3" fmla="*/ 1123966 h 2446"/>
                  <a:gd name="T4" fmla="*/ 885257 w 2740"/>
                  <a:gd name="T5" fmla="*/ 1140290 h 2446"/>
                  <a:gd name="T6" fmla="*/ 376627 w 2740"/>
                  <a:gd name="T7" fmla="*/ 1140290 h 2446"/>
                  <a:gd name="T8" fmla="*/ 316163 w 2740"/>
                  <a:gd name="T9" fmla="*/ 1123966 h 2446"/>
                  <a:gd name="T10" fmla="*/ 271854 w 2740"/>
                  <a:gd name="T11" fmla="*/ 1079194 h 2446"/>
                  <a:gd name="T12" fmla="*/ 16616 w 2740"/>
                  <a:gd name="T13" fmla="*/ 632406 h 2446"/>
                  <a:gd name="T14" fmla="*/ 0 w 2740"/>
                  <a:gd name="T15" fmla="*/ 570378 h 2446"/>
                  <a:gd name="T16" fmla="*/ 16616 w 2740"/>
                  <a:gd name="T17" fmla="*/ 507884 h 2446"/>
                  <a:gd name="T18" fmla="*/ 270931 w 2740"/>
                  <a:gd name="T19" fmla="*/ 62961 h 2446"/>
                  <a:gd name="T20" fmla="*/ 316163 w 2740"/>
                  <a:gd name="T21" fmla="*/ 17256 h 2446"/>
                  <a:gd name="T22" fmla="*/ 373857 w 2740"/>
                  <a:gd name="T23" fmla="*/ 466 h 2446"/>
                  <a:gd name="T24" fmla="*/ 884334 w 2740"/>
                  <a:gd name="T25" fmla="*/ 466 h 2446"/>
                  <a:gd name="T26" fmla="*/ 948490 w 2740"/>
                  <a:gd name="T27" fmla="*/ 17256 h 2446"/>
                  <a:gd name="T28" fmla="*/ 992799 w 2740"/>
                  <a:gd name="T29" fmla="*/ 61562 h 2446"/>
                  <a:gd name="T30" fmla="*/ 1247114 w 2740"/>
                  <a:gd name="T31" fmla="*/ 506484 h 2446"/>
                  <a:gd name="T32" fmla="*/ 1264653 w 2740"/>
                  <a:gd name="T33" fmla="*/ 570378 h 2446"/>
                  <a:gd name="T34" fmla="*/ 1246652 w 2740"/>
                  <a:gd name="T35" fmla="*/ 634738 h 2446"/>
                  <a:gd name="T36" fmla="*/ 992799 w 2740"/>
                  <a:gd name="T37" fmla="*/ 1079661 h 244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40000"/>
              </a:gradFill>
              <a:ln>
                <a:noFill/>
              </a:ln>
              <a:effectLst>
                <a:outerShdw blurRad="50800" dist="38100" dir="2700000" algn="tl" rotWithShape="0">
                  <a:srgbClr val="000000">
                    <a:alpha val="39999"/>
                  </a:srgbClr>
                </a:outerShdw>
              </a:effectLst>
            </p:spPr>
            <p:txBody>
              <a:bodyPr/>
              <a:lstStyle>
                <a:defPPr>
                  <a:defRPr lang="zh-CN"/>
                </a:defPPr>
                <a:lvl1pPr marL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lvl="1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lvl="2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lvl="3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lvl="4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lvl="5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lvl="6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lvl="7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lvl="8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14" name="Freeform 5"/>
            <p:cNvSpPr/>
            <p:nvPr/>
          </p:nvSpPr>
          <p:spPr>
            <a:xfrm rot="1855731">
              <a:off x="8527" y="4524"/>
              <a:ext cx="1965" cy="1755"/>
            </a:xfrm>
            <a:custGeom>
              <a:avLst/>
              <a:gdLst/>
              <a:ahLst/>
              <a:cxnLst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rect l="0" t="0" r="0" b="0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 cmpd="sng">
              <a:solidFill>
                <a:srgbClr val="414455">
                  <a:alpha val="100000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/>
            <a:lstStyle>
              <a:defPPr>
                <a:defRPr lang="zh-CN"/>
              </a:defPPr>
              <a:lvl1pPr marL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lvl="1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lvl="2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lvl="3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lvl="4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lvl="5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lvl="6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lvl="7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lvl="8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  <p:pic>
          <p:nvPicPr>
            <p:cNvPr id="15" name="图片 1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767" y="4579"/>
              <a:ext cx="1538" cy="1537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16" name="矩形 15"/>
          <p:cNvSpPr/>
          <p:nvPr/>
        </p:nvSpPr>
        <p:spPr>
          <a:xfrm>
            <a:off x="1562823" y="474442"/>
            <a:ext cx="857059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buClrTx/>
              <a:buSzTx/>
              <a:buFontTx/>
            </a:pPr>
            <a:r>
              <a:rPr lang="zh-CN" altLang="en-US" sz="2800" b="1" dirty="0">
                <a:solidFill>
                  <a:schemeClr val="tx1">
                    <a:lumMod val="50000"/>
                    <a:lumOff val="50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知识准备</a:t>
            </a:r>
          </a:p>
        </p:txBody>
      </p:sp>
      <p:cxnSp>
        <p:nvCxnSpPr>
          <p:cNvPr id="22" name="直接连接符 21"/>
          <p:cNvCxnSpPr/>
          <p:nvPr/>
        </p:nvCxnSpPr>
        <p:spPr>
          <a:xfrm>
            <a:off x="1656080" y="1100455"/>
            <a:ext cx="9887585" cy="8890"/>
          </a:xfrm>
          <a:prstGeom prst="line">
            <a:avLst/>
          </a:prstGeom>
          <a:ln w="1587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椭圆 22"/>
          <p:cNvSpPr/>
          <p:nvPr/>
        </p:nvSpPr>
        <p:spPr>
          <a:xfrm>
            <a:off x="11459845" y="1052195"/>
            <a:ext cx="114300" cy="114300"/>
          </a:xfrm>
          <a:prstGeom prst="ellipse">
            <a:avLst/>
          </a:prstGeom>
          <a:solidFill>
            <a:srgbClr val="CC99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443605" y="3737610"/>
            <a:ext cx="5227955" cy="271462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774700" y="1365250"/>
            <a:ext cx="10800080" cy="31635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-457200" fontAlgn="auto">
              <a:lnSpc>
                <a:spcPct val="150000"/>
              </a:lnSpc>
            </a:pPr>
            <a:r>
              <a:rPr lang="zh-CN" altLang="en-US" sz="2600" b="1" dirty="0">
                <a:solidFill>
                  <a:srgbClr val="CC9924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操作步骤</a:t>
            </a:r>
          </a:p>
          <a:p>
            <a:pPr indent="575945" algn="l" fontAlgn="auto">
              <a:lnSpc>
                <a:spcPct val="150000"/>
              </a:lnSpc>
              <a:buClrTx/>
              <a:buSzTx/>
              <a:buFontTx/>
              <a:buNone/>
            </a:pPr>
            <a:r>
              <a:rPr lang="zh-CN" altLang="en-US" sz="2500" b="1" dirty="0">
                <a:solidFill>
                  <a:srgbClr val="005CA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4. 使用数字电流钳测量电流</a:t>
            </a:r>
          </a:p>
          <a:p>
            <a:pPr indent="575945" algn="l" fontAlgn="auto">
              <a:lnSpc>
                <a:spcPct val="140000"/>
              </a:lnSpc>
              <a:buClrTx/>
              <a:buSzTx/>
              <a:buNone/>
            </a:pPr>
            <a:r>
              <a:rPr lang="zh-CN" alt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（1） 测量前机械调零。</a:t>
            </a:r>
          </a:p>
          <a:p>
            <a:pPr indent="575945" algn="l" fontAlgn="auto">
              <a:lnSpc>
                <a:spcPct val="140000"/>
              </a:lnSpc>
              <a:buClrTx/>
              <a:buSzTx/>
              <a:buNone/>
            </a:pPr>
            <a:r>
              <a:rPr lang="zh-CN" alt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（2） 根据电流测量情况选择合适的量程。</a:t>
            </a:r>
          </a:p>
          <a:p>
            <a:pPr indent="575945" algn="l" fontAlgn="auto">
              <a:lnSpc>
                <a:spcPct val="140000"/>
              </a:lnSpc>
              <a:buClrTx/>
              <a:buSzTx/>
              <a:buNone/>
            </a:pPr>
            <a:r>
              <a:rPr lang="zh-CN" alt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（3） 将被测导线夹在电流钳中间，钳口闭合，读取电流值。</a:t>
            </a:r>
          </a:p>
          <a:p>
            <a:pPr indent="575945" algn="l" fontAlgn="auto">
              <a:lnSpc>
                <a:spcPct val="140000"/>
              </a:lnSpc>
              <a:buClrTx/>
              <a:buSzTx/>
              <a:buNone/>
            </a:pPr>
            <a:r>
              <a:rPr lang="zh-CN" alt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（4） 测量完毕后将转换开关调至最大量程处。</a:t>
            </a:r>
          </a:p>
        </p:txBody>
      </p:sp>
      <p:sp>
        <p:nvSpPr>
          <p:cNvPr id="16" name="矩形 15"/>
          <p:cNvSpPr/>
          <p:nvPr/>
        </p:nvSpPr>
        <p:spPr>
          <a:xfrm>
            <a:off x="1562823" y="474442"/>
            <a:ext cx="857059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buClrTx/>
              <a:buSzTx/>
              <a:buFontTx/>
            </a:pPr>
            <a:r>
              <a:rPr lang="zh-CN" altLang="en-US" sz="2800" b="1" dirty="0">
                <a:solidFill>
                  <a:schemeClr val="tx1">
                    <a:lumMod val="50000"/>
                    <a:lumOff val="50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实训技能</a:t>
            </a:r>
          </a:p>
        </p:txBody>
      </p:sp>
      <p:cxnSp>
        <p:nvCxnSpPr>
          <p:cNvPr id="22" name="直接连接符 21"/>
          <p:cNvCxnSpPr/>
          <p:nvPr/>
        </p:nvCxnSpPr>
        <p:spPr>
          <a:xfrm>
            <a:off x="1656080" y="1100455"/>
            <a:ext cx="9887585" cy="8890"/>
          </a:xfrm>
          <a:prstGeom prst="line">
            <a:avLst/>
          </a:prstGeom>
          <a:ln w="1587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椭圆 22"/>
          <p:cNvSpPr/>
          <p:nvPr/>
        </p:nvSpPr>
        <p:spPr>
          <a:xfrm>
            <a:off x="11459845" y="1052195"/>
            <a:ext cx="114300" cy="114300"/>
          </a:xfrm>
          <a:prstGeom prst="ellipse">
            <a:avLst/>
          </a:prstGeom>
          <a:solidFill>
            <a:srgbClr val="CC99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499745" y="346075"/>
            <a:ext cx="876300" cy="781050"/>
            <a:chOff x="787" y="545"/>
            <a:chExt cx="1380" cy="1230"/>
          </a:xfrm>
        </p:grpSpPr>
        <p:grpSp>
          <p:nvGrpSpPr>
            <p:cNvPr id="4" name="组合 3"/>
            <p:cNvGrpSpPr/>
            <p:nvPr/>
          </p:nvGrpSpPr>
          <p:grpSpPr>
            <a:xfrm>
              <a:off x="787" y="545"/>
              <a:ext cx="1380" cy="1230"/>
              <a:chOff x="8370" y="4384"/>
              <a:chExt cx="2280" cy="2032"/>
            </a:xfrm>
          </p:grpSpPr>
          <p:grpSp>
            <p:nvGrpSpPr>
              <p:cNvPr id="7" name="组合 158"/>
              <p:cNvGrpSpPr/>
              <p:nvPr/>
            </p:nvGrpSpPr>
            <p:grpSpPr>
              <a:xfrm>
                <a:off x="8370" y="4384"/>
                <a:ext cx="2280" cy="2032"/>
                <a:chOff x="3720691" y="2824413"/>
                <a:chExt cx="1341120" cy="1209172"/>
              </a:xfrm>
            </p:grpSpPr>
            <p:sp>
              <p:nvSpPr>
                <p:cNvPr id="8" name="Freeform 5"/>
                <p:cNvSpPr/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1052828 w 2740"/>
                    <a:gd name="T1" fmla="*/ 1144413 h 2446"/>
                    <a:gd name="T2" fmla="*/ 1005840 w 2740"/>
                    <a:gd name="T3" fmla="*/ 1191376 h 2446"/>
                    <a:gd name="T4" fmla="*/ 938784 w 2740"/>
                    <a:gd name="T5" fmla="*/ 1208678 h 2446"/>
                    <a:gd name="T6" fmla="*/ 399399 w 2740"/>
                    <a:gd name="T7" fmla="*/ 1208678 h 2446"/>
                    <a:gd name="T8" fmla="*/ 335280 w 2740"/>
                    <a:gd name="T9" fmla="*/ 1191376 h 2446"/>
                    <a:gd name="T10" fmla="*/ 288292 w 2740"/>
                    <a:gd name="T11" fmla="*/ 1143918 h 2446"/>
                    <a:gd name="T12" fmla="*/ 17621 w 2740"/>
                    <a:gd name="T13" fmla="*/ 670334 h 2446"/>
                    <a:gd name="T14" fmla="*/ 0 w 2740"/>
                    <a:gd name="T15" fmla="*/ 604586 h 2446"/>
                    <a:gd name="T16" fmla="*/ 17621 w 2740"/>
                    <a:gd name="T17" fmla="*/ 538344 h 2446"/>
                    <a:gd name="T18" fmla="*/ 287313 w 2740"/>
                    <a:gd name="T19" fmla="*/ 66737 h 2446"/>
                    <a:gd name="T20" fmla="*/ 335280 w 2740"/>
                    <a:gd name="T21" fmla="*/ 18291 h 2446"/>
                    <a:gd name="T22" fmla="*/ 396462 w 2740"/>
                    <a:gd name="T23" fmla="*/ 494 h 2446"/>
                    <a:gd name="T24" fmla="*/ 937805 w 2740"/>
                    <a:gd name="T25" fmla="*/ 494 h 2446"/>
                    <a:gd name="T26" fmla="*/ 1005840 w 2740"/>
                    <a:gd name="T27" fmla="*/ 18291 h 2446"/>
                    <a:gd name="T28" fmla="*/ 1052828 w 2740"/>
                    <a:gd name="T29" fmla="*/ 65254 h 2446"/>
                    <a:gd name="T30" fmla="*/ 1322521 w 2740"/>
                    <a:gd name="T31" fmla="*/ 536861 h 2446"/>
                    <a:gd name="T32" fmla="*/ 1341120 w 2740"/>
                    <a:gd name="T33" fmla="*/ 604586 h 2446"/>
                    <a:gd name="T34" fmla="*/ 1322031 w 2740"/>
                    <a:gd name="T35" fmla="*/ 672806 h 2446"/>
                    <a:gd name="T36" fmla="*/ 1052828 w 2740"/>
                    <a:gd name="T37" fmla="*/ 1144413 h 244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rgbClr val="F9F9F9"/>
                    </a:gs>
                    <a:gs pos="100000">
                      <a:srgbClr val="D3D3D3"/>
                    </a:gs>
                  </a:gsLst>
                  <a:lin ang="5400000"/>
                </a:gradFill>
                <a:ln>
                  <a:noFill/>
                </a:ln>
                <a:effectLst>
                  <a:outerShdw blurRad="190500" dist="114300" dir="2700000" algn="tl" rotWithShape="0">
                    <a:srgbClr val="000000">
                      <a:alpha val="39999"/>
                    </a:srgbClr>
                  </a:outerShdw>
                </a:effectLst>
              </p:spPr>
              <p:txBody>
                <a:bodyPr/>
                <a:lstStyle>
                  <a:defPPr>
                    <a:defRPr lang="zh-CN"/>
                  </a:defPPr>
                  <a:lvl1pPr marL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1pPr>
                  <a:lvl2pPr marL="457200" lvl="1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2pPr>
                  <a:lvl3pPr marL="914400" lvl="2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3pPr>
                  <a:lvl4pPr marL="1371600" lvl="3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4pPr>
                  <a:lvl5pPr marL="1828800" lvl="4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5pPr>
                  <a:lvl6pPr marL="2286000" lvl="5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6pPr>
                  <a:lvl7pPr marL="2743200" lvl="6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7pPr>
                  <a:lvl8pPr marL="3200400" lvl="7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8pPr>
                  <a:lvl9pPr marL="3657600" lvl="8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1" name="Freeform 5"/>
                <p:cNvSpPr/>
                <p:nvPr/>
              </p:nvSpPr>
              <p:spPr bwMode="auto">
                <a:xfrm rot="1855731">
                  <a:off x="3764807" y="2863083"/>
                  <a:ext cx="1264653" cy="1140756"/>
                </a:xfrm>
                <a:custGeom>
                  <a:avLst/>
                  <a:gdLst>
                    <a:gd name="T0" fmla="*/ 992799 w 2740"/>
                    <a:gd name="T1" fmla="*/ 1079661 h 2446"/>
                    <a:gd name="T2" fmla="*/ 948490 w 2740"/>
                    <a:gd name="T3" fmla="*/ 1123966 h 2446"/>
                    <a:gd name="T4" fmla="*/ 885257 w 2740"/>
                    <a:gd name="T5" fmla="*/ 1140290 h 2446"/>
                    <a:gd name="T6" fmla="*/ 376627 w 2740"/>
                    <a:gd name="T7" fmla="*/ 1140290 h 2446"/>
                    <a:gd name="T8" fmla="*/ 316163 w 2740"/>
                    <a:gd name="T9" fmla="*/ 1123966 h 2446"/>
                    <a:gd name="T10" fmla="*/ 271854 w 2740"/>
                    <a:gd name="T11" fmla="*/ 1079194 h 2446"/>
                    <a:gd name="T12" fmla="*/ 16616 w 2740"/>
                    <a:gd name="T13" fmla="*/ 632406 h 2446"/>
                    <a:gd name="T14" fmla="*/ 0 w 2740"/>
                    <a:gd name="T15" fmla="*/ 570378 h 2446"/>
                    <a:gd name="T16" fmla="*/ 16616 w 2740"/>
                    <a:gd name="T17" fmla="*/ 507884 h 2446"/>
                    <a:gd name="T18" fmla="*/ 270931 w 2740"/>
                    <a:gd name="T19" fmla="*/ 62961 h 2446"/>
                    <a:gd name="T20" fmla="*/ 316163 w 2740"/>
                    <a:gd name="T21" fmla="*/ 17256 h 2446"/>
                    <a:gd name="T22" fmla="*/ 373857 w 2740"/>
                    <a:gd name="T23" fmla="*/ 466 h 2446"/>
                    <a:gd name="T24" fmla="*/ 884334 w 2740"/>
                    <a:gd name="T25" fmla="*/ 466 h 2446"/>
                    <a:gd name="T26" fmla="*/ 948490 w 2740"/>
                    <a:gd name="T27" fmla="*/ 17256 h 2446"/>
                    <a:gd name="T28" fmla="*/ 992799 w 2740"/>
                    <a:gd name="T29" fmla="*/ 61562 h 2446"/>
                    <a:gd name="T30" fmla="*/ 1247114 w 2740"/>
                    <a:gd name="T31" fmla="*/ 506484 h 2446"/>
                    <a:gd name="T32" fmla="*/ 1264653 w 2740"/>
                    <a:gd name="T33" fmla="*/ 570378 h 2446"/>
                    <a:gd name="T34" fmla="*/ 1246652 w 2740"/>
                    <a:gd name="T35" fmla="*/ 634738 h 2446"/>
                    <a:gd name="T36" fmla="*/ 992799 w 2740"/>
                    <a:gd name="T37" fmla="*/ 1079661 h 244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40000"/>
                </a:gradFill>
                <a:ln>
                  <a:noFill/>
                </a:ln>
                <a:effectLst>
                  <a:outerShdw blurRad="50800" dist="38100" dir="2700000" algn="tl" rotWithShape="0">
                    <a:srgbClr val="000000">
                      <a:alpha val="39999"/>
                    </a:srgbClr>
                  </a:outerShdw>
                </a:effectLst>
              </p:spPr>
              <p:txBody>
                <a:bodyPr/>
                <a:lstStyle>
                  <a:defPPr>
                    <a:defRPr lang="zh-CN"/>
                  </a:defPPr>
                  <a:lvl1pPr marL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1pPr>
                  <a:lvl2pPr marL="457200" lvl="1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2pPr>
                  <a:lvl3pPr marL="914400" lvl="2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3pPr>
                  <a:lvl4pPr marL="1371600" lvl="3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4pPr>
                  <a:lvl5pPr marL="1828800" lvl="4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5pPr>
                  <a:lvl6pPr marL="2286000" lvl="5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6pPr>
                  <a:lvl7pPr marL="2743200" lvl="6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7pPr>
                  <a:lvl8pPr marL="3200400" lvl="7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8pPr>
                  <a:lvl9pPr marL="3657600" lvl="8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  <p:sp>
            <p:nvSpPr>
              <p:cNvPr id="12" name="Freeform 5"/>
              <p:cNvSpPr/>
              <p:nvPr/>
            </p:nvSpPr>
            <p:spPr>
              <a:xfrm rot="1855731">
                <a:off x="8527" y="4524"/>
                <a:ext cx="1965" cy="1755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0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414455">
                    <a:alpha val="100000"/>
                  </a:srgbClr>
                </a:solidFill>
                <a:prstDash val="sysDash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>
                <a:defPPr>
                  <a:defRPr lang="zh-CN"/>
                </a:defPPr>
                <a:lvl1pPr marL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lvl="1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lvl="2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lvl="3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lvl="4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lvl="5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lvl="6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lvl="7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lvl="8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pic>
          <p:nvPicPr>
            <p:cNvPr id="12299" name="图片 6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63" y="730"/>
              <a:ext cx="837" cy="837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组合 27"/>
          <p:cNvGrpSpPr/>
          <p:nvPr/>
        </p:nvGrpSpPr>
        <p:grpSpPr>
          <a:xfrm>
            <a:off x="2992120" y="2110105"/>
            <a:ext cx="1666875" cy="1667510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29" name="同心圆 28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1" name="TextBox 30"/>
          <p:cNvSpPr txBox="1"/>
          <p:nvPr/>
        </p:nvSpPr>
        <p:spPr>
          <a:xfrm>
            <a:off x="2932430" y="2470785"/>
            <a:ext cx="1750695" cy="92329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6000" b="1" dirty="0" smtClean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</a:t>
            </a:r>
          </a:p>
        </p:txBody>
      </p:sp>
      <p:grpSp>
        <p:nvGrpSpPr>
          <p:cNvPr id="32" name="组合 31"/>
          <p:cNvGrpSpPr/>
          <p:nvPr/>
        </p:nvGrpSpPr>
        <p:grpSpPr>
          <a:xfrm>
            <a:off x="4395470" y="2110105"/>
            <a:ext cx="1666875" cy="1667510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34" name="同心圆 33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5" name="椭圆 34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6" name="TextBox 35"/>
          <p:cNvSpPr txBox="1"/>
          <p:nvPr/>
        </p:nvSpPr>
        <p:spPr>
          <a:xfrm>
            <a:off x="4260215" y="2470785"/>
            <a:ext cx="1750695" cy="92329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6000" b="1" dirty="0" smtClean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</a:t>
            </a:r>
          </a:p>
        </p:txBody>
      </p:sp>
      <p:grpSp>
        <p:nvGrpSpPr>
          <p:cNvPr id="37" name="组合 36"/>
          <p:cNvGrpSpPr/>
          <p:nvPr/>
        </p:nvGrpSpPr>
        <p:grpSpPr>
          <a:xfrm>
            <a:off x="5699125" y="2110105"/>
            <a:ext cx="1666875" cy="1667510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2" name="同心圆 1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0" name="TextBox 45"/>
          <p:cNvSpPr txBox="1"/>
          <p:nvPr/>
        </p:nvSpPr>
        <p:spPr>
          <a:xfrm>
            <a:off x="5626735" y="2470785"/>
            <a:ext cx="1750695" cy="92329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6000" b="1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观</a:t>
            </a:r>
          </a:p>
        </p:txBody>
      </p:sp>
      <p:grpSp>
        <p:nvGrpSpPr>
          <p:cNvPr id="21" name="组合 20"/>
          <p:cNvGrpSpPr/>
          <p:nvPr/>
        </p:nvGrpSpPr>
        <p:grpSpPr>
          <a:xfrm>
            <a:off x="7102475" y="2110105"/>
            <a:ext cx="1666875" cy="1667510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22" name="同心圆 21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3" name="椭圆 22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4" name="TextBox 49"/>
          <p:cNvSpPr txBox="1"/>
          <p:nvPr/>
        </p:nvSpPr>
        <p:spPr>
          <a:xfrm>
            <a:off x="7042785" y="2470785"/>
            <a:ext cx="1750695" cy="92329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6000" b="1" dirty="0" smtClean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看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774700" y="1365250"/>
            <a:ext cx="7098665" cy="3461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-457200" fontAlgn="auto"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1C85B6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二、 拆装工具的认识</a:t>
            </a:r>
          </a:p>
          <a:p>
            <a:pPr indent="-457200" fontAlgn="auto">
              <a:lnSpc>
                <a:spcPct val="150000"/>
              </a:lnSpc>
            </a:pPr>
            <a:r>
              <a:rPr lang="zh-CN" altLang="en-US" sz="2600" b="1" dirty="0">
                <a:solidFill>
                  <a:srgbClr val="CC9924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（一） 绝缘拆装工具特点</a:t>
            </a:r>
          </a:p>
          <a:p>
            <a:pPr indent="575945" algn="l" fontAlgn="auto">
              <a:lnSpc>
                <a:spcPct val="150000"/>
              </a:lnSpc>
              <a:buClrTx/>
              <a:buSzTx/>
              <a:buNone/>
            </a:pPr>
            <a:r>
              <a:rPr lang="zh-CN" altLang="en-US" sz="23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（1） 装有耐压1000V以上的绝缘柄。</a:t>
            </a:r>
          </a:p>
          <a:p>
            <a:pPr indent="575945" algn="l" fontAlgn="auto">
              <a:lnSpc>
                <a:spcPct val="150000"/>
              </a:lnSpc>
              <a:buClrTx/>
              <a:buSzTx/>
              <a:buNone/>
            </a:pPr>
            <a:r>
              <a:rPr lang="zh-CN" altLang="en-US" sz="23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（2） 绝缘材料不易脱落。</a:t>
            </a:r>
          </a:p>
          <a:p>
            <a:pPr indent="575945" algn="l" fontAlgn="auto">
              <a:lnSpc>
                <a:spcPct val="150000"/>
              </a:lnSpc>
              <a:buClrTx/>
              <a:buSzTx/>
              <a:buNone/>
            </a:pPr>
            <a:r>
              <a:rPr lang="zh-CN" altLang="en-US" sz="23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（3） 有很强的耐腐蚀、耐高温和耐高压性能。</a:t>
            </a:r>
          </a:p>
          <a:p>
            <a:pPr indent="575945" algn="l" fontAlgn="auto">
              <a:lnSpc>
                <a:spcPct val="150000"/>
              </a:lnSpc>
              <a:buClrTx/>
              <a:buSzTx/>
              <a:buNone/>
            </a:pPr>
            <a:r>
              <a:rPr lang="zh-CN" altLang="en-US" sz="23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（4） 有一定的机械强度，不容易破损。</a:t>
            </a:r>
          </a:p>
        </p:txBody>
      </p:sp>
      <p:grpSp>
        <p:nvGrpSpPr>
          <p:cNvPr id="5" name="组合 4"/>
          <p:cNvGrpSpPr/>
          <p:nvPr/>
        </p:nvGrpSpPr>
        <p:grpSpPr>
          <a:xfrm>
            <a:off x="499745" y="346075"/>
            <a:ext cx="876300" cy="781050"/>
            <a:chOff x="8370" y="4384"/>
            <a:chExt cx="2280" cy="2032"/>
          </a:xfrm>
        </p:grpSpPr>
        <p:grpSp>
          <p:nvGrpSpPr>
            <p:cNvPr id="6" name="组合 158"/>
            <p:cNvGrpSpPr/>
            <p:nvPr/>
          </p:nvGrpSpPr>
          <p:grpSpPr>
            <a:xfrm>
              <a:off x="8370" y="4384"/>
              <a:ext cx="2280" cy="2032"/>
              <a:chOff x="3720691" y="2824413"/>
              <a:chExt cx="1341120" cy="1209172"/>
            </a:xfrm>
          </p:grpSpPr>
          <p:sp>
            <p:nvSpPr>
              <p:cNvPr id="9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1052828 w 2740"/>
                  <a:gd name="T1" fmla="*/ 1144413 h 2446"/>
                  <a:gd name="T2" fmla="*/ 1005840 w 2740"/>
                  <a:gd name="T3" fmla="*/ 1191376 h 2446"/>
                  <a:gd name="T4" fmla="*/ 938784 w 2740"/>
                  <a:gd name="T5" fmla="*/ 1208678 h 2446"/>
                  <a:gd name="T6" fmla="*/ 399399 w 2740"/>
                  <a:gd name="T7" fmla="*/ 1208678 h 2446"/>
                  <a:gd name="T8" fmla="*/ 335280 w 2740"/>
                  <a:gd name="T9" fmla="*/ 1191376 h 2446"/>
                  <a:gd name="T10" fmla="*/ 288292 w 2740"/>
                  <a:gd name="T11" fmla="*/ 1143918 h 2446"/>
                  <a:gd name="T12" fmla="*/ 17621 w 2740"/>
                  <a:gd name="T13" fmla="*/ 670334 h 2446"/>
                  <a:gd name="T14" fmla="*/ 0 w 2740"/>
                  <a:gd name="T15" fmla="*/ 604586 h 2446"/>
                  <a:gd name="T16" fmla="*/ 17621 w 2740"/>
                  <a:gd name="T17" fmla="*/ 538344 h 2446"/>
                  <a:gd name="T18" fmla="*/ 287313 w 2740"/>
                  <a:gd name="T19" fmla="*/ 66737 h 2446"/>
                  <a:gd name="T20" fmla="*/ 335280 w 2740"/>
                  <a:gd name="T21" fmla="*/ 18291 h 2446"/>
                  <a:gd name="T22" fmla="*/ 396462 w 2740"/>
                  <a:gd name="T23" fmla="*/ 494 h 2446"/>
                  <a:gd name="T24" fmla="*/ 937805 w 2740"/>
                  <a:gd name="T25" fmla="*/ 494 h 2446"/>
                  <a:gd name="T26" fmla="*/ 1005840 w 2740"/>
                  <a:gd name="T27" fmla="*/ 18291 h 2446"/>
                  <a:gd name="T28" fmla="*/ 1052828 w 2740"/>
                  <a:gd name="T29" fmla="*/ 65254 h 2446"/>
                  <a:gd name="T30" fmla="*/ 1322521 w 2740"/>
                  <a:gd name="T31" fmla="*/ 536861 h 2446"/>
                  <a:gd name="T32" fmla="*/ 1341120 w 2740"/>
                  <a:gd name="T33" fmla="*/ 604586 h 2446"/>
                  <a:gd name="T34" fmla="*/ 1322031 w 2740"/>
                  <a:gd name="T35" fmla="*/ 672806 h 2446"/>
                  <a:gd name="T36" fmla="*/ 1052828 w 2740"/>
                  <a:gd name="T37" fmla="*/ 1144413 h 244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F9F9F9"/>
                  </a:gs>
                  <a:gs pos="100000">
                    <a:srgbClr val="D3D3D3"/>
                  </a:gs>
                </a:gsLst>
                <a:lin ang="5400000"/>
              </a:gradFill>
              <a:ln>
                <a:noFill/>
              </a:ln>
              <a:effectLst>
                <a:outerShdw blurRad="190500" dist="114300" dir="2700000" algn="tl" rotWithShape="0">
                  <a:srgbClr val="000000">
                    <a:alpha val="39999"/>
                  </a:srgbClr>
                </a:outerShdw>
              </a:effectLst>
            </p:spPr>
            <p:txBody>
              <a:bodyPr/>
              <a:lstStyle>
                <a:defPPr>
                  <a:defRPr lang="zh-CN"/>
                </a:defPPr>
                <a:lvl1pPr marL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lvl="1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lvl="2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lvl="3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lvl="4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lvl="5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lvl="6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lvl="7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lvl="8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0" name="Freeform 5"/>
              <p:cNvSpPr/>
              <p:nvPr/>
            </p:nvSpPr>
            <p:spPr bwMode="auto">
              <a:xfrm rot="1855731">
                <a:off x="3764807" y="2863083"/>
                <a:ext cx="1264653" cy="1140756"/>
              </a:xfrm>
              <a:custGeom>
                <a:avLst/>
                <a:gdLst>
                  <a:gd name="T0" fmla="*/ 992799 w 2740"/>
                  <a:gd name="T1" fmla="*/ 1079661 h 2446"/>
                  <a:gd name="T2" fmla="*/ 948490 w 2740"/>
                  <a:gd name="T3" fmla="*/ 1123966 h 2446"/>
                  <a:gd name="T4" fmla="*/ 885257 w 2740"/>
                  <a:gd name="T5" fmla="*/ 1140290 h 2446"/>
                  <a:gd name="T6" fmla="*/ 376627 w 2740"/>
                  <a:gd name="T7" fmla="*/ 1140290 h 2446"/>
                  <a:gd name="T8" fmla="*/ 316163 w 2740"/>
                  <a:gd name="T9" fmla="*/ 1123966 h 2446"/>
                  <a:gd name="T10" fmla="*/ 271854 w 2740"/>
                  <a:gd name="T11" fmla="*/ 1079194 h 2446"/>
                  <a:gd name="T12" fmla="*/ 16616 w 2740"/>
                  <a:gd name="T13" fmla="*/ 632406 h 2446"/>
                  <a:gd name="T14" fmla="*/ 0 w 2740"/>
                  <a:gd name="T15" fmla="*/ 570378 h 2446"/>
                  <a:gd name="T16" fmla="*/ 16616 w 2740"/>
                  <a:gd name="T17" fmla="*/ 507884 h 2446"/>
                  <a:gd name="T18" fmla="*/ 270931 w 2740"/>
                  <a:gd name="T19" fmla="*/ 62961 h 2446"/>
                  <a:gd name="T20" fmla="*/ 316163 w 2740"/>
                  <a:gd name="T21" fmla="*/ 17256 h 2446"/>
                  <a:gd name="T22" fmla="*/ 373857 w 2740"/>
                  <a:gd name="T23" fmla="*/ 466 h 2446"/>
                  <a:gd name="T24" fmla="*/ 884334 w 2740"/>
                  <a:gd name="T25" fmla="*/ 466 h 2446"/>
                  <a:gd name="T26" fmla="*/ 948490 w 2740"/>
                  <a:gd name="T27" fmla="*/ 17256 h 2446"/>
                  <a:gd name="T28" fmla="*/ 992799 w 2740"/>
                  <a:gd name="T29" fmla="*/ 61562 h 2446"/>
                  <a:gd name="T30" fmla="*/ 1247114 w 2740"/>
                  <a:gd name="T31" fmla="*/ 506484 h 2446"/>
                  <a:gd name="T32" fmla="*/ 1264653 w 2740"/>
                  <a:gd name="T33" fmla="*/ 570378 h 2446"/>
                  <a:gd name="T34" fmla="*/ 1246652 w 2740"/>
                  <a:gd name="T35" fmla="*/ 634738 h 2446"/>
                  <a:gd name="T36" fmla="*/ 992799 w 2740"/>
                  <a:gd name="T37" fmla="*/ 1079661 h 244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40000"/>
              </a:gradFill>
              <a:ln>
                <a:noFill/>
              </a:ln>
              <a:effectLst>
                <a:outerShdw blurRad="50800" dist="38100" dir="2700000" algn="tl" rotWithShape="0">
                  <a:srgbClr val="000000">
                    <a:alpha val="39999"/>
                  </a:srgbClr>
                </a:outerShdw>
              </a:effectLst>
            </p:spPr>
            <p:txBody>
              <a:bodyPr/>
              <a:lstStyle>
                <a:defPPr>
                  <a:defRPr lang="zh-CN"/>
                </a:defPPr>
                <a:lvl1pPr marL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lvl="1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lvl="2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lvl="3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lvl="4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lvl="5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lvl="6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lvl="7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lvl="8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14" name="Freeform 5"/>
            <p:cNvSpPr/>
            <p:nvPr/>
          </p:nvSpPr>
          <p:spPr>
            <a:xfrm rot="1855731">
              <a:off x="8527" y="4524"/>
              <a:ext cx="1965" cy="1755"/>
            </a:xfrm>
            <a:custGeom>
              <a:avLst/>
              <a:gdLst/>
              <a:ahLst/>
              <a:cxnLst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rect l="0" t="0" r="0" b="0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 cmpd="sng">
              <a:solidFill>
                <a:srgbClr val="414455">
                  <a:alpha val="100000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/>
            <a:lstStyle>
              <a:defPPr>
                <a:defRPr lang="zh-CN"/>
              </a:defPPr>
              <a:lvl1pPr marL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lvl="1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lvl="2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lvl="3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lvl="4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lvl="5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lvl="6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lvl="7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lvl="8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  <p:pic>
          <p:nvPicPr>
            <p:cNvPr id="15" name="图片 1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767" y="4579"/>
              <a:ext cx="1538" cy="1537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16" name="矩形 15"/>
          <p:cNvSpPr/>
          <p:nvPr/>
        </p:nvSpPr>
        <p:spPr>
          <a:xfrm>
            <a:off x="1562823" y="474442"/>
            <a:ext cx="857059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buClrTx/>
              <a:buSzTx/>
              <a:buFontTx/>
            </a:pPr>
            <a:r>
              <a:rPr lang="zh-CN" altLang="en-US" sz="2800" b="1" dirty="0">
                <a:solidFill>
                  <a:schemeClr val="tx1">
                    <a:lumMod val="50000"/>
                    <a:lumOff val="50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知识准备</a:t>
            </a:r>
          </a:p>
        </p:txBody>
      </p:sp>
      <p:cxnSp>
        <p:nvCxnSpPr>
          <p:cNvPr id="22" name="直接连接符 21"/>
          <p:cNvCxnSpPr/>
          <p:nvPr/>
        </p:nvCxnSpPr>
        <p:spPr>
          <a:xfrm>
            <a:off x="1656080" y="1100455"/>
            <a:ext cx="9887585" cy="8890"/>
          </a:xfrm>
          <a:prstGeom prst="line">
            <a:avLst/>
          </a:prstGeom>
          <a:ln w="1587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椭圆 22"/>
          <p:cNvSpPr/>
          <p:nvPr/>
        </p:nvSpPr>
        <p:spPr>
          <a:xfrm>
            <a:off x="11459845" y="1052195"/>
            <a:ext cx="114300" cy="114300"/>
          </a:xfrm>
          <a:prstGeom prst="ellipse">
            <a:avLst/>
          </a:prstGeom>
          <a:solidFill>
            <a:srgbClr val="CC99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917815" y="2174875"/>
            <a:ext cx="3513455" cy="313118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774700" y="1365250"/>
            <a:ext cx="3975735" cy="51003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-457200" fontAlgn="auto"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1C85B6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二、 拆装工具的认识</a:t>
            </a:r>
          </a:p>
          <a:p>
            <a:pPr indent="-457200" fontAlgn="auto">
              <a:lnSpc>
                <a:spcPct val="150000"/>
              </a:lnSpc>
            </a:pPr>
            <a:r>
              <a:rPr lang="zh-CN" altLang="en-US" sz="2600" b="1" dirty="0">
                <a:solidFill>
                  <a:srgbClr val="CC9924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（二） 绝缘工具认识</a:t>
            </a:r>
          </a:p>
          <a:p>
            <a:pPr indent="575945" algn="l" fontAlgn="auto">
              <a:lnSpc>
                <a:spcPct val="150000"/>
              </a:lnSpc>
              <a:buClrTx/>
              <a:buSzTx/>
              <a:buFontTx/>
              <a:buNone/>
            </a:pPr>
            <a:r>
              <a:rPr lang="zh-CN" altLang="en-US" sz="2500" b="1" dirty="0">
                <a:solidFill>
                  <a:srgbClr val="005CA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1. 扳手类</a:t>
            </a:r>
          </a:p>
          <a:p>
            <a:pPr indent="575945" algn="l" fontAlgn="auto">
              <a:lnSpc>
                <a:spcPct val="150000"/>
              </a:lnSpc>
              <a:buClrTx/>
              <a:buSzTx/>
              <a:buNone/>
            </a:pPr>
            <a:r>
              <a:rPr lang="zh-CN" altLang="en-US" sz="23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（1） 开口扳手。</a:t>
            </a:r>
          </a:p>
          <a:p>
            <a:pPr indent="575945" algn="l" fontAlgn="auto">
              <a:lnSpc>
                <a:spcPct val="150000"/>
              </a:lnSpc>
              <a:buClrTx/>
              <a:buSzTx/>
              <a:buNone/>
            </a:pPr>
            <a:r>
              <a:rPr lang="zh-CN" altLang="en-US" sz="23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（2） 梅花扳手。</a:t>
            </a:r>
          </a:p>
          <a:p>
            <a:pPr indent="575945" algn="l" fontAlgn="auto">
              <a:lnSpc>
                <a:spcPct val="150000"/>
              </a:lnSpc>
              <a:buClrTx/>
              <a:buSzTx/>
              <a:buNone/>
            </a:pPr>
            <a:r>
              <a:rPr lang="zh-CN" altLang="en-US" sz="23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（3） 套筒扳手。</a:t>
            </a:r>
          </a:p>
          <a:p>
            <a:pPr indent="575945" algn="l" fontAlgn="auto">
              <a:lnSpc>
                <a:spcPct val="150000"/>
              </a:lnSpc>
              <a:buClrTx/>
              <a:buSzTx/>
              <a:buNone/>
            </a:pPr>
            <a:r>
              <a:rPr lang="zh-CN" altLang="en-US" sz="23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（4） 活扳手。</a:t>
            </a:r>
          </a:p>
          <a:p>
            <a:pPr indent="575945" algn="l" fontAlgn="auto">
              <a:lnSpc>
                <a:spcPct val="150000"/>
              </a:lnSpc>
              <a:buClrTx/>
              <a:buSzTx/>
              <a:buNone/>
            </a:pPr>
            <a:r>
              <a:rPr lang="zh-CN" altLang="en-US" sz="23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（5） 扭力扳手。</a:t>
            </a:r>
          </a:p>
          <a:p>
            <a:pPr indent="575945" algn="l" fontAlgn="auto">
              <a:lnSpc>
                <a:spcPct val="150000"/>
              </a:lnSpc>
              <a:buClrTx/>
              <a:buSzTx/>
              <a:buNone/>
            </a:pPr>
            <a:r>
              <a:rPr lang="zh-CN" altLang="en-US" sz="23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（6） 内六角扳手。</a:t>
            </a:r>
          </a:p>
        </p:txBody>
      </p:sp>
      <p:grpSp>
        <p:nvGrpSpPr>
          <p:cNvPr id="5" name="组合 4"/>
          <p:cNvGrpSpPr/>
          <p:nvPr/>
        </p:nvGrpSpPr>
        <p:grpSpPr>
          <a:xfrm>
            <a:off x="499745" y="346075"/>
            <a:ext cx="876300" cy="781050"/>
            <a:chOff x="8370" y="4384"/>
            <a:chExt cx="2280" cy="2032"/>
          </a:xfrm>
        </p:grpSpPr>
        <p:grpSp>
          <p:nvGrpSpPr>
            <p:cNvPr id="6" name="组合 158"/>
            <p:cNvGrpSpPr/>
            <p:nvPr/>
          </p:nvGrpSpPr>
          <p:grpSpPr>
            <a:xfrm>
              <a:off x="8370" y="4384"/>
              <a:ext cx="2280" cy="2032"/>
              <a:chOff x="3720691" y="2824413"/>
              <a:chExt cx="1341120" cy="1209172"/>
            </a:xfrm>
          </p:grpSpPr>
          <p:sp>
            <p:nvSpPr>
              <p:cNvPr id="9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1052828 w 2740"/>
                  <a:gd name="T1" fmla="*/ 1144413 h 2446"/>
                  <a:gd name="T2" fmla="*/ 1005840 w 2740"/>
                  <a:gd name="T3" fmla="*/ 1191376 h 2446"/>
                  <a:gd name="T4" fmla="*/ 938784 w 2740"/>
                  <a:gd name="T5" fmla="*/ 1208678 h 2446"/>
                  <a:gd name="T6" fmla="*/ 399399 w 2740"/>
                  <a:gd name="T7" fmla="*/ 1208678 h 2446"/>
                  <a:gd name="T8" fmla="*/ 335280 w 2740"/>
                  <a:gd name="T9" fmla="*/ 1191376 h 2446"/>
                  <a:gd name="T10" fmla="*/ 288292 w 2740"/>
                  <a:gd name="T11" fmla="*/ 1143918 h 2446"/>
                  <a:gd name="T12" fmla="*/ 17621 w 2740"/>
                  <a:gd name="T13" fmla="*/ 670334 h 2446"/>
                  <a:gd name="T14" fmla="*/ 0 w 2740"/>
                  <a:gd name="T15" fmla="*/ 604586 h 2446"/>
                  <a:gd name="T16" fmla="*/ 17621 w 2740"/>
                  <a:gd name="T17" fmla="*/ 538344 h 2446"/>
                  <a:gd name="T18" fmla="*/ 287313 w 2740"/>
                  <a:gd name="T19" fmla="*/ 66737 h 2446"/>
                  <a:gd name="T20" fmla="*/ 335280 w 2740"/>
                  <a:gd name="T21" fmla="*/ 18291 h 2446"/>
                  <a:gd name="T22" fmla="*/ 396462 w 2740"/>
                  <a:gd name="T23" fmla="*/ 494 h 2446"/>
                  <a:gd name="T24" fmla="*/ 937805 w 2740"/>
                  <a:gd name="T25" fmla="*/ 494 h 2446"/>
                  <a:gd name="T26" fmla="*/ 1005840 w 2740"/>
                  <a:gd name="T27" fmla="*/ 18291 h 2446"/>
                  <a:gd name="T28" fmla="*/ 1052828 w 2740"/>
                  <a:gd name="T29" fmla="*/ 65254 h 2446"/>
                  <a:gd name="T30" fmla="*/ 1322521 w 2740"/>
                  <a:gd name="T31" fmla="*/ 536861 h 2446"/>
                  <a:gd name="T32" fmla="*/ 1341120 w 2740"/>
                  <a:gd name="T33" fmla="*/ 604586 h 2446"/>
                  <a:gd name="T34" fmla="*/ 1322031 w 2740"/>
                  <a:gd name="T35" fmla="*/ 672806 h 2446"/>
                  <a:gd name="T36" fmla="*/ 1052828 w 2740"/>
                  <a:gd name="T37" fmla="*/ 1144413 h 244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F9F9F9"/>
                  </a:gs>
                  <a:gs pos="100000">
                    <a:srgbClr val="D3D3D3"/>
                  </a:gs>
                </a:gsLst>
                <a:lin ang="5400000"/>
              </a:gradFill>
              <a:ln>
                <a:noFill/>
              </a:ln>
              <a:effectLst>
                <a:outerShdw blurRad="190500" dist="114300" dir="2700000" algn="tl" rotWithShape="0">
                  <a:srgbClr val="000000">
                    <a:alpha val="39999"/>
                  </a:srgbClr>
                </a:outerShdw>
              </a:effectLst>
            </p:spPr>
            <p:txBody>
              <a:bodyPr/>
              <a:lstStyle>
                <a:defPPr>
                  <a:defRPr lang="zh-CN"/>
                </a:defPPr>
                <a:lvl1pPr marL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lvl="1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lvl="2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lvl="3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lvl="4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lvl="5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lvl="6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lvl="7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lvl="8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0" name="Freeform 5"/>
              <p:cNvSpPr/>
              <p:nvPr/>
            </p:nvSpPr>
            <p:spPr bwMode="auto">
              <a:xfrm rot="1855731">
                <a:off x="3764807" y="2863083"/>
                <a:ext cx="1264653" cy="1140756"/>
              </a:xfrm>
              <a:custGeom>
                <a:avLst/>
                <a:gdLst>
                  <a:gd name="T0" fmla="*/ 992799 w 2740"/>
                  <a:gd name="T1" fmla="*/ 1079661 h 2446"/>
                  <a:gd name="T2" fmla="*/ 948490 w 2740"/>
                  <a:gd name="T3" fmla="*/ 1123966 h 2446"/>
                  <a:gd name="T4" fmla="*/ 885257 w 2740"/>
                  <a:gd name="T5" fmla="*/ 1140290 h 2446"/>
                  <a:gd name="T6" fmla="*/ 376627 w 2740"/>
                  <a:gd name="T7" fmla="*/ 1140290 h 2446"/>
                  <a:gd name="T8" fmla="*/ 316163 w 2740"/>
                  <a:gd name="T9" fmla="*/ 1123966 h 2446"/>
                  <a:gd name="T10" fmla="*/ 271854 w 2740"/>
                  <a:gd name="T11" fmla="*/ 1079194 h 2446"/>
                  <a:gd name="T12" fmla="*/ 16616 w 2740"/>
                  <a:gd name="T13" fmla="*/ 632406 h 2446"/>
                  <a:gd name="T14" fmla="*/ 0 w 2740"/>
                  <a:gd name="T15" fmla="*/ 570378 h 2446"/>
                  <a:gd name="T16" fmla="*/ 16616 w 2740"/>
                  <a:gd name="T17" fmla="*/ 507884 h 2446"/>
                  <a:gd name="T18" fmla="*/ 270931 w 2740"/>
                  <a:gd name="T19" fmla="*/ 62961 h 2446"/>
                  <a:gd name="T20" fmla="*/ 316163 w 2740"/>
                  <a:gd name="T21" fmla="*/ 17256 h 2446"/>
                  <a:gd name="T22" fmla="*/ 373857 w 2740"/>
                  <a:gd name="T23" fmla="*/ 466 h 2446"/>
                  <a:gd name="T24" fmla="*/ 884334 w 2740"/>
                  <a:gd name="T25" fmla="*/ 466 h 2446"/>
                  <a:gd name="T26" fmla="*/ 948490 w 2740"/>
                  <a:gd name="T27" fmla="*/ 17256 h 2446"/>
                  <a:gd name="T28" fmla="*/ 992799 w 2740"/>
                  <a:gd name="T29" fmla="*/ 61562 h 2446"/>
                  <a:gd name="T30" fmla="*/ 1247114 w 2740"/>
                  <a:gd name="T31" fmla="*/ 506484 h 2446"/>
                  <a:gd name="T32" fmla="*/ 1264653 w 2740"/>
                  <a:gd name="T33" fmla="*/ 570378 h 2446"/>
                  <a:gd name="T34" fmla="*/ 1246652 w 2740"/>
                  <a:gd name="T35" fmla="*/ 634738 h 2446"/>
                  <a:gd name="T36" fmla="*/ 992799 w 2740"/>
                  <a:gd name="T37" fmla="*/ 1079661 h 244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40000"/>
              </a:gradFill>
              <a:ln>
                <a:noFill/>
              </a:ln>
              <a:effectLst>
                <a:outerShdw blurRad="50800" dist="38100" dir="2700000" algn="tl" rotWithShape="0">
                  <a:srgbClr val="000000">
                    <a:alpha val="39999"/>
                  </a:srgbClr>
                </a:outerShdw>
              </a:effectLst>
            </p:spPr>
            <p:txBody>
              <a:bodyPr/>
              <a:lstStyle>
                <a:defPPr>
                  <a:defRPr lang="zh-CN"/>
                </a:defPPr>
                <a:lvl1pPr marL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lvl="1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lvl="2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lvl="3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lvl="4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lvl="5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lvl="6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lvl="7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lvl="8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14" name="Freeform 5"/>
            <p:cNvSpPr/>
            <p:nvPr/>
          </p:nvSpPr>
          <p:spPr>
            <a:xfrm rot="1855731">
              <a:off x="8527" y="4524"/>
              <a:ext cx="1965" cy="1755"/>
            </a:xfrm>
            <a:custGeom>
              <a:avLst/>
              <a:gdLst/>
              <a:ahLst/>
              <a:cxnLst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rect l="0" t="0" r="0" b="0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 cmpd="sng">
              <a:solidFill>
                <a:srgbClr val="414455">
                  <a:alpha val="100000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/>
            <a:lstStyle>
              <a:defPPr>
                <a:defRPr lang="zh-CN"/>
              </a:defPPr>
              <a:lvl1pPr marL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lvl="1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lvl="2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lvl="3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lvl="4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lvl="5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lvl="6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lvl="7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lvl="8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  <p:pic>
          <p:nvPicPr>
            <p:cNvPr id="15" name="图片 1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767" y="4579"/>
              <a:ext cx="1538" cy="1537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16" name="矩形 15"/>
          <p:cNvSpPr/>
          <p:nvPr/>
        </p:nvSpPr>
        <p:spPr>
          <a:xfrm>
            <a:off x="1562823" y="474442"/>
            <a:ext cx="857059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buClrTx/>
              <a:buSzTx/>
              <a:buFontTx/>
            </a:pPr>
            <a:r>
              <a:rPr lang="zh-CN" altLang="en-US" sz="2800" b="1" dirty="0">
                <a:solidFill>
                  <a:schemeClr val="tx1">
                    <a:lumMod val="50000"/>
                    <a:lumOff val="50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知识准备</a:t>
            </a:r>
          </a:p>
        </p:txBody>
      </p:sp>
      <p:cxnSp>
        <p:nvCxnSpPr>
          <p:cNvPr id="22" name="直接连接符 21"/>
          <p:cNvCxnSpPr/>
          <p:nvPr/>
        </p:nvCxnSpPr>
        <p:spPr>
          <a:xfrm>
            <a:off x="1656080" y="1100455"/>
            <a:ext cx="9887585" cy="8890"/>
          </a:xfrm>
          <a:prstGeom prst="line">
            <a:avLst/>
          </a:prstGeom>
          <a:ln w="1587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椭圆 22"/>
          <p:cNvSpPr/>
          <p:nvPr/>
        </p:nvSpPr>
        <p:spPr>
          <a:xfrm>
            <a:off x="11459845" y="1052195"/>
            <a:ext cx="114300" cy="114300"/>
          </a:xfrm>
          <a:prstGeom prst="ellipse">
            <a:avLst/>
          </a:prstGeom>
          <a:solidFill>
            <a:srgbClr val="CC99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150485" y="1722120"/>
            <a:ext cx="6337300" cy="205803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911090" y="4278630"/>
            <a:ext cx="2275840" cy="87185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186930" y="4136390"/>
            <a:ext cx="4558030" cy="124142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950460" y="5443855"/>
            <a:ext cx="2302510" cy="90932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774700" y="1365250"/>
            <a:ext cx="6899910" cy="38538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575945" algn="l" fontAlgn="auto">
              <a:lnSpc>
                <a:spcPct val="150000"/>
              </a:lnSpc>
              <a:buClrTx/>
              <a:buSzTx/>
              <a:buFontTx/>
              <a:buNone/>
            </a:pPr>
            <a:r>
              <a:rPr lang="zh-CN" altLang="en-US" sz="2500" b="1" dirty="0">
                <a:solidFill>
                  <a:srgbClr val="005CA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2. 螺钉旋具</a:t>
            </a:r>
          </a:p>
          <a:p>
            <a:pPr indent="575945" algn="l" fontAlgn="auto">
              <a:lnSpc>
                <a:spcPct val="150000"/>
              </a:lnSpc>
              <a:buClrTx/>
              <a:buSzTx/>
              <a:buNone/>
            </a:pPr>
            <a:r>
              <a:rPr lang="zh-CN" altLang="en-US" sz="23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一种用以拧紧或旋松各种尺寸的槽形机用螺钉、木螺钉以及自攻螺钉的手工工具。又称螺丝刀、起子、改锥。螺钉旋具一般按旋杆顶端的刀口形状分为一字型、十字型、六角型和花型等数种，分别旋拧带有相应螺钉头的螺纹紧固件。其中以一字型和十字型最为常用。</a:t>
            </a:r>
          </a:p>
        </p:txBody>
      </p:sp>
      <p:grpSp>
        <p:nvGrpSpPr>
          <p:cNvPr id="5" name="组合 4"/>
          <p:cNvGrpSpPr/>
          <p:nvPr/>
        </p:nvGrpSpPr>
        <p:grpSpPr>
          <a:xfrm>
            <a:off x="499745" y="346075"/>
            <a:ext cx="876300" cy="781050"/>
            <a:chOff x="8370" y="4384"/>
            <a:chExt cx="2280" cy="2032"/>
          </a:xfrm>
        </p:grpSpPr>
        <p:grpSp>
          <p:nvGrpSpPr>
            <p:cNvPr id="6" name="组合 158"/>
            <p:cNvGrpSpPr/>
            <p:nvPr/>
          </p:nvGrpSpPr>
          <p:grpSpPr>
            <a:xfrm>
              <a:off x="8370" y="4384"/>
              <a:ext cx="2280" cy="2032"/>
              <a:chOff x="3720691" y="2824413"/>
              <a:chExt cx="1341120" cy="1209172"/>
            </a:xfrm>
          </p:grpSpPr>
          <p:sp>
            <p:nvSpPr>
              <p:cNvPr id="9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1052828 w 2740"/>
                  <a:gd name="T1" fmla="*/ 1144413 h 2446"/>
                  <a:gd name="T2" fmla="*/ 1005840 w 2740"/>
                  <a:gd name="T3" fmla="*/ 1191376 h 2446"/>
                  <a:gd name="T4" fmla="*/ 938784 w 2740"/>
                  <a:gd name="T5" fmla="*/ 1208678 h 2446"/>
                  <a:gd name="T6" fmla="*/ 399399 w 2740"/>
                  <a:gd name="T7" fmla="*/ 1208678 h 2446"/>
                  <a:gd name="T8" fmla="*/ 335280 w 2740"/>
                  <a:gd name="T9" fmla="*/ 1191376 h 2446"/>
                  <a:gd name="T10" fmla="*/ 288292 w 2740"/>
                  <a:gd name="T11" fmla="*/ 1143918 h 2446"/>
                  <a:gd name="T12" fmla="*/ 17621 w 2740"/>
                  <a:gd name="T13" fmla="*/ 670334 h 2446"/>
                  <a:gd name="T14" fmla="*/ 0 w 2740"/>
                  <a:gd name="T15" fmla="*/ 604586 h 2446"/>
                  <a:gd name="T16" fmla="*/ 17621 w 2740"/>
                  <a:gd name="T17" fmla="*/ 538344 h 2446"/>
                  <a:gd name="T18" fmla="*/ 287313 w 2740"/>
                  <a:gd name="T19" fmla="*/ 66737 h 2446"/>
                  <a:gd name="T20" fmla="*/ 335280 w 2740"/>
                  <a:gd name="T21" fmla="*/ 18291 h 2446"/>
                  <a:gd name="T22" fmla="*/ 396462 w 2740"/>
                  <a:gd name="T23" fmla="*/ 494 h 2446"/>
                  <a:gd name="T24" fmla="*/ 937805 w 2740"/>
                  <a:gd name="T25" fmla="*/ 494 h 2446"/>
                  <a:gd name="T26" fmla="*/ 1005840 w 2740"/>
                  <a:gd name="T27" fmla="*/ 18291 h 2446"/>
                  <a:gd name="T28" fmla="*/ 1052828 w 2740"/>
                  <a:gd name="T29" fmla="*/ 65254 h 2446"/>
                  <a:gd name="T30" fmla="*/ 1322521 w 2740"/>
                  <a:gd name="T31" fmla="*/ 536861 h 2446"/>
                  <a:gd name="T32" fmla="*/ 1341120 w 2740"/>
                  <a:gd name="T33" fmla="*/ 604586 h 2446"/>
                  <a:gd name="T34" fmla="*/ 1322031 w 2740"/>
                  <a:gd name="T35" fmla="*/ 672806 h 2446"/>
                  <a:gd name="T36" fmla="*/ 1052828 w 2740"/>
                  <a:gd name="T37" fmla="*/ 1144413 h 244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F9F9F9"/>
                  </a:gs>
                  <a:gs pos="100000">
                    <a:srgbClr val="D3D3D3"/>
                  </a:gs>
                </a:gsLst>
                <a:lin ang="5400000"/>
              </a:gradFill>
              <a:ln>
                <a:noFill/>
              </a:ln>
              <a:effectLst>
                <a:outerShdw blurRad="190500" dist="114300" dir="2700000" algn="tl" rotWithShape="0">
                  <a:srgbClr val="000000">
                    <a:alpha val="39999"/>
                  </a:srgbClr>
                </a:outerShdw>
              </a:effectLst>
            </p:spPr>
            <p:txBody>
              <a:bodyPr/>
              <a:lstStyle>
                <a:defPPr>
                  <a:defRPr lang="zh-CN"/>
                </a:defPPr>
                <a:lvl1pPr marL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lvl="1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lvl="2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lvl="3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lvl="4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lvl="5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lvl="6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lvl="7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lvl="8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0" name="Freeform 5"/>
              <p:cNvSpPr/>
              <p:nvPr/>
            </p:nvSpPr>
            <p:spPr bwMode="auto">
              <a:xfrm rot="1855731">
                <a:off x="3764807" y="2863083"/>
                <a:ext cx="1264653" cy="1140756"/>
              </a:xfrm>
              <a:custGeom>
                <a:avLst/>
                <a:gdLst>
                  <a:gd name="T0" fmla="*/ 992799 w 2740"/>
                  <a:gd name="T1" fmla="*/ 1079661 h 2446"/>
                  <a:gd name="T2" fmla="*/ 948490 w 2740"/>
                  <a:gd name="T3" fmla="*/ 1123966 h 2446"/>
                  <a:gd name="T4" fmla="*/ 885257 w 2740"/>
                  <a:gd name="T5" fmla="*/ 1140290 h 2446"/>
                  <a:gd name="T6" fmla="*/ 376627 w 2740"/>
                  <a:gd name="T7" fmla="*/ 1140290 h 2446"/>
                  <a:gd name="T8" fmla="*/ 316163 w 2740"/>
                  <a:gd name="T9" fmla="*/ 1123966 h 2446"/>
                  <a:gd name="T10" fmla="*/ 271854 w 2740"/>
                  <a:gd name="T11" fmla="*/ 1079194 h 2446"/>
                  <a:gd name="T12" fmla="*/ 16616 w 2740"/>
                  <a:gd name="T13" fmla="*/ 632406 h 2446"/>
                  <a:gd name="T14" fmla="*/ 0 w 2740"/>
                  <a:gd name="T15" fmla="*/ 570378 h 2446"/>
                  <a:gd name="T16" fmla="*/ 16616 w 2740"/>
                  <a:gd name="T17" fmla="*/ 507884 h 2446"/>
                  <a:gd name="T18" fmla="*/ 270931 w 2740"/>
                  <a:gd name="T19" fmla="*/ 62961 h 2446"/>
                  <a:gd name="T20" fmla="*/ 316163 w 2740"/>
                  <a:gd name="T21" fmla="*/ 17256 h 2446"/>
                  <a:gd name="T22" fmla="*/ 373857 w 2740"/>
                  <a:gd name="T23" fmla="*/ 466 h 2446"/>
                  <a:gd name="T24" fmla="*/ 884334 w 2740"/>
                  <a:gd name="T25" fmla="*/ 466 h 2446"/>
                  <a:gd name="T26" fmla="*/ 948490 w 2740"/>
                  <a:gd name="T27" fmla="*/ 17256 h 2446"/>
                  <a:gd name="T28" fmla="*/ 992799 w 2740"/>
                  <a:gd name="T29" fmla="*/ 61562 h 2446"/>
                  <a:gd name="T30" fmla="*/ 1247114 w 2740"/>
                  <a:gd name="T31" fmla="*/ 506484 h 2446"/>
                  <a:gd name="T32" fmla="*/ 1264653 w 2740"/>
                  <a:gd name="T33" fmla="*/ 570378 h 2446"/>
                  <a:gd name="T34" fmla="*/ 1246652 w 2740"/>
                  <a:gd name="T35" fmla="*/ 634738 h 2446"/>
                  <a:gd name="T36" fmla="*/ 992799 w 2740"/>
                  <a:gd name="T37" fmla="*/ 1079661 h 244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40000"/>
              </a:gradFill>
              <a:ln>
                <a:noFill/>
              </a:ln>
              <a:effectLst>
                <a:outerShdw blurRad="50800" dist="38100" dir="2700000" algn="tl" rotWithShape="0">
                  <a:srgbClr val="000000">
                    <a:alpha val="39999"/>
                  </a:srgbClr>
                </a:outerShdw>
              </a:effectLst>
            </p:spPr>
            <p:txBody>
              <a:bodyPr/>
              <a:lstStyle>
                <a:defPPr>
                  <a:defRPr lang="zh-CN"/>
                </a:defPPr>
                <a:lvl1pPr marL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lvl="1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lvl="2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lvl="3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lvl="4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lvl="5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lvl="6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lvl="7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lvl="8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14" name="Freeform 5"/>
            <p:cNvSpPr/>
            <p:nvPr/>
          </p:nvSpPr>
          <p:spPr>
            <a:xfrm rot="1855731">
              <a:off x="8527" y="4524"/>
              <a:ext cx="1965" cy="1755"/>
            </a:xfrm>
            <a:custGeom>
              <a:avLst/>
              <a:gdLst/>
              <a:ahLst/>
              <a:cxnLst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rect l="0" t="0" r="0" b="0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 cmpd="sng">
              <a:solidFill>
                <a:srgbClr val="414455">
                  <a:alpha val="100000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/>
            <a:lstStyle>
              <a:defPPr>
                <a:defRPr lang="zh-CN"/>
              </a:defPPr>
              <a:lvl1pPr marL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lvl="1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lvl="2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lvl="3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lvl="4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lvl="5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lvl="6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lvl="7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lvl="8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  <p:pic>
          <p:nvPicPr>
            <p:cNvPr id="15" name="图片 1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767" y="4579"/>
              <a:ext cx="1538" cy="1537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16" name="矩形 15"/>
          <p:cNvSpPr/>
          <p:nvPr/>
        </p:nvSpPr>
        <p:spPr>
          <a:xfrm>
            <a:off x="1562823" y="474442"/>
            <a:ext cx="857059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buClrTx/>
              <a:buSzTx/>
              <a:buFontTx/>
            </a:pPr>
            <a:r>
              <a:rPr lang="zh-CN" altLang="en-US" sz="2800" b="1" dirty="0">
                <a:solidFill>
                  <a:schemeClr val="tx1">
                    <a:lumMod val="50000"/>
                    <a:lumOff val="50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知识准备</a:t>
            </a:r>
          </a:p>
        </p:txBody>
      </p:sp>
      <p:cxnSp>
        <p:nvCxnSpPr>
          <p:cNvPr id="22" name="直接连接符 21"/>
          <p:cNvCxnSpPr/>
          <p:nvPr/>
        </p:nvCxnSpPr>
        <p:spPr>
          <a:xfrm>
            <a:off x="1656080" y="1100455"/>
            <a:ext cx="9887585" cy="8890"/>
          </a:xfrm>
          <a:prstGeom prst="line">
            <a:avLst/>
          </a:prstGeom>
          <a:ln w="1587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椭圆 22"/>
          <p:cNvSpPr/>
          <p:nvPr/>
        </p:nvSpPr>
        <p:spPr>
          <a:xfrm>
            <a:off x="11459845" y="1052195"/>
            <a:ext cx="114300" cy="114300"/>
          </a:xfrm>
          <a:prstGeom prst="ellipse">
            <a:avLst/>
          </a:prstGeom>
          <a:solidFill>
            <a:srgbClr val="CC99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058785" y="2118995"/>
            <a:ext cx="2987040" cy="248793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774700" y="1365250"/>
            <a:ext cx="10799445" cy="2261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575945" algn="l" fontAlgn="auto">
              <a:lnSpc>
                <a:spcPct val="150000"/>
              </a:lnSpc>
              <a:buClrTx/>
              <a:buSzTx/>
              <a:buFontTx/>
              <a:buNone/>
            </a:pPr>
            <a:r>
              <a:rPr lang="zh-CN" altLang="en-US" sz="2500" b="1" dirty="0">
                <a:solidFill>
                  <a:srgbClr val="005CA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3. 手锤、手钳类</a:t>
            </a:r>
          </a:p>
          <a:p>
            <a:pPr indent="575945" algn="l" fontAlgn="auto">
              <a:lnSpc>
                <a:spcPct val="150000"/>
              </a:lnSpc>
              <a:buClrTx/>
              <a:buSzTx/>
              <a:buNone/>
            </a:pPr>
            <a:r>
              <a:rPr lang="zh-CN" altLang="en-US" sz="23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手锤： 用于敲击或锤打物体的手工工具。锤由锤头和握持手柄两部分组成。</a:t>
            </a:r>
          </a:p>
          <a:p>
            <a:pPr indent="575945" algn="l" fontAlgn="auto">
              <a:lnSpc>
                <a:spcPct val="150000"/>
              </a:lnSpc>
              <a:buClrTx/>
              <a:buSzTx/>
              <a:buNone/>
            </a:pPr>
            <a:r>
              <a:rPr lang="zh-CN" altLang="en-US" sz="23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手钳： 一种用于夹持、固定加工工件或者扭转、弯曲、剪断金属丝线的手工工具。钳的外形呈V形,通常包括手柄、钳腮和钳嘴3个部分。</a:t>
            </a:r>
          </a:p>
        </p:txBody>
      </p:sp>
      <p:grpSp>
        <p:nvGrpSpPr>
          <p:cNvPr id="5" name="组合 4"/>
          <p:cNvGrpSpPr/>
          <p:nvPr/>
        </p:nvGrpSpPr>
        <p:grpSpPr>
          <a:xfrm>
            <a:off x="499745" y="346075"/>
            <a:ext cx="876300" cy="781050"/>
            <a:chOff x="8370" y="4384"/>
            <a:chExt cx="2280" cy="2032"/>
          </a:xfrm>
        </p:grpSpPr>
        <p:grpSp>
          <p:nvGrpSpPr>
            <p:cNvPr id="6" name="组合 158"/>
            <p:cNvGrpSpPr/>
            <p:nvPr/>
          </p:nvGrpSpPr>
          <p:grpSpPr>
            <a:xfrm>
              <a:off x="8370" y="4384"/>
              <a:ext cx="2280" cy="2032"/>
              <a:chOff x="3720691" y="2824413"/>
              <a:chExt cx="1341120" cy="1209172"/>
            </a:xfrm>
          </p:grpSpPr>
          <p:sp>
            <p:nvSpPr>
              <p:cNvPr id="9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1052828 w 2740"/>
                  <a:gd name="T1" fmla="*/ 1144413 h 2446"/>
                  <a:gd name="T2" fmla="*/ 1005840 w 2740"/>
                  <a:gd name="T3" fmla="*/ 1191376 h 2446"/>
                  <a:gd name="T4" fmla="*/ 938784 w 2740"/>
                  <a:gd name="T5" fmla="*/ 1208678 h 2446"/>
                  <a:gd name="T6" fmla="*/ 399399 w 2740"/>
                  <a:gd name="T7" fmla="*/ 1208678 h 2446"/>
                  <a:gd name="T8" fmla="*/ 335280 w 2740"/>
                  <a:gd name="T9" fmla="*/ 1191376 h 2446"/>
                  <a:gd name="T10" fmla="*/ 288292 w 2740"/>
                  <a:gd name="T11" fmla="*/ 1143918 h 2446"/>
                  <a:gd name="T12" fmla="*/ 17621 w 2740"/>
                  <a:gd name="T13" fmla="*/ 670334 h 2446"/>
                  <a:gd name="T14" fmla="*/ 0 w 2740"/>
                  <a:gd name="T15" fmla="*/ 604586 h 2446"/>
                  <a:gd name="T16" fmla="*/ 17621 w 2740"/>
                  <a:gd name="T17" fmla="*/ 538344 h 2446"/>
                  <a:gd name="T18" fmla="*/ 287313 w 2740"/>
                  <a:gd name="T19" fmla="*/ 66737 h 2446"/>
                  <a:gd name="T20" fmla="*/ 335280 w 2740"/>
                  <a:gd name="T21" fmla="*/ 18291 h 2446"/>
                  <a:gd name="T22" fmla="*/ 396462 w 2740"/>
                  <a:gd name="T23" fmla="*/ 494 h 2446"/>
                  <a:gd name="T24" fmla="*/ 937805 w 2740"/>
                  <a:gd name="T25" fmla="*/ 494 h 2446"/>
                  <a:gd name="T26" fmla="*/ 1005840 w 2740"/>
                  <a:gd name="T27" fmla="*/ 18291 h 2446"/>
                  <a:gd name="T28" fmla="*/ 1052828 w 2740"/>
                  <a:gd name="T29" fmla="*/ 65254 h 2446"/>
                  <a:gd name="T30" fmla="*/ 1322521 w 2740"/>
                  <a:gd name="T31" fmla="*/ 536861 h 2446"/>
                  <a:gd name="T32" fmla="*/ 1341120 w 2740"/>
                  <a:gd name="T33" fmla="*/ 604586 h 2446"/>
                  <a:gd name="T34" fmla="*/ 1322031 w 2740"/>
                  <a:gd name="T35" fmla="*/ 672806 h 2446"/>
                  <a:gd name="T36" fmla="*/ 1052828 w 2740"/>
                  <a:gd name="T37" fmla="*/ 1144413 h 244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F9F9F9"/>
                  </a:gs>
                  <a:gs pos="100000">
                    <a:srgbClr val="D3D3D3"/>
                  </a:gs>
                </a:gsLst>
                <a:lin ang="5400000"/>
              </a:gradFill>
              <a:ln>
                <a:noFill/>
              </a:ln>
              <a:effectLst>
                <a:outerShdw blurRad="190500" dist="114300" dir="2700000" algn="tl" rotWithShape="0">
                  <a:srgbClr val="000000">
                    <a:alpha val="39999"/>
                  </a:srgbClr>
                </a:outerShdw>
              </a:effectLst>
            </p:spPr>
            <p:txBody>
              <a:bodyPr/>
              <a:lstStyle>
                <a:defPPr>
                  <a:defRPr lang="zh-CN"/>
                </a:defPPr>
                <a:lvl1pPr marL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lvl="1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lvl="2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lvl="3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lvl="4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lvl="5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lvl="6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lvl="7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lvl="8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0" name="Freeform 5"/>
              <p:cNvSpPr/>
              <p:nvPr/>
            </p:nvSpPr>
            <p:spPr bwMode="auto">
              <a:xfrm rot="1855731">
                <a:off x="3764807" y="2863083"/>
                <a:ext cx="1264653" cy="1140756"/>
              </a:xfrm>
              <a:custGeom>
                <a:avLst/>
                <a:gdLst>
                  <a:gd name="T0" fmla="*/ 992799 w 2740"/>
                  <a:gd name="T1" fmla="*/ 1079661 h 2446"/>
                  <a:gd name="T2" fmla="*/ 948490 w 2740"/>
                  <a:gd name="T3" fmla="*/ 1123966 h 2446"/>
                  <a:gd name="T4" fmla="*/ 885257 w 2740"/>
                  <a:gd name="T5" fmla="*/ 1140290 h 2446"/>
                  <a:gd name="T6" fmla="*/ 376627 w 2740"/>
                  <a:gd name="T7" fmla="*/ 1140290 h 2446"/>
                  <a:gd name="T8" fmla="*/ 316163 w 2740"/>
                  <a:gd name="T9" fmla="*/ 1123966 h 2446"/>
                  <a:gd name="T10" fmla="*/ 271854 w 2740"/>
                  <a:gd name="T11" fmla="*/ 1079194 h 2446"/>
                  <a:gd name="T12" fmla="*/ 16616 w 2740"/>
                  <a:gd name="T13" fmla="*/ 632406 h 2446"/>
                  <a:gd name="T14" fmla="*/ 0 w 2740"/>
                  <a:gd name="T15" fmla="*/ 570378 h 2446"/>
                  <a:gd name="T16" fmla="*/ 16616 w 2740"/>
                  <a:gd name="T17" fmla="*/ 507884 h 2446"/>
                  <a:gd name="T18" fmla="*/ 270931 w 2740"/>
                  <a:gd name="T19" fmla="*/ 62961 h 2446"/>
                  <a:gd name="T20" fmla="*/ 316163 w 2740"/>
                  <a:gd name="T21" fmla="*/ 17256 h 2446"/>
                  <a:gd name="T22" fmla="*/ 373857 w 2740"/>
                  <a:gd name="T23" fmla="*/ 466 h 2446"/>
                  <a:gd name="T24" fmla="*/ 884334 w 2740"/>
                  <a:gd name="T25" fmla="*/ 466 h 2446"/>
                  <a:gd name="T26" fmla="*/ 948490 w 2740"/>
                  <a:gd name="T27" fmla="*/ 17256 h 2446"/>
                  <a:gd name="T28" fmla="*/ 992799 w 2740"/>
                  <a:gd name="T29" fmla="*/ 61562 h 2446"/>
                  <a:gd name="T30" fmla="*/ 1247114 w 2740"/>
                  <a:gd name="T31" fmla="*/ 506484 h 2446"/>
                  <a:gd name="T32" fmla="*/ 1264653 w 2740"/>
                  <a:gd name="T33" fmla="*/ 570378 h 2446"/>
                  <a:gd name="T34" fmla="*/ 1246652 w 2740"/>
                  <a:gd name="T35" fmla="*/ 634738 h 2446"/>
                  <a:gd name="T36" fmla="*/ 992799 w 2740"/>
                  <a:gd name="T37" fmla="*/ 1079661 h 244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40000"/>
              </a:gradFill>
              <a:ln>
                <a:noFill/>
              </a:ln>
              <a:effectLst>
                <a:outerShdw blurRad="50800" dist="38100" dir="2700000" algn="tl" rotWithShape="0">
                  <a:srgbClr val="000000">
                    <a:alpha val="39999"/>
                  </a:srgbClr>
                </a:outerShdw>
              </a:effectLst>
            </p:spPr>
            <p:txBody>
              <a:bodyPr/>
              <a:lstStyle>
                <a:defPPr>
                  <a:defRPr lang="zh-CN"/>
                </a:defPPr>
                <a:lvl1pPr marL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lvl="1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lvl="2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lvl="3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lvl="4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lvl="5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lvl="6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lvl="7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lvl="8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14" name="Freeform 5"/>
            <p:cNvSpPr/>
            <p:nvPr/>
          </p:nvSpPr>
          <p:spPr>
            <a:xfrm rot="1855731">
              <a:off x="8527" y="4524"/>
              <a:ext cx="1965" cy="1755"/>
            </a:xfrm>
            <a:custGeom>
              <a:avLst/>
              <a:gdLst/>
              <a:ahLst/>
              <a:cxnLst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rect l="0" t="0" r="0" b="0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 cmpd="sng">
              <a:solidFill>
                <a:srgbClr val="414455">
                  <a:alpha val="100000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/>
            <a:lstStyle>
              <a:defPPr>
                <a:defRPr lang="zh-CN"/>
              </a:defPPr>
              <a:lvl1pPr marL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lvl="1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lvl="2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lvl="3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lvl="4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lvl="5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lvl="6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lvl="7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lvl="8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  <p:pic>
          <p:nvPicPr>
            <p:cNvPr id="15" name="图片 1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767" y="4579"/>
              <a:ext cx="1538" cy="1537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16" name="矩形 15"/>
          <p:cNvSpPr/>
          <p:nvPr/>
        </p:nvSpPr>
        <p:spPr>
          <a:xfrm>
            <a:off x="1562823" y="474442"/>
            <a:ext cx="857059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buClrTx/>
              <a:buSzTx/>
              <a:buFontTx/>
            </a:pPr>
            <a:r>
              <a:rPr lang="zh-CN" altLang="en-US" sz="2800" b="1" dirty="0">
                <a:solidFill>
                  <a:schemeClr val="tx1">
                    <a:lumMod val="50000"/>
                    <a:lumOff val="50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知识准备</a:t>
            </a:r>
          </a:p>
        </p:txBody>
      </p:sp>
      <p:cxnSp>
        <p:nvCxnSpPr>
          <p:cNvPr id="22" name="直接连接符 21"/>
          <p:cNvCxnSpPr/>
          <p:nvPr/>
        </p:nvCxnSpPr>
        <p:spPr>
          <a:xfrm>
            <a:off x="1656080" y="1100455"/>
            <a:ext cx="9887585" cy="8890"/>
          </a:xfrm>
          <a:prstGeom prst="line">
            <a:avLst/>
          </a:prstGeom>
          <a:ln w="1587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椭圆 22"/>
          <p:cNvSpPr/>
          <p:nvPr/>
        </p:nvSpPr>
        <p:spPr>
          <a:xfrm>
            <a:off x="11459845" y="1052195"/>
            <a:ext cx="114300" cy="114300"/>
          </a:xfrm>
          <a:prstGeom prst="ellipse">
            <a:avLst/>
          </a:prstGeom>
          <a:solidFill>
            <a:srgbClr val="CC99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78835" y="3755390"/>
            <a:ext cx="2063750" cy="242824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842125" y="3814445"/>
            <a:ext cx="2055495" cy="240982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774700" y="1365250"/>
            <a:ext cx="10799445" cy="2261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575945" algn="l" fontAlgn="auto">
              <a:lnSpc>
                <a:spcPct val="150000"/>
              </a:lnSpc>
              <a:buClrTx/>
              <a:buSzTx/>
              <a:buFontTx/>
              <a:buNone/>
            </a:pPr>
            <a:r>
              <a:rPr lang="zh-CN" altLang="en-US" sz="2500" b="1" dirty="0">
                <a:solidFill>
                  <a:srgbClr val="005CA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4. 绝缘剥线钳</a:t>
            </a:r>
          </a:p>
          <a:p>
            <a:pPr indent="575945" algn="l" fontAlgn="auto">
              <a:lnSpc>
                <a:spcPct val="150000"/>
              </a:lnSpc>
              <a:buClrTx/>
              <a:buSzTx/>
              <a:buNone/>
            </a:pPr>
            <a:r>
              <a:rPr lang="zh-CN" altLang="en-US" sz="23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是内线电工、电动机修理、仪器仪表电工常用的工具之一，用来供电工剥除电线头部的表面绝缘层。剥线钳可以使得电线被剥线的部分绝缘皮与电线分开，还可以防止触电。</a:t>
            </a:r>
          </a:p>
        </p:txBody>
      </p:sp>
      <p:grpSp>
        <p:nvGrpSpPr>
          <p:cNvPr id="5" name="组合 4"/>
          <p:cNvGrpSpPr/>
          <p:nvPr/>
        </p:nvGrpSpPr>
        <p:grpSpPr>
          <a:xfrm>
            <a:off x="499745" y="346075"/>
            <a:ext cx="876300" cy="781050"/>
            <a:chOff x="8370" y="4384"/>
            <a:chExt cx="2280" cy="2032"/>
          </a:xfrm>
        </p:grpSpPr>
        <p:grpSp>
          <p:nvGrpSpPr>
            <p:cNvPr id="6" name="组合 158"/>
            <p:cNvGrpSpPr/>
            <p:nvPr/>
          </p:nvGrpSpPr>
          <p:grpSpPr>
            <a:xfrm>
              <a:off x="8370" y="4384"/>
              <a:ext cx="2280" cy="2032"/>
              <a:chOff x="3720691" y="2824413"/>
              <a:chExt cx="1341120" cy="1209172"/>
            </a:xfrm>
          </p:grpSpPr>
          <p:sp>
            <p:nvSpPr>
              <p:cNvPr id="9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1052828 w 2740"/>
                  <a:gd name="T1" fmla="*/ 1144413 h 2446"/>
                  <a:gd name="T2" fmla="*/ 1005840 w 2740"/>
                  <a:gd name="T3" fmla="*/ 1191376 h 2446"/>
                  <a:gd name="T4" fmla="*/ 938784 w 2740"/>
                  <a:gd name="T5" fmla="*/ 1208678 h 2446"/>
                  <a:gd name="T6" fmla="*/ 399399 w 2740"/>
                  <a:gd name="T7" fmla="*/ 1208678 h 2446"/>
                  <a:gd name="T8" fmla="*/ 335280 w 2740"/>
                  <a:gd name="T9" fmla="*/ 1191376 h 2446"/>
                  <a:gd name="T10" fmla="*/ 288292 w 2740"/>
                  <a:gd name="T11" fmla="*/ 1143918 h 2446"/>
                  <a:gd name="T12" fmla="*/ 17621 w 2740"/>
                  <a:gd name="T13" fmla="*/ 670334 h 2446"/>
                  <a:gd name="T14" fmla="*/ 0 w 2740"/>
                  <a:gd name="T15" fmla="*/ 604586 h 2446"/>
                  <a:gd name="T16" fmla="*/ 17621 w 2740"/>
                  <a:gd name="T17" fmla="*/ 538344 h 2446"/>
                  <a:gd name="T18" fmla="*/ 287313 w 2740"/>
                  <a:gd name="T19" fmla="*/ 66737 h 2446"/>
                  <a:gd name="T20" fmla="*/ 335280 w 2740"/>
                  <a:gd name="T21" fmla="*/ 18291 h 2446"/>
                  <a:gd name="T22" fmla="*/ 396462 w 2740"/>
                  <a:gd name="T23" fmla="*/ 494 h 2446"/>
                  <a:gd name="T24" fmla="*/ 937805 w 2740"/>
                  <a:gd name="T25" fmla="*/ 494 h 2446"/>
                  <a:gd name="T26" fmla="*/ 1005840 w 2740"/>
                  <a:gd name="T27" fmla="*/ 18291 h 2446"/>
                  <a:gd name="T28" fmla="*/ 1052828 w 2740"/>
                  <a:gd name="T29" fmla="*/ 65254 h 2446"/>
                  <a:gd name="T30" fmla="*/ 1322521 w 2740"/>
                  <a:gd name="T31" fmla="*/ 536861 h 2446"/>
                  <a:gd name="T32" fmla="*/ 1341120 w 2740"/>
                  <a:gd name="T33" fmla="*/ 604586 h 2446"/>
                  <a:gd name="T34" fmla="*/ 1322031 w 2740"/>
                  <a:gd name="T35" fmla="*/ 672806 h 2446"/>
                  <a:gd name="T36" fmla="*/ 1052828 w 2740"/>
                  <a:gd name="T37" fmla="*/ 1144413 h 244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F9F9F9"/>
                  </a:gs>
                  <a:gs pos="100000">
                    <a:srgbClr val="D3D3D3"/>
                  </a:gs>
                </a:gsLst>
                <a:lin ang="5400000"/>
              </a:gradFill>
              <a:ln>
                <a:noFill/>
              </a:ln>
              <a:effectLst>
                <a:outerShdw blurRad="190500" dist="114300" dir="2700000" algn="tl" rotWithShape="0">
                  <a:srgbClr val="000000">
                    <a:alpha val="39999"/>
                  </a:srgbClr>
                </a:outerShdw>
              </a:effectLst>
            </p:spPr>
            <p:txBody>
              <a:bodyPr/>
              <a:lstStyle>
                <a:defPPr>
                  <a:defRPr lang="zh-CN"/>
                </a:defPPr>
                <a:lvl1pPr marL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lvl="1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lvl="2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lvl="3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lvl="4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lvl="5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lvl="6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lvl="7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lvl="8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0" name="Freeform 5"/>
              <p:cNvSpPr/>
              <p:nvPr/>
            </p:nvSpPr>
            <p:spPr bwMode="auto">
              <a:xfrm rot="1855731">
                <a:off x="3764807" y="2863083"/>
                <a:ext cx="1264653" cy="1140756"/>
              </a:xfrm>
              <a:custGeom>
                <a:avLst/>
                <a:gdLst>
                  <a:gd name="T0" fmla="*/ 992799 w 2740"/>
                  <a:gd name="T1" fmla="*/ 1079661 h 2446"/>
                  <a:gd name="T2" fmla="*/ 948490 w 2740"/>
                  <a:gd name="T3" fmla="*/ 1123966 h 2446"/>
                  <a:gd name="T4" fmla="*/ 885257 w 2740"/>
                  <a:gd name="T5" fmla="*/ 1140290 h 2446"/>
                  <a:gd name="T6" fmla="*/ 376627 w 2740"/>
                  <a:gd name="T7" fmla="*/ 1140290 h 2446"/>
                  <a:gd name="T8" fmla="*/ 316163 w 2740"/>
                  <a:gd name="T9" fmla="*/ 1123966 h 2446"/>
                  <a:gd name="T10" fmla="*/ 271854 w 2740"/>
                  <a:gd name="T11" fmla="*/ 1079194 h 2446"/>
                  <a:gd name="T12" fmla="*/ 16616 w 2740"/>
                  <a:gd name="T13" fmla="*/ 632406 h 2446"/>
                  <a:gd name="T14" fmla="*/ 0 w 2740"/>
                  <a:gd name="T15" fmla="*/ 570378 h 2446"/>
                  <a:gd name="T16" fmla="*/ 16616 w 2740"/>
                  <a:gd name="T17" fmla="*/ 507884 h 2446"/>
                  <a:gd name="T18" fmla="*/ 270931 w 2740"/>
                  <a:gd name="T19" fmla="*/ 62961 h 2446"/>
                  <a:gd name="T20" fmla="*/ 316163 w 2740"/>
                  <a:gd name="T21" fmla="*/ 17256 h 2446"/>
                  <a:gd name="T22" fmla="*/ 373857 w 2740"/>
                  <a:gd name="T23" fmla="*/ 466 h 2446"/>
                  <a:gd name="T24" fmla="*/ 884334 w 2740"/>
                  <a:gd name="T25" fmla="*/ 466 h 2446"/>
                  <a:gd name="T26" fmla="*/ 948490 w 2740"/>
                  <a:gd name="T27" fmla="*/ 17256 h 2446"/>
                  <a:gd name="T28" fmla="*/ 992799 w 2740"/>
                  <a:gd name="T29" fmla="*/ 61562 h 2446"/>
                  <a:gd name="T30" fmla="*/ 1247114 w 2740"/>
                  <a:gd name="T31" fmla="*/ 506484 h 2446"/>
                  <a:gd name="T32" fmla="*/ 1264653 w 2740"/>
                  <a:gd name="T33" fmla="*/ 570378 h 2446"/>
                  <a:gd name="T34" fmla="*/ 1246652 w 2740"/>
                  <a:gd name="T35" fmla="*/ 634738 h 2446"/>
                  <a:gd name="T36" fmla="*/ 992799 w 2740"/>
                  <a:gd name="T37" fmla="*/ 1079661 h 244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40000"/>
              </a:gradFill>
              <a:ln>
                <a:noFill/>
              </a:ln>
              <a:effectLst>
                <a:outerShdw blurRad="50800" dist="38100" dir="2700000" algn="tl" rotWithShape="0">
                  <a:srgbClr val="000000">
                    <a:alpha val="39999"/>
                  </a:srgbClr>
                </a:outerShdw>
              </a:effectLst>
            </p:spPr>
            <p:txBody>
              <a:bodyPr/>
              <a:lstStyle>
                <a:defPPr>
                  <a:defRPr lang="zh-CN"/>
                </a:defPPr>
                <a:lvl1pPr marL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lvl="1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lvl="2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lvl="3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lvl="4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lvl="5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lvl="6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lvl="7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lvl="8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14" name="Freeform 5"/>
            <p:cNvSpPr/>
            <p:nvPr/>
          </p:nvSpPr>
          <p:spPr>
            <a:xfrm rot="1855731">
              <a:off x="8527" y="4524"/>
              <a:ext cx="1965" cy="1755"/>
            </a:xfrm>
            <a:custGeom>
              <a:avLst/>
              <a:gdLst/>
              <a:ahLst/>
              <a:cxnLst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rect l="0" t="0" r="0" b="0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 cmpd="sng">
              <a:solidFill>
                <a:srgbClr val="414455">
                  <a:alpha val="100000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/>
            <a:lstStyle>
              <a:defPPr>
                <a:defRPr lang="zh-CN"/>
              </a:defPPr>
              <a:lvl1pPr marL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lvl="1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lvl="2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lvl="3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lvl="4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lvl="5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lvl="6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lvl="7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lvl="8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  <p:pic>
          <p:nvPicPr>
            <p:cNvPr id="15" name="图片 1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767" y="4579"/>
              <a:ext cx="1538" cy="1537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16" name="矩形 15"/>
          <p:cNvSpPr/>
          <p:nvPr/>
        </p:nvSpPr>
        <p:spPr>
          <a:xfrm>
            <a:off x="1562823" y="474442"/>
            <a:ext cx="857059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buClrTx/>
              <a:buSzTx/>
              <a:buFontTx/>
            </a:pPr>
            <a:r>
              <a:rPr lang="zh-CN" altLang="en-US" sz="2800" b="1" dirty="0">
                <a:solidFill>
                  <a:schemeClr val="tx1">
                    <a:lumMod val="50000"/>
                    <a:lumOff val="50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知识准备</a:t>
            </a:r>
          </a:p>
        </p:txBody>
      </p:sp>
      <p:cxnSp>
        <p:nvCxnSpPr>
          <p:cNvPr id="22" name="直接连接符 21"/>
          <p:cNvCxnSpPr/>
          <p:nvPr/>
        </p:nvCxnSpPr>
        <p:spPr>
          <a:xfrm>
            <a:off x="1656080" y="1100455"/>
            <a:ext cx="9887585" cy="8890"/>
          </a:xfrm>
          <a:prstGeom prst="line">
            <a:avLst/>
          </a:prstGeom>
          <a:ln w="1587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椭圆 22"/>
          <p:cNvSpPr/>
          <p:nvPr/>
        </p:nvSpPr>
        <p:spPr>
          <a:xfrm>
            <a:off x="11459845" y="1052195"/>
            <a:ext cx="114300" cy="114300"/>
          </a:xfrm>
          <a:prstGeom prst="ellipse">
            <a:avLst/>
          </a:prstGeom>
          <a:solidFill>
            <a:srgbClr val="CC99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176520" y="3195955"/>
            <a:ext cx="2212975" cy="322135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</p:tagLst>
</file>

<file path=ppt/theme/theme1.xml><?xml version="1.0" encoding="utf-8"?>
<a:theme xmlns:a="http://schemas.openxmlformats.org/drawingml/2006/main" name="摄图网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时尚混搭风">
      <a:dk1>
        <a:srgbClr val="000000"/>
      </a:dk1>
      <a:lt1>
        <a:srgbClr val="FFFFFF"/>
      </a:lt1>
      <a:dk2>
        <a:srgbClr val="5EA9C1"/>
      </a:dk2>
      <a:lt2>
        <a:srgbClr val="4E889C"/>
      </a:lt2>
      <a:accent1>
        <a:srgbClr val="3D6D84"/>
      </a:accent1>
      <a:accent2>
        <a:srgbClr val="243848"/>
      </a:accent2>
      <a:accent3>
        <a:srgbClr val="BDC7B7"/>
      </a:accent3>
      <a:accent4>
        <a:srgbClr val="9FC5BB"/>
      </a:accent4>
      <a:accent5>
        <a:srgbClr val="E18786"/>
      </a:accent5>
      <a:accent6>
        <a:srgbClr val="518C67"/>
      </a:accent6>
      <a:hlink>
        <a:srgbClr val="C6CBBB"/>
      </a:hlink>
      <a:folHlink>
        <a:srgbClr val="5799AA"/>
      </a:folHlink>
    </a:clrScheme>
    <a:fontScheme name="自定义 1">
      <a:majorFont>
        <a:latin typeface="Calibri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4">
            <a:lumMod val="75000"/>
          </a:schemeClr>
        </a:solidFill>
        <a:ln>
          <a:noFill/>
        </a:ln>
      </a:spPr>
      <a:bodyPr rtlCol="0" anchor="ctr"/>
      <a:lstStyle>
        <a:defPPr algn="ctr">
          <a:defRPr lang="zh-CN" altLang="en-US">
            <a:latin typeface="方正黑体简体" panose="02010601030101010101" pitchFamily="2" charset="-122"/>
            <a:ea typeface="方正黑体简体" panose="02010601030101010101" pitchFamily="2" charset="-122"/>
            <a:sym typeface="方正黑体简体" panose="02010601030101010101" pitchFamily="2" charset="-122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lIns="0" tIns="0" rIns="0" bIns="0" rtlCol="0">
        <a:spAutoFit/>
      </a:bodyPr>
      <a:lstStyle>
        <a:defPPr>
          <a:defRPr sz="1600" b="1" dirty="0" smtClean="0">
            <a:solidFill>
              <a:schemeClr val="accent6"/>
            </a:solidFill>
            <a:latin typeface="微软雅黑" panose="020B0503020204020204" pitchFamily="34" charset="-122"/>
            <a:ea typeface="微软雅黑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3121</Words>
  <Application>Microsoft Office PowerPoint</Application>
  <PresentationFormat>宽屏</PresentationFormat>
  <Paragraphs>198</Paragraphs>
  <Slides>41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41</vt:i4>
      </vt:variant>
    </vt:vector>
  </HeadingPairs>
  <TitlesOfParts>
    <vt:vector size="50" baseType="lpstr">
      <vt:lpstr>Arial</vt:lpstr>
      <vt:lpstr>宋体</vt:lpstr>
      <vt:lpstr>微软雅黑</vt:lpstr>
      <vt:lpstr>楷体</vt:lpstr>
      <vt:lpstr>Calibri</vt:lpstr>
      <vt:lpstr>等线 Light</vt:lpstr>
      <vt:lpstr>等线</vt:lpstr>
      <vt:lpstr>摄图网​​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摄图网</dc:creator>
  <cp:lastModifiedBy>庄玉侠</cp:lastModifiedBy>
  <cp:revision>75</cp:revision>
  <dcterms:created xsi:type="dcterms:W3CDTF">2018-03-26T10:12:00Z</dcterms:created>
  <dcterms:modified xsi:type="dcterms:W3CDTF">2021-08-03T00:55:29Z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592E4022307A4C74810C9485911E59EE</vt:lpwstr>
  </property>
  <property fmtid="{D5CDD505-2E9C-101B-9397-08002B2CF9AE}" pid="3" name="KSOProductBuildVer">
    <vt:lpwstr>2052-11.1.0.10503</vt:lpwstr>
  </property>
  <property fmtid="{D5CDD505-2E9C-101B-9397-08002B2CF9AE}" pid="4" name="KSOSaveFontToCloudKey">
    <vt:lpwstr>386239231_embed</vt:lpwstr>
  </property>
</Properties>
</file>