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3"/>
    <p:sldId id="257" r:id="rId4"/>
    <p:sldId id="400" r:id="rId5"/>
    <p:sldId id="403" r:id="rId6"/>
    <p:sldId id="423" r:id="rId7"/>
    <p:sldId id="422" r:id="rId8"/>
    <p:sldId id="421" r:id="rId9"/>
    <p:sldId id="346" r:id="rId10"/>
    <p:sldId id="363" r:id="rId11"/>
    <p:sldId id="362" r:id="rId12"/>
    <p:sldId id="361" r:id="rId13"/>
    <p:sldId id="360" r:id="rId14"/>
    <p:sldId id="359" r:id="rId15"/>
    <p:sldId id="358" r:id="rId16"/>
    <p:sldId id="357" r:id="rId17"/>
    <p:sldId id="405" r:id="rId18"/>
    <p:sldId id="406" r:id="rId19"/>
    <p:sldId id="409" r:id="rId20"/>
    <p:sldId id="410" r:id="rId21"/>
    <p:sldId id="408" r:id="rId22"/>
    <p:sldId id="407" r:id="rId23"/>
    <p:sldId id="404" r:id="rId24"/>
    <p:sldId id="411" r:id="rId25"/>
    <p:sldId id="412" r:id="rId26"/>
    <p:sldId id="413" r:id="rId27"/>
    <p:sldId id="415" r:id="rId28"/>
    <p:sldId id="414" r:id="rId29"/>
    <p:sldId id="416" r:id="rId30"/>
    <p:sldId id="443" r:id="rId31"/>
    <p:sldId id="260" r:id="rId32"/>
    <p:sldId id="449" r:id="rId33"/>
    <p:sldId id="450" r:id="rId34"/>
    <p:sldId id="451" r:id="rId35"/>
    <p:sldId id="452" r:id="rId36"/>
    <p:sldId id="448" r:id="rId37"/>
    <p:sldId id="459" r:id="rId38"/>
    <p:sldId id="462" r:id="rId39"/>
    <p:sldId id="458"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87f2c0c-1d7e-4143-b891-3b7b53636ecb}">
          <p14:sldIdLst>
            <p14:sldId id="256"/>
            <p14:sldId id="257"/>
            <p14:sldId id="400"/>
            <p14:sldId id="403"/>
            <p14:sldId id="423"/>
            <p14:sldId id="422"/>
            <p14:sldId id="421"/>
            <p14:sldId id="346"/>
            <p14:sldId id="363"/>
            <p14:sldId id="362"/>
            <p14:sldId id="361"/>
            <p14:sldId id="360"/>
            <p14:sldId id="359"/>
            <p14:sldId id="358"/>
            <p14:sldId id="357"/>
            <p14:sldId id="405"/>
            <p14:sldId id="406"/>
            <p14:sldId id="409"/>
            <p14:sldId id="410"/>
            <p14:sldId id="408"/>
            <p14:sldId id="407"/>
            <p14:sldId id="404"/>
            <p14:sldId id="411"/>
            <p14:sldId id="412"/>
            <p14:sldId id="413"/>
            <p14:sldId id="415"/>
            <p14:sldId id="414"/>
            <p14:sldId id="416"/>
            <p14:sldId id="443"/>
            <p14:sldId id="260"/>
            <p14:sldId id="449"/>
            <p14:sldId id="450"/>
            <p14:sldId id="451"/>
            <p14:sldId id="452"/>
            <p14:sldId id="448"/>
            <p14:sldId id="459"/>
            <p14:sldId id="462"/>
            <p14:sldId id="458"/>
          </p14:sldIdLst>
        </p14:section>
      </p14:sectionLst>
    </p:ext>
    <p:ext uri="{EFAFB233-063F-42B5-8137-9DF3F51BA10A}">
      <p15:sldGuideLst xmlns:p15="http://schemas.microsoft.com/office/powerpoint/2012/main">
        <p15:guide id="1" orient="horz" pos="2331" userDrawn="1">
          <p15:clr>
            <a:srgbClr val="A4A3A4"/>
          </p15:clr>
        </p15:guide>
        <p15:guide id="2" pos="3956" userDrawn="1">
          <p15:clr>
            <a:srgbClr val="A4A3A4"/>
          </p15:clr>
        </p15:guide>
        <p15:guide id="3" pos="7356" userDrawn="1">
          <p15:clr>
            <a:srgbClr val="A4A3A4"/>
          </p15:clr>
        </p15:guide>
        <p15:guide id="4" pos="324" userDrawn="1">
          <p15:clr>
            <a:srgbClr val="A4A3A4"/>
          </p15:clr>
        </p15:guide>
        <p15:guide id="5" orient="horz" pos="313" userDrawn="1">
          <p15:clr>
            <a:srgbClr val="A4A3A4"/>
          </p15:clr>
        </p15:guide>
        <p15:guide id="6" orient="horz" pos="40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17F"/>
    <a:srgbClr val="05317D"/>
    <a:srgbClr val="0544AD"/>
    <a:srgbClr val="07317A"/>
    <a:srgbClr val="075CE9"/>
    <a:srgbClr val="04317E"/>
    <a:srgbClr val="06317C"/>
    <a:srgbClr val="2A2C33"/>
    <a:srgbClr val="05317E"/>
    <a:srgbClr val="165D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331"/>
        <p:guide pos="3956"/>
        <p:guide pos="7356"/>
        <p:guide pos="324"/>
        <p:guide orient="horz" pos="313"/>
        <p:guide orient="horz" pos="4066"/>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gs" Target="tags/tag35.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A817CAC-A2B1-4D62-BD2E-BF621B583184}" type="doc">
      <dgm:prSet loTypeId="process" loCatId="process" qsTypeId="urn:microsoft.com/office/officeart/2005/8/quickstyle/simple1#1" qsCatId="simple" csTypeId="urn:microsoft.com/office/officeart/2005/8/colors/accent1_2#1" csCatId="accent1" phldr="1"/>
      <dgm:spPr/>
      <dgm:t>
        <a:bodyPr/>
        <a:lstStyle/>
        <a:p>
          <a:endParaRPr lang="zh-CN" altLang="en-US"/>
        </a:p>
      </dgm:t>
    </dgm:pt>
    <dgm:pt modelId="{A3A43B80-F5C7-4319-9DEA-9007010EEC61}">
      <dgm:prSet phldrT="[文本]"/>
      <dgm:spPr>
        <a:solidFill>
          <a:srgbClr val="0070C0"/>
        </a:solidFill>
      </dgm:spPr>
      <dgm:t>
        <a:bodyPr/>
        <a:lstStyle/>
        <a:p>
          <a:r>
            <a:rPr lang="en-US" altLang="zh-CN" dirty="0">
              <a:solidFill>
                <a:schemeClr val="bg1"/>
              </a:solidFill>
            </a:rPr>
            <a:t>(1642-1646)</a:t>
          </a:r>
          <a:endParaRPr lang="zh-CN" altLang="en-US" dirty="0">
            <a:solidFill>
              <a:schemeClr val="bg1"/>
            </a:solidFill>
          </a:endParaRPr>
        </a:p>
      </dgm:t>
    </dgm:pt>
    <dgm:pt modelId="{A29390A6-9AE3-45EA-9A8A-0BCD4D806A84}" cxnId="{1FF192CC-2FC9-446A-B37A-8C26D709CCE7}" type="parTrans">
      <dgm:prSet/>
      <dgm:spPr/>
      <dgm:t>
        <a:bodyPr/>
        <a:lstStyle/>
        <a:p>
          <a:endParaRPr lang="zh-CN" altLang="en-US"/>
        </a:p>
      </dgm:t>
    </dgm:pt>
    <dgm:pt modelId="{6003AC96-8911-4448-84EA-06879C55739C}" cxnId="{1FF192CC-2FC9-446A-B37A-8C26D709CCE7}" type="sibTrans">
      <dgm:prSet/>
      <dgm:spPr>
        <a:solidFill>
          <a:schemeClr val="tx2"/>
        </a:solidFill>
      </dgm:spPr>
      <dgm:t>
        <a:bodyPr/>
        <a:lstStyle/>
        <a:p>
          <a:endParaRPr lang="zh-CN" altLang="en-US">
            <a:solidFill>
              <a:schemeClr val="tx1"/>
            </a:solidFill>
          </a:endParaRPr>
        </a:p>
      </dgm:t>
    </dgm:pt>
    <dgm:pt modelId="{2141ACA9-1D85-4A44-BC57-F890E59C162D}">
      <dgm:prSet phldrT="[文本]" phldr="0" custT="1"/>
      <dgm:spPr>
        <a:solidFill>
          <a:srgbClr val="0070C0">
            <a:alpha val="90000"/>
          </a:srgbClr>
        </a:solidFill>
      </dgm:spPr>
      <dgm:t>
        <a:bodyPr vert="horz" wrap="square"/>
        <a:p>
          <a:pPr>
            <a:lnSpc>
              <a:spcPct val="100000"/>
            </a:lnSpc>
            <a:spcBef>
              <a:spcPct val="0"/>
            </a:spcBef>
            <a:spcAft>
              <a:spcPct val="15000"/>
            </a:spcAft>
          </a:pPr>
          <a:r>
            <a:rPr lang="zh-CN" altLang="en-US" sz="1400" baseline="0" dirty="0">
              <a:solidFill>
                <a:schemeClr val="bg1"/>
              </a:solidFill>
              <a:latin typeface="Times New Roman" panose="02020603050405020304" pitchFamily="18" charset="0"/>
              <a:cs typeface="Times New Roman" panose="02020603050405020304" pitchFamily="18" charset="0"/>
            </a:rPr>
            <a:t/>
          </a:r>
          <a:endParaRPr lang="zh-CN" altLang="en-US" sz="1400" baseline="0" dirty="0">
            <a:solidFill>
              <a:schemeClr val="bg1"/>
            </a:solidFill>
            <a:latin typeface="Times New Roman" panose="02020603050405020304" pitchFamily="18" charset="0"/>
            <a:cs typeface="Times New Roman" panose="02020603050405020304" pitchFamily="18" charset="0"/>
          </a:endParaRPr>
        </a:p>
      </dgm:t>
    </dgm:pt>
    <dgm:pt modelId="{3FD98B57-6254-435F-A73C-A112F179D56C}" cxnId="{5745353F-1BBA-4028-A1AF-C91E05D20C6F}" type="parTrans">
      <dgm:prSet/>
      <dgm:spPr/>
      <dgm:t>
        <a:bodyPr/>
        <a:lstStyle/>
        <a:p>
          <a:endParaRPr lang="zh-CN" altLang="en-US"/>
        </a:p>
      </dgm:t>
    </dgm:pt>
    <dgm:pt modelId="{B7216EE2-27FD-469C-892D-EFF7E21784AA}" cxnId="{5745353F-1BBA-4028-A1AF-C91E05D20C6F}" type="sibTrans">
      <dgm:prSet/>
      <dgm:spPr/>
      <dgm:t>
        <a:bodyPr/>
        <a:lstStyle/>
        <a:p>
          <a:endParaRPr lang="zh-CN" altLang="en-US"/>
        </a:p>
      </dgm:t>
    </dgm:pt>
    <dgm:pt modelId="{3A6C69F2-DCFF-4949-803E-E0C37C809461}">
      <dgm:prSet phldr="0" custT="1"/>
      <dgm:spPr/>
      <dgm:t>
        <a:bodyPr vert="horz" wrap="square"/>
        <a:p>
          <a:pPr>
            <a:lnSpc>
              <a:spcPct val="100000"/>
            </a:lnSpc>
            <a:spcBef>
              <a:spcPct val="0"/>
            </a:spcBef>
            <a:spcAft>
              <a:spcPct val="15000"/>
            </a:spcAft>
          </a:pPr>
          <a:r>
            <a:rPr lang="en-US" altLang="zh-CN" sz="1400" baseline="0" dirty="0">
              <a:solidFill>
                <a:schemeClr val="bg1"/>
              </a:solidFill>
              <a:latin typeface="Times New Roman" panose="02020603050405020304" pitchFamily="18" charset="0"/>
              <a:cs typeface="Times New Roman" panose="02020603050405020304" pitchFamily="18" charset="0"/>
            </a:rPr>
            <a:t>The First Civil War</a:t>
          </a:r>
          <a:r>
            <a:rPr lang="zh-CN" altLang="en-US" sz="1400" baseline="0" dirty="0">
              <a:solidFill>
                <a:schemeClr val="bg1"/>
              </a:solidFill>
              <a:latin typeface="Times New Roman" panose="02020603050405020304" pitchFamily="18" charset="0"/>
              <a:cs typeface="Times New Roman" panose="02020603050405020304" pitchFamily="18" charset="0"/>
            </a:rPr>
            <a:t/>
          </a:r>
          <a:endParaRPr lang="zh-CN" altLang="en-US" sz="1400" baseline="0" dirty="0">
            <a:solidFill>
              <a:schemeClr val="bg1"/>
            </a:solidFill>
            <a:latin typeface="Times New Roman" panose="02020603050405020304" pitchFamily="18" charset="0"/>
            <a:cs typeface="Times New Roman" panose="02020603050405020304" pitchFamily="18" charset="0"/>
          </a:endParaRPr>
        </a:p>
      </dgm:t>
    </dgm:pt>
    <dgm:pt modelId="{CFDD3222-804E-42D3-ACA5-9771A3EFED73}" cxnId="{69A13AA5-AF1C-40F6-AC43-A51131FD968C}" type="parTrans">
      <dgm:prSet/>
      <dgm:spPr/>
    </dgm:pt>
    <dgm:pt modelId="{57568A8A-5AF9-46A0-A96B-7663697AC2B6}" cxnId="{69A13AA5-AF1C-40F6-AC43-A51131FD968C}" type="sibTrans">
      <dgm:prSet/>
      <dgm:spPr/>
    </dgm:pt>
    <dgm:pt modelId="{BF08904B-C41C-480D-982A-ED78F945269F}">
      <dgm:prSet phldrT="[文本]"/>
      <dgm:spPr>
        <a:solidFill>
          <a:srgbClr val="0070C0"/>
        </a:solidFill>
      </dgm:spPr>
      <dgm:t>
        <a:bodyPr/>
        <a:lstStyle/>
        <a:p>
          <a:r>
            <a:rPr lang="en-US" altLang="zh-CN" dirty="0">
              <a:solidFill>
                <a:schemeClr val="bg1"/>
              </a:solidFill>
            </a:rPr>
            <a:t>(1648)</a:t>
          </a:r>
          <a:endParaRPr lang="zh-CN" altLang="en-US" dirty="0">
            <a:solidFill>
              <a:schemeClr val="bg1"/>
            </a:solidFill>
          </a:endParaRPr>
        </a:p>
      </dgm:t>
    </dgm:pt>
    <dgm:pt modelId="{839164EB-4C34-4E0B-84D9-C12F0359C6C1}" cxnId="{F3B26A43-7859-4E6E-B837-70D373DC4D28}" type="parTrans">
      <dgm:prSet/>
      <dgm:spPr/>
      <dgm:t>
        <a:bodyPr/>
        <a:lstStyle/>
        <a:p>
          <a:endParaRPr lang="zh-CN" altLang="en-US"/>
        </a:p>
      </dgm:t>
    </dgm:pt>
    <dgm:pt modelId="{B24BC83C-9BC1-49A3-BEDE-91EE789BC0FE}" cxnId="{F3B26A43-7859-4E6E-B837-70D373DC4D28}" type="sibTrans">
      <dgm:prSet/>
      <dgm:spPr>
        <a:solidFill>
          <a:schemeClr val="tx2"/>
        </a:solidFill>
      </dgm:spPr>
      <dgm:t>
        <a:bodyPr/>
        <a:lstStyle/>
        <a:p>
          <a:endParaRPr lang="zh-CN" altLang="en-US"/>
        </a:p>
      </dgm:t>
    </dgm:pt>
    <dgm:pt modelId="{61423F92-3C96-419C-8FA8-1B6E82DDA8CE}">
      <dgm:prSet phldrT="[文本]" custT="1"/>
      <dgm:spPr>
        <a:solidFill>
          <a:srgbClr val="0070C0"/>
        </a:solidFill>
      </dgm:spPr>
      <dgm:t>
        <a:bodyPr/>
        <a:lstStyle/>
        <a:p>
          <a:r>
            <a:rPr lang="en-US" altLang="zh-CN" sz="1600" dirty="0">
              <a:solidFill>
                <a:schemeClr val="bg1"/>
              </a:solidFill>
              <a:latin typeface="Times New Roman" panose="02020603050405020304" pitchFamily="18" charset="0"/>
              <a:cs typeface="Times New Roman" panose="02020603050405020304" pitchFamily="18" charset="0"/>
            </a:rPr>
            <a:t>The Second Civil War</a:t>
          </a:r>
          <a:endParaRPr lang="zh-CN" altLang="en-US" sz="1600" dirty="0">
            <a:solidFill>
              <a:schemeClr val="bg1"/>
            </a:solidFill>
            <a:latin typeface="Times New Roman" panose="02020603050405020304" pitchFamily="18" charset="0"/>
            <a:cs typeface="Times New Roman" panose="02020603050405020304" pitchFamily="18" charset="0"/>
          </a:endParaRPr>
        </a:p>
      </dgm:t>
    </dgm:pt>
    <dgm:pt modelId="{4289A190-8411-46E7-9F42-3A8B370205C1}" cxnId="{579BBD98-339F-46ED-977D-56B7A60A67F8}" type="parTrans">
      <dgm:prSet/>
      <dgm:spPr/>
      <dgm:t>
        <a:bodyPr/>
        <a:lstStyle/>
        <a:p>
          <a:endParaRPr lang="zh-CN" altLang="en-US"/>
        </a:p>
      </dgm:t>
    </dgm:pt>
    <dgm:pt modelId="{09315D60-632E-428A-BEE0-4CB1E5BE7442}" cxnId="{579BBD98-339F-46ED-977D-56B7A60A67F8}" type="sibTrans">
      <dgm:prSet/>
      <dgm:spPr/>
      <dgm:t>
        <a:bodyPr/>
        <a:lstStyle/>
        <a:p>
          <a:endParaRPr lang="zh-CN" altLang="en-US"/>
        </a:p>
      </dgm:t>
    </dgm:pt>
    <dgm:pt modelId="{791DFF69-6E63-4A16-A4C5-FD21B3259B2F}">
      <dgm:prSet phldrT="[文本]"/>
      <dgm:spPr>
        <a:solidFill>
          <a:srgbClr val="0070C0"/>
        </a:solidFill>
      </dgm:spPr>
      <dgm:t>
        <a:bodyPr/>
        <a:lstStyle/>
        <a:p>
          <a:r>
            <a:rPr lang="en-US" altLang="zh-CN" dirty="0"/>
            <a:t>(</a:t>
          </a:r>
          <a:r>
            <a:rPr lang="en-US" altLang="zh-CN" dirty="0">
              <a:solidFill>
                <a:schemeClr val="bg1"/>
              </a:solidFill>
            </a:rPr>
            <a:t>1649-1660)</a:t>
          </a:r>
          <a:endParaRPr lang="zh-CN" altLang="en-US" dirty="0">
            <a:solidFill>
              <a:schemeClr val="bg1"/>
            </a:solidFill>
          </a:endParaRPr>
        </a:p>
      </dgm:t>
    </dgm:pt>
    <dgm:pt modelId="{4B965512-275B-481A-B71C-17F75DEC72A8}" cxnId="{F5CA4D14-A441-47F9-9423-3A55C64E96BE}" type="parTrans">
      <dgm:prSet/>
      <dgm:spPr/>
      <dgm:t>
        <a:bodyPr/>
        <a:lstStyle/>
        <a:p>
          <a:endParaRPr lang="zh-CN" altLang="en-US"/>
        </a:p>
      </dgm:t>
    </dgm:pt>
    <dgm:pt modelId="{966A55EA-6239-4B07-A538-C51B51D98E8B}" cxnId="{F5CA4D14-A441-47F9-9423-3A55C64E96BE}" type="sibTrans">
      <dgm:prSet/>
      <dgm:spPr>
        <a:solidFill>
          <a:schemeClr val="tx2"/>
        </a:solidFill>
      </dgm:spPr>
      <dgm:t>
        <a:bodyPr/>
        <a:lstStyle/>
        <a:p>
          <a:endParaRPr lang="zh-CN" altLang="en-US"/>
        </a:p>
      </dgm:t>
    </dgm:pt>
    <dgm:pt modelId="{4079A60D-66EA-4F89-AE48-39052821DF0F}">
      <dgm:prSet phldrT="[文本]" phldr="0" custT="1"/>
      <dgm:spPr>
        <a:solidFill>
          <a:srgbClr val="0070C0"/>
        </a:solidFill>
      </dgm:spPr>
      <dgm:t>
        <a:bodyPr vert="horz" wrap="square"/>
        <a:p>
          <a:pPr>
            <a:lnSpc>
              <a:spcPct val="100000"/>
            </a:lnSpc>
            <a:spcBef>
              <a:spcPct val="0"/>
            </a:spcBef>
            <a:spcAft>
              <a:spcPct val="15000"/>
            </a:spcAft>
          </a:pPr>
          <a:r>
            <a:rPr lang="en-US" altLang="zh-CN" sz="1200" dirty="0">
              <a:solidFill>
                <a:schemeClr val="bg1"/>
              </a:solidFill>
              <a:latin typeface="Times New Roman" panose="02020603050405020304" pitchFamily="18" charset="0"/>
              <a:cs typeface="Times New Roman" panose="02020603050405020304" pitchFamily="18" charset="0"/>
            </a:rPr>
            <a:t>Commonwealth: the summit of English Bourgeoisie Revolution</a:t>
          </a:r>
          <a:r>
            <a:rPr lang="zh-CN" altLang="en-US" sz="1200" dirty="0">
              <a:solidFill>
                <a:schemeClr val="bg1"/>
              </a:solidFill>
              <a:latin typeface="Times New Roman" panose="02020603050405020304" pitchFamily="18" charset="0"/>
              <a:cs typeface="Times New Roman" panose="02020603050405020304" pitchFamily="18" charset="0"/>
            </a:rPr>
            <a:t/>
          </a:r>
          <a:endParaRPr lang="zh-CN" altLang="en-US" sz="1200" dirty="0">
            <a:solidFill>
              <a:schemeClr val="bg1"/>
            </a:solidFill>
            <a:latin typeface="Times New Roman" panose="02020603050405020304" pitchFamily="18" charset="0"/>
            <a:cs typeface="Times New Roman" panose="02020603050405020304" pitchFamily="18" charset="0"/>
          </a:endParaRPr>
        </a:p>
      </dgm:t>
    </dgm:pt>
    <dgm:pt modelId="{74F87A77-7F45-4327-A4E6-CE1B831D26EA}" cxnId="{34D8B8B5-EA25-4987-82A1-FCE6B14E4D7B}" type="parTrans">
      <dgm:prSet/>
      <dgm:spPr/>
      <dgm:t>
        <a:bodyPr/>
        <a:lstStyle/>
        <a:p>
          <a:endParaRPr lang="zh-CN" altLang="en-US"/>
        </a:p>
      </dgm:t>
    </dgm:pt>
    <dgm:pt modelId="{2258CD22-D0DE-4E8F-B358-A1BB10943A2A}" cxnId="{34D8B8B5-EA25-4987-82A1-FCE6B14E4D7B}" type="sibTrans">
      <dgm:prSet/>
      <dgm:spPr/>
      <dgm:t>
        <a:bodyPr/>
        <a:lstStyle/>
        <a:p>
          <a:endParaRPr lang="zh-CN" altLang="en-US"/>
        </a:p>
      </dgm:t>
    </dgm:pt>
    <dgm:pt modelId="{9BC35E6F-ACEB-4145-8494-476D14B7016E}">
      <dgm:prSet phldrT="[文本]"/>
      <dgm:spPr>
        <a:solidFill>
          <a:srgbClr val="0070C0"/>
        </a:solidFill>
      </dgm:spPr>
      <dgm:t>
        <a:bodyPr/>
        <a:lstStyle/>
        <a:p>
          <a:r>
            <a:rPr lang="en-US" altLang="zh-CN" dirty="0">
              <a:solidFill>
                <a:schemeClr val="bg1"/>
              </a:solidFill>
            </a:rPr>
            <a:t>(1660-1688</a:t>
          </a:r>
          <a:r>
            <a:rPr lang="en-US" altLang="zh-CN" dirty="0"/>
            <a:t>)</a:t>
          </a:r>
          <a:endParaRPr lang="zh-CN" altLang="en-US" dirty="0"/>
        </a:p>
      </dgm:t>
    </dgm:pt>
    <dgm:pt modelId="{F2B24091-2600-4909-82FC-06C03F88E1F2}" cxnId="{B7B436B7-9DB0-43DB-AC50-26AD89B83690}" type="parTrans">
      <dgm:prSet/>
      <dgm:spPr/>
      <dgm:t>
        <a:bodyPr/>
        <a:lstStyle/>
        <a:p>
          <a:endParaRPr lang="zh-CN" altLang="en-US"/>
        </a:p>
      </dgm:t>
    </dgm:pt>
    <dgm:pt modelId="{7EF33011-B047-4221-8B0D-FEA401E6D511}" cxnId="{B7B436B7-9DB0-43DB-AC50-26AD89B83690}" type="sibTrans">
      <dgm:prSet/>
      <dgm:spPr/>
      <dgm:t>
        <a:bodyPr/>
        <a:lstStyle/>
        <a:p>
          <a:endParaRPr lang="zh-CN" altLang="en-US"/>
        </a:p>
      </dgm:t>
    </dgm:pt>
    <dgm:pt modelId="{8B07777F-1C64-4C48-B5B3-8C41015F20D0}">
      <dgm:prSet phldrT="[文本]" phldr="0" custT="1"/>
      <dgm:spPr>
        <a:solidFill>
          <a:srgbClr val="0070C0"/>
        </a:solidFill>
      </dgm:spPr>
      <dgm:t>
        <a:bodyPr vert="horz" wrap="square"/>
        <a:lstStyle/>
        <a:p>
          <a:pPr>
            <a:lnSpc>
              <a:spcPct val="100000"/>
            </a:lnSpc>
            <a:spcBef>
              <a:spcPct val="0"/>
            </a:spcBef>
            <a:spcAft>
              <a:spcPct val="15000"/>
            </a:spcAft>
          </a:pPr>
          <a:r>
            <a:rPr lang="en-US" altLang="zh-CN" sz="1400" dirty="0">
              <a:solidFill>
                <a:schemeClr val="bg1"/>
              </a:solidFill>
              <a:latin typeface="Times New Roman" panose="02020603050405020304" pitchFamily="18" charset="0"/>
              <a:cs typeface="Times New Roman" panose="02020603050405020304" pitchFamily="18" charset="0"/>
            </a:rPr>
            <a:t>Restoration</a:t>
          </a:r>
          <a:endParaRPr lang="zh-CN" altLang="en-US" sz="1400" dirty="0">
            <a:solidFill>
              <a:schemeClr val="bg1"/>
            </a:solidFill>
            <a:latin typeface="Times New Roman" panose="02020603050405020304" pitchFamily="18" charset="0"/>
            <a:cs typeface="Times New Roman" panose="02020603050405020304" pitchFamily="18" charset="0"/>
          </a:endParaRPr>
        </a:p>
      </dgm:t>
    </dgm:pt>
    <dgm:pt modelId="{4372AD45-9654-410F-97B7-F4F44B02EA2A}" cxnId="{1F336F4D-AFEB-4DDF-8477-8A9E078E675D}" type="parTrans">
      <dgm:prSet/>
      <dgm:spPr/>
      <dgm:t>
        <a:bodyPr/>
        <a:lstStyle/>
        <a:p>
          <a:endParaRPr lang="zh-CN" altLang="en-US"/>
        </a:p>
      </dgm:t>
    </dgm:pt>
    <dgm:pt modelId="{F65D16E0-4240-4F95-A5EA-DC0812C6D6CD}" cxnId="{1F336F4D-AFEB-4DDF-8477-8A9E078E675D}" type="sibTrans">
      <dgm:prSet/>
      <dgm:spPr/>
      <dgm:t>
        <a:bodyPr/>
        <a:lstStyle/>
        <a:p>
          <a:endParaRPr lang="zh-CN" altLang="en-US"/>
        </a:p>
      </dgm:t>
    </dgm:pt>
    <dgm:pt modelId="{B9B861B9-D3A0-4265-83D5-DB5265365463}">
      <dgm:prSet phldr="0" custT="1"/>
      <dgm:spPr/>
      <dgm:t>
        <a:bodyPr vert="horz" wrap="square"/>
        <a:lstStyle/>
        <a:p>
          <a:pPr>
            <a:lnSpc>
              <a:spcPct val="100000"/>
            </a:lnSpc>
            <a:spcBef>
              <a:spcPct val="0"/>
            </a:spcBef>
            <a:spcAft>
              <a:spcPct val="15000"/>
            </a:spcAft>
          </a:pPr>
          <a:r>
            <a:rPr lang="en-US" altLang="zh-CN" sz="1400" dirty="0">
              <a:solidFill>
                <a:schemeClr val="bg1"/>
              </a:solidFill>
              <a:latin typeface="Times New Roman" panose="02020603050405020304" pitchFamily="18" charset="0"/>
              <a:cs typeface="Times New Roman" panose="02020603050405020304" pitchFamily="18" charset="0"/>
            </a:rPr>
            <a:t>The Glorious Revolution</a:t>
          </a:r>
          <a:endParaRPr lang="zh-CN" altLang="en-US" sz="1400" dirty="0">
            <a:solidFill>
              <a:schemeClr val="bg1"/>
            </a:solidFill>
            <a:latin typeface="Times New Roman" panose="02020603050405020304" pitchFamily="18" charset="0"/>
            <a:cs typeface="Times New Roman" panose="02020603050405020304" pitchFamily="18" charset="0"/>
          </a:endParaRPr>
        </a:p>
      </dgm:t>
    </dgm:pt>
    <dgm:pt modelId="{1155733A-D58B-4F33-AD3E-FF0549058E95}" cxnId="{AD6D265D-2526-4123-B8DA-7A04DF4D7300}" type="parTrans">
      <dgm:prSet/>
      <dgm:spPr/>
      <dgm:t>
        <a:bodyPr/>
        <a:lstStyle/>
        <a:p>
          <a:endParaRPr lang="zh-CN" altLang="en-US"/>
        </a:p>
      </dgm:t>
    </dgm:pt>
    <dgm:pt modelId="{A9456F63-D6BE-42C7-B128-31E2D47ADB36}" cxnId="{AD6D265D-2526-4123-B8DA-7A04DF4D7300}" type="sibTrans">
      <dgm:prSet/>
      <dgm:spPr/>
      <dgm:t>
        <a:bodyPr/>
        <a:lstStyle/>
        <a:p>
          <a:endParaRPr lang="zh-CN" altLang="en-US"/>
        </a:p>
      </dgm:t>
    </dgm:pt>
    <dgm:pt modelId="{20118104-5F65-4E29-8A1B-D11D3A7BECBE}" type="pres">
      <dgm:prSet presAssocID="{2A817CAC-A2B1-4D62-BD2E-BF621B583184}" presName="Name0" presStyleCnt="0">
        <dgm:presLayoutVars>
          <dgm:dir/>
          <dgm:animLvl val="lvl"/>
          <dgm:resizeHandles val="exact"/>
        </dgm:presLayoutVars>
      </dgm:prSet>
      <dgm:spPr/>
    </dgm:pt>
    <dgm:pt modelId="{5338B5E9-E3D5-4188-A4F8-F09EDE04E295}" type="pres">
      <dgm:prSet presAssocID="{2A817CAC-A2B1-4D62-BD2E-BF621B583184}" presName="tSp" presStyleCnt="0"/>
      <dgm:spPr/>
    </dgm:pt>
    <dgm:pt modelId="{401D8905-17E2-45B1-836A-F12997B30FC5}" type="pres">
      <dgm:prSet presAssocID="{2A817CAC-A2B1-4D62-BD2E-BF621B583184}" presName="bSp" presStyleCnt="0"/>
      <dgm:spPr/>
    </dgm:pt>
    <dgm:pt modelId="{CEE3C63B-4A8D-4B96-AE71-580D43211E0C}" type="pres">
      <dgm:prSet presAssocID="{2A817CAC-A2B1-4D62-BD2E-BF621B583184}" presName="process" presStyleCnt="0"/>
      <dgm:spPr/>
    </dgm:pt>
    <dgm:pt modelId="{2D95301F-9382-4408-AE50-105E77A8BF93}" type="pres">
      <dgm:prSet presAssocID="{A3A43B80-F5C7-4319-9DEA-9007010EEC61}" presName="composite1" presStyleCnt="0"/>
      <dgm:spPr/>
    </dgm:pt>
    <dgm:pt modelId="{2CD08DDE-2E22-43F8-B4C1-DFC607CFF398}" type="pres">
      <dgm:prSet presAssocID="{A3A43B80-F5C7-4319-9DEA-9007010EEC61}" presName="dummyNode1" presStyleCnt="0"/>
      <dgm:spPr/>
    </dgm:pt>
    <dgm:pt modelId="{DB8E41F8-65D6-43E5-A4C3-A25D7F8471D9}" type="pres">
      <dgm:prSet presAssocID="{A3A43B80-F5C7-4319-9DEA-9007010EEC61}" presName="childNode1" presStyleLbl="bgAcc1" presStyleIdx="0" presStyleCnt="4" custScaleX="97456" custScaleY="176884" custLinFactNeighborX="11104" custLinFactNeighborY="-3033">
        <dgm:presLayoutVars>
          <dgm:bulletEnabled val="1"/>
        </dgm:presLayoutVars>
      </dgm:prSet>
      <dgm:spPr/>
    </dgm:pt>
    <dgm:pt modelId="{FCFF0A03-6BD7-498C-8B20-72C496FBE0A1}" type="pres">
      <dgm:prSet presAssocID="{A3A43B80-F5C7-4319-9DEA-9007010EEC61}" presName="childNode1tx" presStyleCnt="0">
        <dgm:presLayoutVars>
          <dgm:bulletEnabled val="1"/>
        </dgm:presLayoutVars>
      </dgm:prSet>
      <dgm:spPr/>
    </dgm:pt>
    <dgm:pt modelId="{5E812562-3741-4E86-8093-6008F3C1B871}" type="pres">
      <dgm:prSet presAssocID="{A3A43B80-F5C7-4319-9DEA-9007010EEC61}" presName="parentNode1" presStyleLbl="node1" presStyleIdx="0" presStyleCnt="4" custLinFactY="-100000" custLinFactNeighborX="-6258" custLinFactNeighborY="-154679">
        <dgm:presLayoutVars>
          <dgm:chMax val="1"/>
          <dgm:bulletEnabled val="1"/>
        </dgm:presLayoutVars>
      </dgm:prSet>
      <dgm:spPr/>
    </dgm:pt>
    <dgm:pt modelId="{4340A94B-A365-41A6-BA70-D0D3E5C9077F}" type="pres">
      <dgm:prSet presAssocID="{A3A43B80-F5C7-4319-9DEA-9007010EEC61}" presName="connSite1" presStyleCnt="0"/>
      <dgm:spPr/>
    </dgm:pt>
    <dgm:pt modelId="{84BC3CBF-8C3B-4A8F-A0BF-ECFF62DC6DF9}" type="pres">
      <dgm:prSet presAssocID="{6003AC96-8911-4448-84EA-06879C55739C}" presName="Name9" presStyleLbl="sibTrans2D1" presStyleIdx="0" presStyleCnt="3" custLinFactNeighborX="-2483" custLinFactNeighborY="1025"/>
      <dgm:spPr/>
    </dgm:pt>
    <dgm:pt modelId="{37759B3D-43E1-43E6-A040-DCA2BDC4FA14}" type="pres">
      <dgm:prSet presAssocID="{BF08904B-C41C-480D-982A-ED78F945269F}" presName="composite2" presStyleCnt="0"/>
      <dgm:spPr/>
    </dgm:pt>
    <dgm:pt modelId="{C8FAC2C8-2896-41D7-B54B-8B5630C9964F}" type="pres">
      <dgm:prSet presAssocID="{BF08904B-C41C-480D-982A-ED78F945269F}" presName="dummyNode2" presStyleCnt="0"/>
      <dgm:spPr/>
    </dgm:pt>
    <dgm:pt modelId="{F7201A96-D1CA-48A0-B065-4E35E98213C9}" type="pres">
      <dgm:prSet presAssocID="{BF08904B-C41C-480D-982A-ED78F945269F}" presName="childNode2" presStyleLbl="bgAcc1" presStyleIdx="1" presStyleCnt="4" custScaleY="178047">
        <dgm:presLayoutVars>
          <dgm:bulletEnabled val="1"/>
        </dgm:presLayoutVars>
      </dgm:prSet>
      <dgm:spPr/>
    </dgm:pt>
    <dgm:pt modelId="{BF85518D-FED2-4120-B594-FC36B1224C2F}" type="pres">
      <dgm:prSet presAssocID="{BF08904B-C41C-480D-982A-ED78F945269F}" presName="childNode2tx" presStyleCnt="0">
        <dgm:presLayoutVars>
          <dgm:bulletEnabled val="1"/>
        </dgm:presLayoutVars>
      </dgm:prSet>
      <dgm:spPr/>
    </dgm:pt>
    <dgm:pt modelId="{CF90B402-5A77-4A50-AE6C-406E5E1269EB}" type="pres">
      <dgm:prSet presAssocID="{BF08904B-C41C-480D-982A-ED78F945269F}" presName="parentNode2" presStyleLbl="node1" presStyleIdx="1" presStyleCnt="4" custLinFactNeighborX="-21312" custLinFactNeighborY="-33578">
        <dgm:presLayoutVars>
          <dgm:chMax val="0"/>
          <dgm:bulletEnabled val="1"/>
        </dgm:presLayoutVars>
      </dgm:prSet>
      <dgm:spPr/>
    </dgm:pt>
    <dgm:pt modelId="{110DEF5D-3BA2-439D-94BE-179B30096A07}" type="pres">
      <dgm:prSet presAssocID="{BF08904B-C41C-480D-982A-ED78F945269F}" presName="connSite2" presStyleCnt="0"/>
      <dgm:spPr/>
    </dgm:pt>
    <dgm:pt modelId="{4063BD3C-5FEE-4AD8-8E11-A61EE7E20964}" type="pres">
      <dgm:prSet presAssocID="{B24BC83C-9BC1-49A3-BEDE-91EE789BC0FE}" presName="Name18" presStyleLbl="sibTrans2D1" presStyleIdx="1" presStyleCnt="3"/>
      <dgm:spPr/>
    </dgm:pt>
    <dgm:pt modelId="{106792D4-B6B4-4C5F-A752-58B7D1655404}" type="pres">
      <dgm:prSet presAssocID="{791DFF69-6E63-4A16-A4C5-FD21B3259B2F}" presName="composite1" presStyleCnt="0"/>
      <dgm:spPr/>
    </dgm:pt>
    <dgm:pt modelId="{0EC0F625-5DF9-430D-A9DD-C79822E3FD2D}" type="pres">
      <dgm:prSet presAssocID="{791DFF69-6E63-4A16-A4C5-FD21B3259B2F}" presName="dummyNode1" presStyleCnt="0"/>
      <dgm:spPr/>
    </dgm:pt>
    <dgm:pt modelId="{BED3B4BB-AFE9-43C5-95F1-FAE7790567C8}" type="pres">
      <dgm:prSet presAssocID="{791DFF69-6E63-4A16-A4C5-FD21B3259B2F}" presName="childNode1" presStyleLbl="bgAcc1" presStyleIdx="2" presStyleCnt="4" custScaleX="109239" custScaleY="183250" custLinFactNeighborX="-11132" custLinFactNeighborY="-2237">
        <dgm:presLayoutVars>
          <dgm:bulletEnabled val="1"/>
        </dgm:presLayoutVars>
      </dgm:prSet>
      <dgm:spPr/>
    </dgm:pt>
    <dgm:pt modelId="{12166D14-D40C-4AF1-9F31-07AA82989177}" type="pres">
      <dgm:prSet presAssocID="{791DFF69-6E63-4A16-A4C5-FD21B3259B2F}" presName="childNode1tx" presStyleCnt="0">
        <dgm:presLayoutVars>
          <dgm:bulletEnabled val="1"/>
        </dgm:presLayoutVars>
      </dgm:prSet>
      <dgm:spPr/>
    </dgm:pt>
    <dgm:pt modelId="{1963173C-B639-4B51-885B-F9CA68B16EF5}" type="pres">
      <dgm:prSet presAssocID="{791DFF69-6E63-4A16-A4C5-FD21B3259B2F}" presName="parentNode1" presStyleLbl="node1" presStyleIdx="2" presStyleCnt="4" custLinFactY="-100000" custLinFactNeighborX="-28118" custLinFactNeighborY="-168141">
        <dgm:presLayoutVars>
          <dgm:chMax val="1"/>
          <dgm:bulletEnabled val="1"/>
        </dgm:presLayoutVars>
      </dgm:prSet>
      <dgm:spPr/>
    </dgm:pt>
    <dgm:pt modelId="{F204BA3B-80EF-463D-BDFF-25E50540BDA7}" type="pres">
      <dgm:prSet presAssocID="{791DFF69-6E63-4A16-A4C5-FD21B3259B2F}" presName="connSite1" presStyleCnt="0"/>
      <dgm:spPr/>
    </dgm:pt>
    <dgm:pt modelId="{3F68E92B-DEF1-4649-B079-59AD009F300B}" type="pres">
      <dgm:prSet presAssocID="{966A55EA-6239-4B07-A538-C51B51D98E8B}" presName="Name9" presStyleLbl="sibTrans2D1" presStyleIdx="2" presStyleCnt="3"/>
      <dgm:spPr/>
    </dgm:pt>
    <dgm:pt modelId="{2CAD2EB8-B779-4B50-9D17-97A556887289}" type="pres">
      <dgm:prSet presAssocID="{9BC35E6F-ACEB-4145-8494-476D14B7016E}" presName="composite2" presStyleCnt="0"/>
      <dgm:spPr/>
    </dgm:pt>
    <dgm:pt modelId="{209E2391-B133-4799-B691-4C71A086AED2}" type="pres">
      <dgm:prSet presAssocID="{9BC35E6F-ACEB-4145-8494-476D14B7016E}" presName="dummyNode2" presStyleCnt="0"/>
      <dgm:spPr/>
    </dgm:pt>
    <dgm:pt modelId="{459723CA-9185-4395-84CE-930451266440}" type="pres">
      <dgm:prSet presAssocID="{9BC35E6F-ACEB-4145-8494-476D14B7016E}" presName="childNode2" presStyleLbl="bgAcc1" presStyleIdx="3" presStyleCnt="4" custScaleX="122183" custScaleY="173300" custLinFactNeighborX="-12496" custLinFactNeighborY="304">
        <dgm:presLayoutVars>
          <dgm:bulletEnabled val="1"/>
        </dgm:presLayoutVars>
      </dgm:prSet>
      <dgm:spPr/>
    </dgm:pt>
    <dgm:pt modelId="{89F601DB-60A9-46AC-846C-8C5A08AC0D6B}" type="pres">
      <dgm:prSet presAssocID="{9BC35E6F-ACEB-4145-8494-476D14B7016E}" presName="childNode2tx" presStyleCnt="0">
        <dgm:presLayoutVars>
          <dgm:bulletEnabled val="1"/>
        </dgm:presLayoutVars>
      </dgm:prSet>
      <dgm:spPr/>
    </dgm:pt>
    <dgm:pt modelId="{083FFD4C-E2C7-4E2B-8255-A1B6B2E609BE}" type="pres">
      <dgm:prSet presAssocID="{9BC35E6F-ACEB-4145-8494-476D14B7016E}" presName="parentNode2" presStyleLbl="node1" presStyleIdx="3" presStyleCnt="4" custLinFactNeighborX="-32300" custLinFactNeighborY="-17270">
        <dgm:presLayoutVars>
          <dgm:chMax val="0"/>
          <dgm:bulletEnabled val="1"/>
        </dgm:presLayoutVars>
      </dgm:prSet>
      <dgm:spPr/>
    </dgm:pt>
    <dgm:pt modelId="{0460EDCB-D108-4AD7-A021-79699F951D6A}" type="pres">
      <dgm:prSet presAssocID="{9BC35E6F-ACEB-4145-8494-476D14B7016E}" presName="connSite2" presStyleCnt="0"/>
      <dgm:spPr/>
    </dgm:pt>
  </dgm:ptLst>
  <dgm:cxnLst>
    <dgm:cxn modelId="{1FF192CC-2FC9-446A-B37A-8C26D709CCE7}" srcId="{2A817CAC-A2B1-4D62-BD2E-BF621B583184}" destId="{A3A43B80-F5C7-4319-9DEA-9007010EEC61}" srcOrd="0" destOrd="0" parTransId="{A29390A6-9AE3-45EA-9A8A-0BCD4D806A84}" sibTransId="{6003AC96-8911-4448-84EA-06879C55739C}"/>
    <dgm:cxn modelId="{5745353F-1BBA-4028-A1AF-C91E05D20C6F}" srcId="{A3A43B80-F5C7-4319-9DEA-9007010EEC61}" destId="{2141ACA9-1D85-4A44-BC57-F890E59C162D}" srcOrd="0" destOrd="0" parTransId="{3FD98B57-6254-435F-A73C-A112F179D56C}" sibTransId="{B7216EE2-27FD-469C-892D-EFF7E21784AA}"/>
    <dgm:cxn modelId="{69A13AA5-AF1C-40F6-AC43-A51131FD968C}" srcId="{A3A43B80-F5C7-4319-9DEA-9007010EEC61}" destId="{3A6C69F2-DCFF-4949-803E-E0C37C809461}" srcOrd="1" destOrd="0" parTransId="{CFDD3222-804E-42D3-ACA5-9771A3EFED73}" sibTransId="{57568A8A-5AF9-46A0-A96B-7663697AC2B6}"/>
    <dgm:cxn modelId="{F3B26A43-7859-4E6E-B837-70D373DC4D28}" srcId="{2A817CAC-A2B1-4D62-BD2E-BF621B583184}" destId="{BF08904B-C41C-480D-982A-ED78F945269F}" srcOrd="1" destOrd="0" parTransId="{839164EB-4C34-4E0B-84D9-C12F0359C6C1}" sibTransId="{B24BC83C-9BC1-49A3-BEDE-91EE789BC0FE}"/>
    <dgm:cxn modelId="{579BBD98-339F-46ED-977D-56B7A60A67F8}" srcId="{BF08904B-C41C-480D-982A-ED78F945269F}" destId="{61423F92-3C96-419C-8FA8-1B6E82DDA8CE}" srcOrd="0" destOrd="1" parTransId="{4289A190-8411-46E7-9F42-3A8B370205C1}" sibTransId="{09315D60-632E-428A-BEE0-4CB1E5BE7442}"/>
    <dgm:cxn modelId="{F5CA4D14-A441-47F9-9423-3A55C64E96BE}" srcId="{2A817CAC-A2B1-4D62-BD2E-BF621B583184}" destId="{791DFF69-6E63-4A16-A4C5-FD21B3259B2F}" srcOrd="2" destOrd="0" parTransId="{4B965512-275B-481A-B71C-17F75DEC72A8}" sibTransId="{966A55EA-6239-4B07-A538-C51B51D98E8B}"/>
    <dgm:cxn modelId="{34D8B8B5-EA25-4987-82A1-FCE6B14E4D7B}" srcId="{791DFF69-6E63-4A16-A4C5-FD21B3259B2F}" destId="{4079A60D-66EA-4F89-AE48-39052821DF0F}" srcOrd="0" destOrd="2" parTransId="{74F87A77-7F45-4327-A4E6-CE1B831D26EA}" sibTransId="{2258CD22-D0DE-4E8F-B358-A1BB10943A2A}"/>
    <dgm:cxn modelId="{B7B436B7-9DB0-43DB-AC50-26AD89B83690}" srcId="{2A817CAC-A2B1-4D62-BD2E-BF621B583184}" destId="{9BC35E6F-ACEB-4145-8494-476D14B7016E}" srcOrd="3" destOrd="0" parTransId="{F2B24091-2600-4909-82FC-06C03F88E1F2}" sibTransId="{7EF33011-B047-4221-8B0D-FEA401E6D511}"/>
    <dgm:cxn modelId="{1F336F4D-AFEB-4DDF-8477-8A9E078E675D}" srcId="{9BC35E6F-ACEB-4145-8494-476D14B7016E}" destId="{8B07777F-1C64-4C48-B5B3-8C41015F20D0}" srcOrd="0" destOrd="3" parTransId="{4372AD45-9654-410F-97B7-F4F44B02EA2A}" sibTransId="{F65D16E0-4240-4F95-A5EA-DC0812C6D6CD}"/>
    <dgm:cxn modelId="{AD6D265D-2526-4123-B8DA-7A04DF4D7300}" srcId="{9BC35E6F-ACEB-4145-8494-476D14B7016E}" destId="{B9B861B9-D3A0-4265-83D5-DB5265365463}" srcOrd="1" destOrd="3" parTransId="{1155733A-D58B-4F33-AD3E-FF0549058E95}" sibTransId="{A9456F63-D6BE-42C7-B128-31E2D47ADB36}"/>
    <dgm:cxn modelId="{97203F31-4A9A-463F-8502-0FB54F6B5EA3}" type="presOf" srcId="{2A817CAC-A2B1-4D62-BD2E-BF621B583184}" destId="{20118104-5F65-4E29-8A1B-D11D3A7BECBE}" srcOrd="0" destOrd="0" presId="urn:microsoft.com/office/officeart/2005/8/layout/hProcess4#1"/>
    <dgm:cxn modelId="{C5C224ED-4D92-4CA2-A509-C38B5B18DE02}" type="presParOf" srcId="{20118104-5F65-4E29-8A1B-D11D3A7BECBE}" destId="{5338B5E9-E3D5-4188-A4F8-F09EDE04E295}" srcOrd="0" destOrd="0" presId="urn:microsoft.com/office/officeart/2005/8/layout/hProcess4#1"/>
    <dgm:cxn modelId="{AAB38118-5BD1-4913-BFC4-B18AE1232671}" type="presParOf" srcId="{20118104-5F65-4E29-8A1B-D11D3A7BECBE}" destId="{401D8905-17E2-45B1-836A-F12997B30FC5}" srcOrd="1" destOrd="0" presId="urn:microsoft.com/office/officeart/2005/8/layout/hProcess4#1"/>
    <dgm:cxn modelId="{406131AB-5140-4C58-BAE7-91B30DC2C1EC}" type="presParOf" srcId="{20118104-5F65-4E29-8A1B-D11D3A7BECBE}" destId="{CEE3C63B-4A8D-4B96-AE71-580D43211E0C}" srcOrd="2" destOrd="0" presId="urn:microsoft.com/office/officeart/2005/8/layout/hProcess4#1"/>
    <dgm:cxn modelId="{76BC9CA9-839A-416E-96D4-A40151F0B754}" type="presParOf" srcId="{CEE3C63B-4A8D-4B96-AE71-580D43211E0C}" destId="{2D95301F-9382-4408-AE50-105E77A8BF93}" srcOrd="0" destOrd="2" presId="urn:microsoft.com/office/officeart/2005/8/layout/hProcess4#1"/>
    <dgm:cxn modelId="{B9F007D5-99A0-4F32-96F6-9214BFE45954}" type="presParOf" srcId="{2D95301F-9382-4408-AE50-105E77A8BF93}" destId="{2CD08DDE-2E22-43F8-B4C1-DFC607CFF398}" srcOrd="0" destOrd="0" presId="urn:microsoft.com/office/officeart/2005/8/layout/hProcess4#1"/>
    <dgm:cxn modelId="{0B865194-45FE-45F6-B8DD-F1B08A1BDC8B}" type="presParOf" srcId="{2D95301F-9382-4408-AE50-105E77A8BF93}" destId="{DB8E41F8-65D6-43E5-A4C3-A25D7F8471D9}" srcOrd="1" destOrd="0" presId="urn:microsoft.com/office/officeart/2005/8/layout/hProcess4#1"/>
    <dgm:cxn modelId="{B4A88616-C595-4D9E-8D68-BC274C2111CE}" type="presOf" srcId="{2141ACA9-1D85-4A44-BC57-F890E59C162D}" destId="{DB8E41F8-65D6-43E5-A4C3-A25D7F8471D9}" srcOrd="0" destOrd="0" presId="urn:microsoft.com/office/officeart/2005/8/layout/hProcess4#1"/>
    <dgm:cxn modelId="{F10AB5C2-B6AD-4C28-8A04-23C90B807347}" type="presOf" srcId="{3A6C69F2-DCFF-4949-803E-E0C37C809461}" destId="{DB8E41F8-65D6-43E5-A4C3-A25D7F8471D9}" srcOrd="0" destOrd="1" presId="urn:microsoft.com/office/officeart/2005/8/layout/hProcess4#1"/>
    <dgm:cxn modelId="{45C81A91-208C-4A04-8A2C-ED397A68E1EC}" type="presParOf" srcId="{2D95301F-9382-4408-AE50-105E77A8BF93}" destId="{FCFF0A03-6BD7-498C-8B20-72C496FBE0A1}" srcOrd="2" destOrd="0" presId="urn:microsoft.com/office/officeart/2005/8/layout/hProcess4#1"/>
    <dgm:cxn modelId="{625F7830-6EE9-4A55-9001-551A0FE286FA}" type="presOf" srcId="{2141ACA9-1D85-4A44-BC57-F890E59C162D}" destId="{FCFF0A03-6BD7-498C-8B20-72C496FBE0A1}" srcOrd="1" destOrd="0" presId="urn:microsoft.com/office/officeart/2005/8/layout/hProcess4#1"/>
    <dgm:cxn modelId="{E1F624FC-DB45-4438-A090-439D127CDB5F}" type="presOf" srcId="{3A6C69F2-DCFF-4949-803E-E0C37C809461}" destId="{FCFF0A03-6BD7-498C-8B20-72C496FBE0A1}" srcOrd="1" destOrd="1" presId="urn:microsoft.com/office/officeart/2005/8/layout/hProcess4#1"/>
    <dgm:cxn modelId="{8DFA590C-62E9-44B8-9D42-402E710F48DF}" type="presParOf" srcId="{2D95301F-9382-4408-AE50-105E77A8BF93}" destId="{5E812562-3741-4E86-8093-6008F3C1B871}" srcOrd="3" destOrd="0" presId="urn:microsoft.com/office/officeart/2005/8/layout/hProcess4#1"/>
    <dgm:cxn modelId="{1EC36DD7-40CB-44FE-87DE-C273426B98C4}" type="presOf" srcId="{A3A43B80-F5C7-4319-9DEA-9007010EEC61}" destId="{5E812562-3741-4E86-8093-6008F3C1B871}" srcOrd="0" destOrd="0" presId="urn:microsoft.com/office/officeart/2005/8/layout/hProcess4#1"/>
    <dgm:cxn modelId="{3071D14F-411E-4AEB-8370-001DE1707064}" type="presParOf" srcId="{2D95301F-9382-4408-AE50-105E77A8BF93}" destId="{4340A94B-A365-41A6-BA70-D0D3E5C9077F}" srcOrd="4" destOrd="0" presId="urn:microsoft.com/office/officeart/2005/8/layout/hProcess4#1"/>
    <dgm:cxn modelId="{1D5BC238-09A4-42CA-A82A-A3C39906349A}" type="presParOf" srcId="{CEE3C63B-4A8D-4B96-AE71-580D43211E0C}" destId="{84BC3CBF-8C3B-4A8F-A0BF-ECFF62DC6DF9}" srcOrd="1" destOrd="2" presId="urn:microsoft.com/office/officeart/2005/8/layout/hProcess4#1"/>
    <dgm:cxn modelId="{9B57DCB3-C137-46CD-BC96-4726F99111AA}" type="presOf" srcId="{6003AC96-8911-4448-84EA-06879C55739C}" destId="{84BC3CBF-8C3B-4A8F-A0BF-ECFF62DC6DF9}" srcOrd="0" destOrd="0" presId="urn:microsoft.com/office/officeart/2005/8/layout/hProcess4#1"/>
    <dgm:cxn modelId="{25161943-544B-41CA-82B8-2CD2026574F4}" type="presParOf" srcId="{CEE3C63B-4A8D-4B96-AE71-580D43211E0C}" destId="{37759B3D-43E1-43E6-A040-DCA2BDC4FA14}" srcOrd="2" destOrd="2" presId="urn:microsoft.com/office/officeart/2005/8/layout/hProcess4#1"/>
    <dgm:cxn modelId="{DBB90FA2-3F72-4B3B-B4F6-B79550983EA0}" type="presParOf" srcId="{37759B3D-43E1-43E6-A040-DCA2BDC4FA14}" destId="{C8FAC2C8-2896-41D7-B54B-8B5630C9964F}" srcOrd="0" destOrd="2" presId="urn:microsoft.com/office/officeart/2005/8/layout/hProcess4#1"/>
    <dgm:cxn modelId="{567ED3C7-1BA8-4D9B-B1B6-1D555996F3A7}" type="presParOf" srcId="{37759B3D-43E1-43E6-A040-DCA2BDC4FA14}" destId="{F7201A96-D1CA-48A0-B065-4E35E98213C9}" srcOrd="1" destOrd="2" presId="urn:microsoft.com/office/officeart/2005/8/layout/hProcess4#1"/>
    <dgm:cxn modelId="{F43F6E8A-DB69-4E47-9D2E-9E706931A791}" type="presOf" srcId="{61423F92-3C96-419C-8FA8-1B6E82DDA8CE}" destId="{F7201A96-D1CA-48A0-B065-4E35E98213C9}" srcOrd="0" destOrd="0" presId="urn:microsoft.com/office/officeart/2005/8/layout/hProcess4#1"/>
    <dgm:cxn modelId="{C1D12243-60F2-4D9D-BDAB-F100CE186B3A}" type="presParOf" srcId="{37759B3D-43E1-43E6-A040-DCA2BDC4FA14}" destId="{BF85518D-FED2-4120-B594-FC36B1224C2F}" srcOrd="2" destOrd="2" presId="urn:microsoft.com/office/officeart/2005/8/layout/hProcess4#1"/>
    <dgm:cxn modelId="{2A81BD35-C143-4902-983E-E6C2C451BBC7}" type="presOf" srcId="{61423F92-3C96-419C-8FA8-1B6E82DDA8CE}" destId="{BF85518D-FED2-4120-B594-FC36B1224C2F}" srcOrd="1" destOrd="0" presId="urn:microsoft.com/office/officeart/2005/8/layout/hProcess4#1"/>
    <dgm:cxn modelId="{05C848F2-C900-4745-9A65-C1D6B09D112F}" type="presParOf" srcId="{37759B3D-43E1-43E6-A040-DCA2BDC4FA14}" destId="{CF90B402-5A77-4A50-AE6C-406E5E1269EB}" srcOrd="3" destOrd="2" presId="urn:microsoft.com/office/officeart/2005/8/layout/hProcess4#1"/>
    <dgm:cxn modelId="{7B22240A-50F4-4A15-AE88-034705111153}" type="presOf" srcId="{BF08904B-C41C-480D-982A-ED78F945269F}" destId="{CF90B402-5A77-4A50-AE6C-406E5E1269EB}" srcOrd="0" destOrd="0" presId="urn:microsoft.com/office/officeart/2005/8/layout/hProcess4#1"/>
    <dgm:cxn modelId="{F7B149EF-7F46-4E45-AAAE-5813D15ED564}" type="presParOf" srcId="{37759B3D-43E1-43E6-A040-DCA2BDC4FA14}" destId="{110DEF5D-3BA2-439D-94BE-179B30096A07}" srcOrd="4" destOrd="2" presId="urn:microsoft.com/office/officeart/2005/8/layout/hProcess4#1"/>
    <dgm:cxn modelId="{D1779FD9-5E6E-4479-BBEA-57833EF0F0A0}" type="presParOf" srcId="{CEE3C63B-4A8D-4B96-AE71-580D43211E0C}" destId="{4063BD3C-5FEE-4AD8-8E11-A61EE7E20964}" srcOrd="3" destOrd="2" presId="urn:microsoft.com/office/officeart/2005/8/layout/hProcess4#1"/>
    <dgm:cxn modelId="{7F9CC66C-03DE-4C10-979C-9E419B44663C}" type="presOf" srcId="{B24BC83C-9BC1-49A3-BEDE-91EE789BC0FE}" destId="{4063BD3C-5FEE-4AD8-8E11-A61EE7E20964}" srcOrd="0" destOrd="0" presId="urn:microsoft.com/office/officeart/2005/8/layout/hProcess4#1"/>
    <dgm:cxn modelId="{CE41EBA3-A287-4AFA-B94D-8C3082599C38}" type="presParOf" srcId="{CEE3C63B-4A8D-4B96-AE71-580D43211E0C}" destId="{106792D4-B6B4-4C5F-A752-58B7D1655404}" srcOrd="4" destOrd="2" presId="urn:microsoft.com/office/officeart/2005/8/layout/hProcess4#1"/>
    <dgm:cxn modelId="{7C51841D-823D-444A-8F60-FE53D9EE215C}" type="presParOf" srcId="{106792D4-B6B4-4C5F-A752-58B7D1655404}" destId="{0EC0F625-5DF9-430D-A9DD-C79822E3FD2D}" srcOrd="0" destOrd="4" presId="urn:microsoft.com/office/officeart/2005/8/layout/hProcess4#1"/>
    <dgm:cxn modelId="{E206FE10-7094-4029-8657-F1948F0DB99B}" type="presParOf" srcId="{106792D4-B6B4-4C5F-A752-58B7D1655404}" destId="{BED3B4BB-AFE9-43C5-95F1-FAE7790567C8}" srcOrd="1" destOrd="4" presId="urn:microsoft.com/office/officeart/2005/8/layout/hProcess4#1"/>
    <dgm:cxn modelId="{A6532F90-84F9-4FB2-8251-7907DF65B9CE}" type="presOf" srcId="{4079A60D-66EA-4F89-AE48-39052821DF0F}" destId="{BED3B4BB-AFE9-43C5-95F1-FAE7790567C8}" srcOrd="0" destOrd="0" presId="urn:microsoft.com/office/officeart/2005/8/layout/hProcess4#1"/>
    <dgm:cxn modelId="{5AB7FEBD-56ED-4F07-A6CC-57CDA6EC8CF1}" type="presParOf" srcId="{106792D4-B6B4-4C5F-A752-58B7D1655404}" destId="{12166D14-D40C-4AF1-9F31-07AA82989177}" srcOrd="2" destOrd="4" presId="urn:microsoft.com/office/officeart/2005/8/layout/hProcess4#1"/>
    <dgm:cxn modelId="{C1914C70-CA40-4A70-845B-81B280084D5C}" type="presOf" srcId="{4079A60D-66EA-4F89-AE48-39052821DF0F}" destId="{12166D14-D40C-4AF1-9F31-07AA82989177}" srcOrd="1" destOrd="0" presId="urn:microsoft.com/office/officeart/2005/8/layout/hProcess4#1"/>
    <dgm:cxn modelId="{3625A82A-9EBC-4DC4-BF4F-1B1ED71E08D3}" type="presParOf" srcId="{106792D4-B6B4-4C5F-A752-58B7D1655404}" destId="{1963173C-B639-4B51-885B-F9CA68B16EF5}" srcOrd="3" destOrd="4" presId="urn:microsoft.com/office/officeart/2005/8/layout/hProcess4#1"/>
    <dgm:cxn modelId="{B6BFFF85-69D8-4DB4-A10B-E3ABBFAB38BD}" type="presOf" srcId="{791DFF69-6E63-4A16-A4C5-FD21B3259B2F}" destId="{1963173C-B639-4B51-885B-F9CA68B16EF5}" srcOrd="0" destOrd="0" presId="urn:microsoft.com/office/officeart/2005/8/layout/hProcess4#1"/>
    <dgm:cxn modelId="{F0F4E01D-A1EE-4DB6-8732-B47CFAE5DB74}" type="presParOf" srcId="{106792D4-B6B4-4C5F-A752-58B7D1655404}" destId="{F204BA3B-80EF-463D-BDFF-25E50540BDA7}" srcOrd="4" destOrd="4" presId="urn:microsoft.com/office/officeart/2005/8/layout/hProcess4#1"/>
    <dgm:cxn modelId="{78DA6570-7C88-481E-BF26-85840A432533}" type="presParOf" srcId="{CEE3C63B-4A8D-4B96-AE71-580D43211E0C}" destId="{3F68E92B-DEF1-4649-B079-59AD009F300B}" srcOrd="5" destOrd="2" presId="urn:microsoft.com/office/officeart/2005/8/layout/hProcess4#1"/>
    <dgm:cxn modelId="{36732F18-8E34-432E-A6C2-8D262DC59CE8}" type="presOf" srcId="{966A55EA-6239-4B07-A538-C51B51D98E8B}" destId="{3F68E92B-DEF1-4649-B079-59AD009F300B}" srcOrd="0" destOrd="0" presId="urn:microsoft.com/office/officeart/2005/8/layout/hProcess4#1"/>
    <dgm:cxn modelId="{FBC2A3FB-DA0D-42B1-97FB-BBE06BB998EF}" type="presParOf" srcId="{CEE3C63B-4A8D-4B96-AE71-580D43211E0C}" destId="{2CAD2EB8-B779-4B50-9D17-97A556887289}" srcOrd="6" destOrd="2" presId="urn:microsoft.com/office/officeart/2005/8/layout/hProcess4#1"/>
    <dgm:cxn modelId="{7ECD0C26-E0A0-46F5-B36A-B8207A009324}" type="presParOf" srcId="{2CAD2EB8-B779-4B50-9D17-97A556887289}" destId="{209E2391-B133-4799-B691-4C71A086AED2}" srcOrd="0" destOrd="6" presId="urn:microsoft.com/office/officeart/2005/8/layout/hProcess4#1"/>
    <dgm:cxn modelId="{844DC3EC-0AFA-4992-8D3B-F46528552AB7}" type="presParOf" srcId="{2CAD2EB8-B779-4B50-9D17-97A556887289}" destId="{459723CA-9185-4395-84CE-930451266440}" srcOrd="1" destOrd="6" presId="urn:microsoft.com/office/officeart/2005/8/layout/hProcess4#1"/>
    <dgm:cxn modelId="{65A5A456-A8CF-444B-A013-A9D29C7E41F8}" type="presOf" srcId="{8B07777F-1C64-4C48-B5B3-8C41015F20D0}" destId="{459723CA-9185-4395-84CE-930451266440}" srcOrd="0" destOrd="0" presId="urn:microsoft.com/office/officeart/2005/8/layout/hProcess4#1"/>
    <dgm:cxn modelId="{660BCC79-80C9-4D60-BA47-F60ACA0129CD}" type="presOf" srcId="{B9B861B9-D3A0-4265-83D5-DB5265365463}" destId="{459723CA-9185-4395-84CE-930451266440}" srcOrd="0" destOrd="1" presId="urn:microsoft.com/office/officeart/2005/8/layout/hProcess4#1"/>
    <dgm:cxn modelId="{875537DD-8992-406E-9AB4-EB711E5010A0}" type="presParOf" srcId="{2CAD2EB8-B779-4B50-9D17-97A556887289}" destId="{89F601DB-60A9-46AC-846C-8C5A08AC0D6B}" srcOrd="2" destOrd="6" presId="urn:microsoft.com/office/officeart/2005/8/layout/hProcess4#1"/>
    <dgm:cxn modelId="{39E2BFA7-6B08-4D9D-9F9A-3515D8E5C4C3}" type="presOf" srcId="{8B07777F-1C64-4C48-B5B3-8C41015F20D0}" destId="{89F601DB-60A9-46AC-846C-8C5A08AC0D6B}" srcOrd="1" destOrd="0" presId="urn:microsoft.com/office/officeart/2005/8/layout/hProcess4#1"/>
    <dgm:cxn modelId="{D86E11B4-5030-4D43-9953-062D2F9E5B35}" type="presOf" srcId="{B9B861B9-D3A0-4265-83D5-DB5265365463}" destId="{89F601DB-60A9-46AC-846C-8C5A08AC0D6B}" srcOrd="1" destOrd="1" presId="urn:microsoft.com/office/officeart/2005/8/layout/hProcess4#1"/>
    <dgm:cxn modelId="{AD0CBEE0-7F23-400A-8BDF-E22BD4D0DE05}" type="presParOf" srcId="{2CAD2EB8-B779-4B50-9D17-97A556887289}" destId="{083FFD4C-E2C7-4E2B-8255-A1B6B2E609BE}" srcOrd="3" destOrd="6" presId="urn:microsoft.com/office/officeart/2005/8/layout/hProcess4#1"/>
    <dgm:cxn modelId="{F7778304-30D4-48A2-9EAB-6F97D455467F}" type="presOf" srcId="{9BC35E6F-ACEB-4145-8494-476D14B7016E}" destId="{083FFD4C-E2C7-4E2B-8255-A1B6B2E609BE}" srcOrd="0" destOrd="0" presId="urn:microsoft.com/office/officeart/2005/8/layout/hProcess4#1"/>
    <dgm:cxn modelId="{5AD005E5-AEB1-4C9F-B98E-3C527D837BB7}" type="presParOf" srcId="{2CAD2EB8-B779-4B50-9D17-97A556887289}" destId="{0460EDCB-D108-4AD7-A021-79699F951D6A}" srcOrd="4" destOrd="6" presId="urn:microsoft.com/office/officeart/2005/8/layout/hProcess4#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936964" cy="3857652"/>
        <a:chOff x="0" y="0"/>
        <a:chExt cx="7936964" cy="3857652"/>
      </a:xfrm>
    </dsp:grpSpPr>
    <dsp:sp modelId="{DB8E41F8-65D6-43E5-A4C3-A25D7F8471D9}">
      <dsp:nvSpPr>
        <dsp:cNvPr id="4" name="圆角矩形 3"/>
        <dsp:cNvSpPr/>
      </dsp:nvSpPr>
      <dsp:spPr bwMode="white">
        <a:xfrm>
          <a:off x="178444" y="1260808"/>
          <a:ext cx="1566139" cy="1291737"/>
        </a:xfrm>
        <a:prstGeom prst="roundRect">
          <a:avLst>
            <a:gd name="adj" fmla="val 10000"/>
          </a:avLst>
        </a:prstGeom>
        <a:solidFill>
          <a:srgbClr val="0070C0">
            <a:alpha val="90000"/>
          </a:srgbClr>
        </a:solidFill>
      </dsp:spPr>
      <dsp:style>
        <a:lnRef idx="2">
          <a:schemeClr val="accent1"/>
        </a:lnRef>
        <a:fillRef idx="1">
          <a:schemeClr val="lt1">
            <a:alpha val="90000"/>
          </a:schemeClr>
        </a:fillRef>
        <a:effectRef idx="0">
          <a:scrgbClr r="0" g="0" b="0"/>
        </a:effectRef>
        <a:fontRef idx="minor"/>
      </dsp:style>
      <dsp:txBody>
        <a:bodyPr vert="horz" wrap="square"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endParaRPr lang="zh-CN" altLang="en-US" sz="1400" baseline="0" dirty="0">
            <a:solidFill>
              <a:schemeClr val="bg1"/>
            </a:solidFill>
            <a:latin typeface="Times New Roman" panose="02020603050405020304" pitchFamily="18" charset="0"/>
            <a:cs typeface="Times New Roman" panose="02020603050405020304" pitchFamily="18" charset="0"/>
          </a:endParaRPr>
        </a:p>
        <a:p>
          <a:pPr marL="114300" lvl="1" indent="-114300">
            <a:lnSpc>
              <a:spcPct val="100000"/>
            </a:lnSpc>
            <a:spcBef>
              <a:spcPct val="0"/>
            </a:spcBef>
            <a:spcAft>
              <a:spcPct val="15000"/>
            </a:spcAft>
            <a:buChar char="•"/>
          </a:pPr>
          <a:r>
            <a:rPr lang="en-US" altLang="zh-CN" sz="1400" baseline="0" dirty="0">
              <a:solidFill>
                <a:schemeClr val="bg1"/>
              </a:solidFill>
              <a:latin typeface="Times New Roman" panose="02020603050405020304" pitchFamily="18" charset="0"/>
              <a:cs typeface="Times New Roman" panose="02020603050405020304" pitchFamily="18" charset="0"/>
            </a:rPr>
            <a:t>The First Civil War</a:t>
          </a:r>
          <a:endParaRPr lang="zh-CN" altLang="en-US" sz="1400" baseline="0" dirty="0">
            <a:solidFill>
              <a:schemeClr val="bg1"/>
            </a:solidFill>
            <a:latin typeface="Times New Roman" panose="02020603050405020304" pitchFamily="18" charset="0"/>
            <a:cs typeface="Times New Roman" panose="02020603050405020304" pitchFamily="18" charset="0"/>
          </a:endParaRPr>
        </a:p>
      </dsp:txBody>
      <dsp:txXfrm>
        <a:off x="178444" y="1260808"/>
        <a:ext cx="1566139" cy="1291737"/>
      </dsp:txXfrm>
    </dsp:sp>
    <dsp:sp modelId="{84BC3CBF-8C3B-4A8F-A0BF-ECFF62DC6DF9}">
      <dsp:nvSpPr>
        <dsp:cNvPr id="6" name="形状 5"/>
        <dsp:cNvSpPr/>
      </dsp:nvSpPr>
      <dsp:spPr bwMode="white">
        <a:xfrm>
          <a:off x="739281" y="430521"/>
          <a:ext cx="2685283" cy="2685283"/>
        </a:xfrm>
        <a:prstGeom prst="leftCircularArrow">
          <a:avLst>
            <a:gd name="adj1" fmla="val 5000"/>
            <a:gd name="adj2" fmla="val -360000"/>
            <a:gd name="adj3" fmla="val 4784525"/>
            <a:gd name="adj4" fmla="val 11673503"/>
            <a:gd name="adj5" fmla="val 5500"/>
          </a:avLst>
        </a:prstGeom>
        <a:solidFill>
          <a:schemeClr val="tx2"/>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739281" y="430521"/>
        <a:ext cx="2685283" cy="2685283"/>
      </dsp:txXfrm>
    </dsp:sp>
    <dsp:sp modelId="{5E812562-3741-4E86-8093-6008F3C1B871}">
      <dsp:nvSpPr>
        <dsp:cNvPr id="5" name="圆角矩形 4"/>
        <dsp:cNvSpPr/>
      </dsp:nvSpPr>
      <dsp:spPr bwMode="white">
        <a:xfrm>
          <a:off x="260912" y="887987"/>
          <a:ext cx="1392123" cy="553602"/>
        </a:xfrm>
        <a:prstGeom prst="roundRect">
          <a:avLst>
            <a:gd name="adj" fmla="val 10000"/>
          </a:avLst>
        </a:prstGeom>
        <a:solidFill>
          <a:srgbClr val="0070C0"/>
        </a:solidFill>
      </dsp:spPr>
      <dsp:style>
        <a:lnRef idx="2">
          <a:schemeClr val="lt1"/>
        </a:lnRef>
        <a:fillRef idx="1">
          <a:schemeClr val="accent1"/>
        </a:fillRef>
        <a:effectRef idx="0">
          <a:scrgbClr r="0" g="0" b="0"/>
        </a:effectRef>
        <a:fontRef idx="minor">
          <a:schemeClr val="lt1"/>
        </a:fontRef>
      </dsp:style>
      <dsp:txBody>
        <a:bodyPr lIns="40005" tIns="26670" rIns="40005" bIns="2667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altLang="zh-CN" dirty="0">
              <a:solidFill>
                <a:schemeClr val="bg1"/>
              </a:solidFill>
            </a:rPr>
            <a:t>(1642-1646)</a:t>
          </a:r>
          <a:endParaRPr lang="zh-CN" altLang="en-US" dirty="0">
            <a:solidFill>
              <a:schemeClr val="bg1"/>
            </a:solidFill>
          </a:endParaRPr>
        </a:p>
      </dsp:txBody>
      <dsp:txXfrm>
        <a:off x="260912" y="887987"/>
        <a:ext cx="1392123" cy="553602"/>
      </dsp:txXfrm>
    </dsp:sp>
    <dsp:sp modelId="{F7201A96-D1CA-48A0-B065-4E35E98213C9}">
      <dsp:nvSpPr>
        <dsp:cNvPr id="8" name="圆角矩形 7"/>
        <dsp:cNvSpPr/>
      </dsp:nvSpPr>
      <dsp:spPr bwMode="white">
        <a:xfrm>
          <a:off x="1995997" y="1244205"/>
          <a:ext cx="1660107" cy="1369241"/>
        </a:xfrm>
        <a:prstGeom prst="roundRect">
          <a:avLst>
            <a:gd name="adj" fmla="val 10000"/>
          </a:avLst>
        </a:prstGeom>
        <a:solidFill>
          <a:srgbClr val="0070C0"/>
        </a:solidFill>
      </dsp:spPr>
      <dsp:style>
        <a:lnRef idx="2">
          <a:schemeClr val="accent1"/>
        </a:lnRef>
        <a:fillRef idx="1">
          <a:schemeClr val="lt1">
            <a:alpha val="90000"/>
          </a:schemeClr>
        </a:fillRef>
        <a:effectRef idx="0">
          <a:scrgbClr r="0" g="0" b="0"/>
        </a:effectRef>
        <a:fontRef idx="minor"/>
      </dsp:style>
      <dsp:txBody>
        <a:bodyPr lIns="30480" tIns="30480" rIns="30480" bIns="3048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en-US" altLang="zh-CN" sz="1600" dirty="0">
              <a:solidFill>
                <a:schemeClr val="bg1"/>
              </a:solidFill>
              <a:latin typeface="Times New Roman" panose="02020603050405020304" pitchFamily="18" charset="0"/>
              <a:cs typeface="Times New Roman" panose="02020603050405020304" pitchFamily="18" charset="0"/>
            </a:rPr>
            <a:t>The Second Civil War</a:t>
          </a:r>
          <a:endParaRPr lang="zh-CN" altLang="en-US" sz="1600" dirty="0">
            <a:solidFill>
              <a:schemeClr val="bg1"/>
            </a:solidFill>
            <a:latin typeface="Times New Roman" panose="02020603050405020304" pitchFamily="18" charset="0"/>
            <a:cs typeface="Times New Roman" panose="02020603050405020304" pitchFamily="18" charset="0"/>
          </a:endParaRPr>
        </a:p>
      </dsp:txBody>
      <dsp:txXfrm>
        <a:off x="1995997" y="1244205"/>
        <a:ext cx="1660107" cy="1369241"/>
      </dsp:txXfrm>
    </dsp:sp>
    <dsp:sp modelId="{4063BD3C-5FEE-4AD8-8E11-A61EE7E20964}">
      <dsp:nvSpPr>
        <dsp:cNvPr id="10" name="环形箭头 9"/>
        <dsp:cNvSpPr/>
      </dsp:nvSpPr>
      <dsp:spPr bwMode="white">
        <a:xfrm>
          <a:off x="2466789" y="236186"/>
          <a:ext cx="2274846" cy="2274846"/>
        </a:xfrm>
        <a:prstGeom prst="circularArrow">
          <a:avLst>
            <a:gd name="adj1" fmla="val 5000"/>
            <a:gd name="adj2" fmla="val 360000"/>
            <a:gd name="adj3" fmla="val 19922317"/>
            <a:gd name="adj4" fmla="val 13033338"/>
            <a:gd name="adj5" fmla="val 5500"/>
          </a:avLst>
        </a:prstGeom>
        <a:solidFill>
          <a:schemeClr val="tx2"/>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2466789" y="236186"/>
        <a:ext cx="2274846" cy="2274846"/>
      </dsp:txXfrm>
    </dsp:sp>
    <dsp:sp modelId="{CF90B402-5A77-4A50-AE6C-406E5E1269EB}">
      <dsp:nvSpPr>
        <dsp:cNvPr id="9" name="圆角矩形 8"/>
        <dsp:cNvSpPr/>
      </dsp:nvSpPr>
      <dsp:spPr bwMode="white">
        <a:xfrm>
          <a:off x="2050419" y="753755"/>
          <a:ext cx="1475651" cy="586818"/>
        </a:xfrm>
        <a:prstGeom prst="roundRect">
          <a:avLst>
            <a:gd name="adj" fmla="val 10000"/>
          </a:avLst>
        </a:prstGeom>
        <a:solidFill>
          <a:srgbClr val="0070C0"/>
        </a:solidFill>
      </dsp:spPr>
      <dsp:style>
        <a:lnRef idx="2">
          <a:schemeClr val="lt1"/>
        </a:lnRef>
        <a:fillRef idx="1">
          <a:schemeClr val="accent1"/>
        </a:fillRef>
        <a:effectRef idx="0">
          <a:scrgbClr r="0" g="0" b="0"/>
        </a:effectRef>
        <a:fontRef idx="minor">
          <a:schemeClr val="lt1"/>
        </a:fontRef>
      </dsp:style>
      <dsp:txBody>
        <a:bodyPr lIns="40005" tIns="26670" rIns="40005" bIns="2667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altLang="zh-CN" dirty="0">
              <a:solidFill>
                <a:schemeClr val="bg1"/>
              </a:solidFill>
            </a:rPr>
            <a:t>(1648)</a:t>
          </a:r>
          <a:endParaRPr lang="zh-CN" altLang="en-US" dirty="0">
            <a:solidFill>
              <a:schemeClr val="bg1"/>
            </a:solidFill>
          </a:endParaRPr>
        </a:p>
      </dsp:txBody>
      <dsp:txXfrm>
        <a:off x="2050419" y="753755"/>
        <a:ext cx="1475651" cy="586818"/>
      </dsp:txXfrm>
    </dsp:sp>
    <dsp:sp modelId="{BED3B4BB-AFE9-43C5-95F1-FAE7790567C8}">
      <dsp:nvSpPr>
        <dsp:cNvPr id="12" name="圆角矩形 11"/>
        <dsp:cNvSpPr/>
      </dsp:nvSpPr>
      <dsp:spPr bwMode="white">
        <a:xfrm>
          <a:off x="3936806" y="1267189"/>
          <a:ext cx="1566139" cy="1291737"/>
        </a:xfrm>
        <a:prstGeom prst="roundRect">
          <a:avLst>
            <a:gd name="adj" fmla="val 10000"/>
          </a:avLst>
        </a:prstGeom>
        <a:solidFill>
          <a:srgbClr val="0070C0"/>
        </a:solidFill>
      </dsp:spPr>
      <dsp:style>
        <a:lnRef idx="2">
          <a:schemeClr val="accent1"/>
        </a:lnRef>
        <a:fillRef idx="1">
          <a:schemeClr val="lt1">
            <a:alpha val="90000"/>
          </a:schemeClr>
        </a:fillRef>
        <a:effectRef idx="0">
          <a:scrgbClr r="0" g="0" b="0"/>
        </a:effectRef>
        <a:fontRef idx="minor"/>
      </dsp:style>
      <dsp:txBody>
        <a:bodyPr vert="horz" wrap="square" lIns="22859" tIns="22859" rIns="22859" bIns="22859"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en-US" altLang="zh-CN" sz="1200" dirty="0">
              <a:solidFill>
                <a:schemeClr val="bg1"/>
              </a:solidFill>
              <a:latin typeface="Times New Roman" panose="02020603050405020304" pitchFamily="18" charset="0"/>
              <a:cs typeface="Times New Roman" panose="02020603050405020304" pitchFamily="18" charset="0"/>
            </a:rPr>
            <a:t>Commonwealth: the summit of English Bourgeoisie Revolution</a:t>
          </a:r>
          <a:endParaRPr lang="zh-CN" altLang="en-US" sz="1200" dirty="0">
            <a:solidFill>
              <a:schemeClr val="bg1"/>
            </a:solidFill>
            <a:latin typeface="Times New Roman" panose="02020603050405020304" pitchFamily="18" charset="0"/>
            <a:cs typeface="Times New Roman" panose="02020603050405020304" pitchFamily="18" charset="0"/>
          </a:endParaRPr>
        </a:p>
      </dsp:txBody>
      <dsp:txXfrm>
        <a:off x="3936806" y="1267189"/>
        <a:ext cx="1566139" cy="1291737"/>
      </dsp:txXfrm>
    </dsp:sp>
    <dsp:sp modelId="{3F68E92B-DEF1-4649-B079-59AD009F300B}">
      <dsp:nvSpPr>
        <dsp:cNvPr id="14" name="环形箭头 13"/>
        <dsp:cNvSpPr/>
      </dsp:nvSpPr>
      <dsp:spPr bwMode="white">
        <a:xfrm>
          <a:off x="3694459" y="1166282"/>
          <a:ext cx="2877324" cy="2877324"/>
        </a:xfrm>
        <a:prstGeom prst="circularArrow">
          <a:avLst>
            <a:gd name="adj1" fmla="val 5000"/>
            <a:gd name="adj2" fmla="val 360000"/>
            <a:gd name="adj3" fmla="val 454765"/>
            <a:gd name="adj4" fmla="val 15165786"/>
            <a:gd name="adj5" fmla="val 5500"/>
          </a:avLst>
        </a:prstGeom>
        <a:solidFill>
          <a:schemeClr val="tx2"/>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3694459" y="1166282"/>
        <a:ext cx="2877324" cy="2877324"/>
      </dsp:txXfrm>
    </dsp:sp>
    <dsp:sp modelId="{1963173C-B639-4B51-885B-F9CA68B16EF5}">
      <dsp:nvSpPr>
        <dsp:cNvPr id="13" name="圆角矩形 12"/>
        <dsp:cNvSpPr/>
      </dsp:nvSpPr>
      <dsp:spPr bwMode="white">
        <a:xfrm>
          <a:off x="4052997" y="813461"/>
          <a:ext cx="1392123" cy="553602"/>
        </a:xfrm>
        <a:prstGeom prst="roundRect">
          <a:avLst>
            <a:gd name="adj" fmla="val 10000"/>
          </a:avLst>
        </a:prstGeom>
        <a:solidFill>
          <a:srgbClr val="0070C0"/>
        </a:solidFill>
      </dsp:spPr>
      <dsp:style>
        <a:lnRef idx="2">
          <a:schemeClr val="lt1"/>
        </a:lnRef>
        <a:fillRef idx="1">
          <a:schemeClr val="accent1"/>
        </a:fillRef>
        <a:effectRef idx="0">
          <a:scrgbClr r="0" g="0" b="0"/>
        </a:effectRef>
        <a:fontRef idx="minor">
          <a:schemeClr val="lt1"/>
        </a:fontRef>
      </dsp:style>
      <dsp:txBody>
        <a:bodyPr lIns="40005" tIns="26670" rIns="40005" bIns="2667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altLang="zh-CN" dirty="0"/>
            <a:t>(</a:t>
          </a:r>
          <a:r>
            <a:rPr lang="en-US" altLang="zh-CN" dirty="0">
              <a:solidFill>
                <a:schemeClr val="bg1"/>
              </a:solidFill>
            </a:rPr>
            <a:t>1649-1660)</a:t>
          </a:r>
          <a:endParaRPr lang="zh-CN" altLang="en-US" dirty="0">
            <a:solidFill>
              <a:schemeClr val="bg1"/>
            </a:solidFill>
          </a:endParaRPr>
        </a:p>
      </dsp:txBody>
      <dsp:txXfrm>
        <a:off x="4052997" y="813461"/>
        <a:ext cx="1392123" cy="553602"/>
      </dsp:txXfrm>
    </dsp:sp>
    <dsp:sp modelId="{459723CA-9185-4395-84CE-930451266440}">
      <dsp:nvSpPr>
        <dsp:cNvPr id="16" name="圆角矩形 15"/>
        <dsp:cNvSpPr/>
      </dsp:nvSpPr>
      <dsp:spPr bwMode="white">
        <a:xfrm>
          <a:off x="5922617" y="1246607"/>
          <a:ext cx="1660107" cy="1369241"/>
        </a:xfrm>
        <a:prstGeom prst="roundRect">
          <a:avLst>
            <a:gd name="adj" fmla="val 10000"/>
          </a:avLst>
        </a:prstGeom>
        <a:solidFill>
          <a:srgbClr val="0070C0"/>
        </a:solidFill>
      </dsp:spPr>
      <dsp:style>
        <a:lnRef idx="2">
          <a:schemeClr val="accent1"/>
        </a:lnRef>
        <a:fillRef idx="1">
          <a:schemeClr val="lt1">
            <a:alpha val="90000"/>
          </a:schemeClr>
        </a:fillRef>
        <a:effectRef idx="0">
          <a:scrgbClr r="0" g="0" b="0"/>
        </a:effectRef>
        <a:fontRef idx="minor"/>
      </dsp:style>
      <dsp:txBody>
        <a:bodyPr vert="horz" wrap="square"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en-US" altLang="zh-CN" sz="1400" dirty="0">
              <a:solidFill>
                <a:schemeClr val="bg1"/>
              </a:solidFill>
              <a:latin typeface="Times New Roman" panose="02020603050405020304" pitchFamily="18" charset="0"/>
              <a:cs typeface="Times New Roman" panose="02020603050405020304" pitchFamily="18" charset="0"/>
            </a:rPr>
            <a:t>Restoration</a:t>
          </a:r>
          <a:endParaRPr lang="zh-CN" altLang="en-US" sz="1400" dirty="0">
            <a:solidFill>
              <a:schemeClr val="bg1"/>
            </a:solidFill>
            <a:latin typeface="Times New Roman" panose="02020603050405020304" pitchFamily="18" charset="0"/>
            <a:cs typeface="Times New Roman" panose="02020603050405020304" pitchFamily="18" charset="0"/>
          </a:endParaRPr>
        </a:p>
        <a:p>
          <a:pPr marL="114300" lvl="1" indent="-114300">
            <a:lnSpc>
              <a:spcPct val="100000"/>
            </a:lnSpc>
            <a:spcBef>
              <a:spcPct val="0"/>
            </a:spcBef>
            <a:spcAft>
              <a:spcPct val="15000"/>
            </a:spcAft>
            <a:buChar char="•"/>
          </a:pPr>
          <a:r>
            <a:rPr lang="en-US" altLang="zh-CN" sz="1400" dirty="0">
              <a:solidFill>
                <a:schemeClr val="bg1"/>
              </a:solidFill>
              <a:latin typeface="Times New Roman" panose="02020603050405020304" pitchFamily="18" charset="0"/>
              <a:cs typeface="Times New Roman" panose="02020603050405020304" pitchFamily="18" charset="0"/>
            </a:rPr>
            <a:t>The Glorious Revolution</a:t>
          </a:r>
          <a:endParaRPr lang="zh-CN" altLang="en-US" sz="1400" dirty="0">
            <a:solidFill>
              <a:schemeClr val="bg1"/>
            </a:solidFill>
            <a:latin typeface="Times New Roman" panose="02020603050405020304" pitchFamily="18" charset="0"/>
            <a:cs typeface="Times New Roman" panose="02020603050405020304" pitchFamily="18" charset="0"/>
          </a:endParaRPr>
        </a:p>
      </dsp:txBody>
      <dsp:txXfrm>
        <a:off x="5922617" y="1246607"/>
        <a:ext cx="1660107" cy="1369241"/>
      </dsp:txXfrm>
    </dsp:sp>
    <dsp:sp modelId="{083FFD4C-E2C7-4E2B-8255-A1B6B2E609BE}">
      <dsp:nvSpPr>
        <dsp:cNvPr id="17" name="圆角矩形 16"/>
        <dsp:cNvSpPr/>
      </dsp:nvSpPr>
      <dsp:spPr bwMode="white">
        <a:xfrm>
          <a:off x="5984678" y="849453"/>
          <a:ext cx="1475651" cy="586818"/>
        </a:xfrm>
        <a:prstGeom prst="roundRect">
          <a:avLst>
            <a:gd name="adj" fmla="val 10000"/>
          </a:avLst>
        </a:prstGeom>
        <a:solidFill>
          <a:srgbClr val="0070C0"/>
        </a:solidFill>
      </dsp:spPr>
      <dsp:style>
        <a:lnRef idx="2">
          <a:schemeClr val="lt1"/>
        </a:lnRef>
        <a:fillRef idx="1">
          <a:schemeClr val="accent1"/>
        </a:fillRef>
        <a:effectRef idx="0">
          <a:scrgbClr r="0" g="0" b="0"/>
        </a:effectRef>
        <a:fontRef idx="minor">
          <a:schemeClr val="lt1"/>
        </a:fontRef>
      </dsp:style>
      <dsp:txBody>
        <a:bodyPr lIns="40005" tIns="26670" rIns="40005" bIns="2667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altLang="zh-CN" dirty="0">
              <a:solidFill>
                <a:schemeClr val="bg1"/>
              </a:solidFill>
            </a:rPr>
            <a:t>(1660-1688</a:t>
          </a:r>
          <a:r>
            <a:rPr lang="en-US" altLang="zh-CN" dirty="0"/>
            <a:t>)</a:t>
          </a:r>
          <a:endParaRPr lang="zh-CN" altLang="en-US" dirty="0"/>
        </a:p>
      </dsp:txBody>
      <dsp:txXfrm>
        <a:off x="5984678" y="849453"/>
        <a:ext cx="1475651" cy="586818"/>
      </dsp:txXfrm>
    </dsp:sp>
    <dsp:sp modelId="{2CD08DDE-2E22-43F8-B4C1-DFC607CFF398}">
      <dsp:nvSpPr>
        <dsp:cNvPr id="3" name="矩形 2" hidden="1"/>
        <dsp:cNvSpPr/>
      </dsp:nvSpPr>
      <dsp:spPr>
        <a:xfrm>
          <a:off x="0" y="1006157"/>
          <a:ext cx="1740154" cy="1845338"/>
        </a:xfrm>
        <a:prstGeom prst="rect">
          <a:avLst/>
        </a:prstGeom>
      </dsp:spPr>
      <dsp:txXfrm>
        <a:off x="0" y="1006157"/>
        <a:ext cx="1740154" cy="1845338"/>
      </dsp:txXfrm>
    </dsp:sp>
    <dsp:sp modelId="{C8FAC2C8-2896-41D7-B54B-8B5630C9964F}">
      <dsp:nvSpPr>
        <dsp:cNvPr id="7" name="矩形 6" hidden="1"/>
        <dsp:cNvSpPr/>
      </dsp:nvSpPr>
      <dsp:spPr>
        <a:xfrm>
          <a:off x="1995997" y="950797"/>
          <a:ext cx="1844563" cy="1956059"/>
        </a:xfrm>
        <a:prstGeom prst="rect">
          <a:avLst/>
        </a:prstGeom>
      </dsp:spPr>
      <dsp:txXfrm>
        <a:off x="1995997" y="950797"/>
        <a:ext cx="1844563" cy="1956059"/>
      </dsp:txXfrm>
    </dsp:sp>
    <dsp:sp modelId="{0EC0F625-5DF9-430D-A9DD-C79822E3FD2D}">
      <dsp:nvSpPr>
        <dsp:cNvPr id="11" name="矩形 10" hidden="1"/>
        <dsp:cNvSpPr/>
      </dsp:nvSpPr>
      <dsp:spPr>
        <a:xfrm>
          <a:off x="4096403" y="1006157"/>
          <a:ext cx="1740154" cy="1845338"/>
        </a:xfrm>
        <a:prstGeom prst="rect">
          <a:avLst/>
        </a:prstGeom>
      </dsp:spPr>
      <dsp:txXfrm>
        <a:off x="4096403" y="1006157"/>
        <a:ext cx="1740154" cy="1845338"/>
      </dsp:txXfrm>
    </dsp:sp>
    <dsp:sp modelId="{209E2391-B133-4799-B691-4C71A086AED2}">
      <dsp:nvSpPr>
        <dsp:cNvPr id="15" name="矩形 14" hidden="1"/>
        <dsp:cNvSpPr/>
      </dsp:nvSpPr>
      <dsp:spPr>
        <a:xfrm>
          <a:off x="6092401" y="950797"/>
          <a:ext cx="1844563" cy="1956059"/>
        </a:xfrm>
        <a:prstGeom prst="rect">
          <a:avLst/>
        </a:prstGeom>
      </dsp:spPr>
      <dsp:txXfrm>
        <a:off x="6092401" y="950797"/>
        <a:ext cx="1844563" cy="195605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1">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tags" Target="../tags/tag5.xml"/><Relationship Id="rId1" Type="http://schemas.openxmlformats.org/officeDocument/2006/relationships/tags" Target="../tags/tag4.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image" Target="../media/image44.jpe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xml"/><Relationship Id="rId3" Type="http://schemas.openxmlformats.org/officeDocument/2006/relationships/image" Target="../media/image1.jpeg"/><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5.jpeg"/><Relationship Id="rId2" Type="http://schemas.openxmlformats.org/officeDocument/2006/relationships/tags" Target="../tags/tag21.xml"/><Relationship Id="rId1" Type="http://schemas.openxmlformats.org/officeDocument/2006/relationships/tags" Target="../tags/tag2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tags" Target="../tags/tag23.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tags" Target="../tags/tag25.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tags" Target="../tags/tag27.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36918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Britain</a:t>
            </a:r>
            <a:endParaRPr lang="en-US" altLang="zh-CN" sz="4800" b="1" dirty="0">
              <a:latin typeface="Times New Roman" panose="02020603050405020304" pitchFamily="18" charset="0"/>
              <a:cs typeface="Times New Roman" panose="02020603050405020304" pitchFamily="18" charset="0"/>
            </a:endParaRPr>
          </a:p>
          <a:p>
            <a:pPr algn="ctr"/>
            <a:r>
              <a:rPr lang="en-US" altLang="en-GB" sz="4800" b="1" dirty="0">
                <a:latin typeface="Times New Roman" panose="02020603050405020304" pitchFamily="18" charset="0"/>
                <a:cs typeface="Times New Roman" panose="02020603050405020304" pitchFamily="18" charset="0"/>
                <a:sym typeface="+mn-ea"/>
              </a:rPr>
              <a:t> The </a:t>
            </a:r>
            <a:r>
              <a:rPr lang="en-US" altLang="zh-CN" sz="4800" b="1" dirty="0">
                <a:ln w="9525">
                  <a:noFill/>
                  <a:prstDash val="solid"/>
                </a:ln>
                <a:effectLst/>
                <a:latin typeface="Times New Roman" panose="02020603050405020304" pitchFamily="18" charset="0"/>
                <a:ea typeface="方正粗黑宋简体" panose="02000000000000000000" charset="-122"/>
                <a:cs typeface="Times New Roman" panose="02020603050405020304" pitchFamily="18" charset="0"/>
                <a:sym typeface="+mn-ea"/>
              </a:rPr>
              <a:t>History</a:t>
            </a:r>
            <a:endParaRPr lang="en-US" alt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162425" y="4518025"/>
            <a:ext cx="309880" cy="368300"/>
          </a:xfrm>
          <a:prstGeom prst="rect">
            <a:avLst/>
          </a:prstGeom>
          <a:noFill/>
        </p:spPr>
        <p:txBody>
          <a:bodyPr wrap="non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86740" y="0"/>
            <a:ext cx="11163300" cy="6858000"/>
            <a:chOff x="924"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924"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内容占位符 2"/>
          <p:cNvSpPr txBox="1"/>
          <p:nvPr/>
        </p:nvSpPr>
        <p:spPr bwMode="auto">
          <a:xfrm>
            <a:off x="2947670" y="1892935"/>
            <a:ext cx="7097395" cy="1372235"/>
          </a:xfrm>
          <a:prstGeom prst="rect">
            <a:avLst/>
          </a:prstGeom>
          <a:noFill/>
          <a:ln w="9525">
            <a:noFill/>
            <a:miter lim="800000"/>
          </a:ln>
        </p:spPr>
        <p:txBody>
          <a:bodyPr vert="horz" wrap="square" lIns="68580" tIns="34290" rIns="68580" bIns="34290" numCol="1" anchor="t" anchorCtr="0" compatLnSpc="1"/>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Causes:</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*breaking the French economic blockade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*Reclaiming the lands lost to King John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b="1" dirty="0">
                <a:latin typeface="Times New Roman" panose="02020603050405020304" pitchFamily="18" charset="0"/>
                <a:cs typeface="Times New Roman" panose="02020603050405020304" pitchFamily="18" charset="0"/>
              </a:rPr>
              <a:t>• The Result of the War: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war ended in failure for the Anglo-Normans.</a:t>
            </a:r>
            <a:endParaRPr lang="en-US" altLang="zh-CN" sz="2400" dirty="0">
              <a:latin typeface="Times New Roman" panose="02020603050405020304" pitchFamily="18" charset="0"/>
              <a:cs typeface="Times New Roman" panose="02020603050405020304" pitchFamily="18" charset="0"/>
            </a:endParaRPr>
          </a:p>
        </p:txBody>
      </p:sp>
      <p:sp>
        <p:nvSpPr>
          <p:cNvPr id="38" name="矩形 37"/>
          <p:cNvSpPr/>
          <p:nvPr/>
        </p:nvSpPr>
        <p:spPr>
          <a:xfrm>
            <a:off x="1064260" y="812800"/>
            <a:ext cx="5461635" cy="460375"/>
          </a:xfrm>
          <a:prstGeom prst="rect">
            <a:avLst/>
          </a:prstGeom>
        </p:spPr>
        <p:txBody>
          <a:bodyPr wrap="square">
            <a:sp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2. Decline of Feudalism and the Civil War</a:t>
            </a:r>
            <a:endParaRPr lang="en-US" altLang="zh-CN" sz="2400" dirty="0">
              <a:latin typeface="Times New Roman" panose="02020603050405020304" pitchFamily="18" charset="0"/>
              <a:cs typeface="Times New Roman" panose="02020603050405020304" pitchFamily="18" charset="0"/>
              <a:sym typeface="+mn-ea"/>
            </a:endParaRPr>
          </a:p>
        </p:txBody>
      </p:sp>
      <p:sp>
        <p:nvSpPr>
          <p:cNvPr id="39" name="文本框 38"/>
          <p:cNvSpPr txBox="1"/>
          <p:nvPr/>
        </p:nvSpPr>
        <p:spPr>
          <a:xfrm>
            <a:off x="1701164" y="1383030"/>
            <a:ext cx="4824695" cy="400110"/>
          </a:xfrm>
          <a:prstGeom prst="rect">
            <a:avLst/>
          </a:prstGeom>
          <a:noFill/>
        </p:spPr>
        <p:txBody>
          <a:bodyPr wrap="square" rtlCol="0" anchor="t">
            <a:spAutoFit/>
          </a:bodyPr>
          <a:p>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000" dirty="0">
                <a:latin typeface="Times New Roman" panose="02020603050405020304" pitchFamily="18" charset="0"/>
                <a:ea typeface="微软雅黑" panose="020B0503020204020204" charset="-122"/>
                <a:cs typeface="Times New Roman" panose="02020603050405020304" pitchFamily="18" charset="0"/>
                <a:sym typeface="+mn-ea"/>
              </a:rPr>
              <a:t>The Hundred Years’ War(1337-1453)</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40" name="图片 31" descr="5、爱德华三世"/>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33190" y="3884930"/>
            <a:ext cx="1841500" cy="239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descr="英法百年战争.jpg"/>
          <p:cNvPicPr>
            <a:picLocks noChangeAspect="1"/>
          </p:cNvPicPr>
          <p:nvPr/>
        </p:nvPicPr>
        <p:blipFill>
          <a:blip r:embed="rId2" cstate="print"/>
          <a:stretch>
            <a:fillRect/>
          </a:stretch>
        </p:blipFill>
        <p:spPr>
          <a:xfrm>
            <a:off x="6289675" y="4126230"/>
            <a:ext cx="2882900" cy="192024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内容占位符 2"/>
          <p:cNvSpPr txBox="1"/>
          <p:nvPr/>
        </p:nvSpPr>
        <p:spPr bwMode="auto">
          <a:xfrm>
            <a:off x="3479709" y="2204404"/>
            <a:ext cx="5424603" cy="1809300"/>
          </a:xfrm>
          <a:prstGeom prst="rect">
            <a:avLst/>
          </a:prstGeom>
          <a:noFill/>
          <a:ln w="9525">
            <a:noFill/>
            <a:miter lim="800000"/>
          </a:ln>
        </p:spPr>
        <p:txBody>
          <a:bodyPr vert="horz" wrap="square" lIns="91440" tIns="45720" rIns="91440" bIns="45720" numCol="1" anchor="t" anchorCtr="0" compatLnSpc="1"/>
          <a:p>
            <a:pPr algn="just"/>
            <a:r>
              <a:rPr lang="en-US" altLang="zh-CN" sz="2135" dirty="0">
                <a:latin typeface="Times New Roman" panose="02020603050405020304" pitchFamily="18" charset="0"/>
                <a:cs typeface="Times New Roman" panose="02020603050405020304" pitchFamily="18" charset="0"/>
              </a:rPr>
              <a:t>• It took the lives of half of the population in England. </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Manpower became more important for the lack of it.</a:t>
            </a:r>
            <a:endParaRPr lang="en-US" altLang="zh-CN" sz="2135" dirty="0">
              <a:latin typeface="Times New Roman" panose="02020603050405020304" pitchFamily="18" charset="0"/>
              <a:cs typeface="Times New Roman" panose="02020603050405020304" pitchFamily="18" charset="0"/>
            </a:endParaRPr>
          </a:p>
        </p:txBody>
      </p:sp>
      <p:sp>
        <p:nvSpPr>
          <p:cNvPr id="8" name="矩形 7"/>
          <p:cNvSpPr/>
          <p:nvPr/>
        </p:nvSpPr>
        <p:spPr>
          <a:xfrm>
            <a:off x="2317327" y="925407"/>
            <a:ext cx="7558193"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3023445" y="1605280"/>
            <a:ext cx="6432927"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The Black Death (1348-1349)</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10" name="图片 9" descr="black death.jpg"/>
          <p:cNvPicPr>
            <a:picLocks noChangeAspect="1"/>
          </p:cNvPicPr>
          <p:nvPr/>
        </p:nvPicPr>
        <p:blipFill>
          <a:blip r:embed="rId1" cstate="print"/>
          <a:stretch>
            <a:fillRect/>
          </a:stretch>
        </p:blipFill>
        <p:spPr>
          <a:xfrm>
            <a:off x="3372347" y="3621021"/>
            <a:ext cx="5639328" cy="2376208"/>
          </a:xfrm>
          <a:prstGeom prst="rect">
            <a:avLst/>
          </a:prstGeom>
        </p:spPr>
      </p:pic>
      <p:sp>
        <p:nvSpPr>
          <p:cNvPr id="11" name="文本框 10"/>
          <p:cNvSpPr txBox="1"/>
          <p:nvPr/>
        </p:nvSpPr>
        <p:spPr>
          <a:xfrm>
            <a:off x="9351645" y="3037205"/>
            <a:ext cx="4064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3479709" y="2204404"/>
            <a:ext cx="5424603" cy="1809300"/>
          </a:xfrm>
          <a:prstGeom prst="rect">
            <a:avLst/>
          </a:prstGeom>
          <a:noFill/>
          <a:ln w="9525">
            <a:noFill/>
            <a:miter lim="800000"/>
          </a:ln>
        </p:spPr>
        <p:txBody>
          <a:bodyPr vert="horz" wrap="square" lIns="91440" tIns="45720" rIns="91440" bIns="45720" numCol="1" anchor="t" anchorCtr="0" compatLnSpc="1"/>
          <a:p>
            <a:pPr algn="just"/>
            <a:r>
              <a:rPr lang="en-US" altLang="zh-CN" sz="2135" dirty="0">
                <a:latin typeface="Times New Roman" panose="02020603050405020304" pitchFamily="18" charset="0"/>
                <a:cs typeface="Times New Roman" panose="02020603050405020304" pitchFamily="18" charset="0"/>
              </a:rPr>
              <a:t>• Direct cause: the poll tax imposed upon poor peasants to finance the Hundred Years’ War.</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Result : suppressed by fraud by the king.</a:t>
            </a:r>
            <a:endParaRPr lang="en-US" altLang="zh-CN" sz="2135" dirty="0">
              <a:latin typeface="Times New Roman" panose="02020603050405020304" pitchFamily="18" charset="0"/>
              <a:cs typeface="Times New Roman" panose="02020603050405020304" pitchFamily="18" charset="0"/>
            </a:endParaRPr>
          </a:p>
        </p:txBody>
      </p:sp>
      <p:sp>
        <p:nvSpPr>
          <p:cNvPr id="6" name="矩形 5"/>
          <p:cNvSpPr/>
          <p:nvPr/>
        </p:nvSpPr>
        <p:spPr>
          <a:xfrm>
            <a:off x="2544233" y="925407"/>
            <a:ext cx="723476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447" y="1605280"/>
            <a:ext cx="4704736"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The Peasant Uprising (1381)</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3500871" y="3429000"/>
            <a:ext cx="5403441" cy="179253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Rectangle 3"/>
          <p:cNvSpPr>
            <a:spLocks noGrp="1" noChangeArrowheads="1"/>
          </p:cNvSpPr>
          <p:nvPr/>
        </p:nvSpPr>
        <p:spPr>
          <a:xfrm>
            <a:off x="3311313" y="2219960"/>
            <a:ext cx="6149340" cy="629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rPr>
              <a:t>The Name: the House of Lancaster, symbolized by red rose; the House of York, symbolized by white rose</a:t>
            </a:r>
            <a:r>
              <a:rPr lang="en-US" altLang="zh-CN" sz="1865" dirty="0">
                <a:solidFill>
                  <a:schemeClr val="tx1"/>
                </a:solidFill>
                <a:latin typeface="Times New Roman" panose="02020603050405020304" pitchFamily="18" charset="0"/>
                <a:cs typeface="Times New Roman" panose="02020603050405020304" pitchFamily="18" charset="0"/>
              </a:rPr>
              <a:t>. </a:t>
            </a:r>
            <a:endParaRPr lang="en-US" altLang="zh-CN" sz="1865" dirty="0">
              <a:solidFill>
                <a:schemeClr val="tx1"/>
              </a:solidFill>
              <a:latin typeface="Times New Roman" panose="02020603050405020304" pitchFamily="18" charset="0"/>
              <a:cs typeface="Times New Roman" panose="02020603050405020304" pitchFamily="18" charset="0"/>
            </a:endParaRPr>
          </a:p>
        </p:txBody>
      </p:sp>
      <p:pic>
        <p:nvPicPr>
          <p:cNvPr id="6" name="Picture 10" descr="House of York"/>
          <p:cNvPicPr>
            <a:picLocks noChangeAspect="1" noChangeArrowheads="1"/>
          </p:cNvPicPr>
          <p:nvPr/>
        </p:nvPicPr>
        <p:blipFill>
          <a:blip r:embed="rId1" cstate="print"/>
          <a:srcRect/>
          <a:stretch>
            <a:fillRect/>
          </a:stretch>
        </p:blipFill>
        <p:spPr bwMode="auto">
          <a:xfrm>
            <a:off x="8310579" y="4143384"/>
            <a:ext cx="1690687" cy="1535917"/>
          </a:xfrm>
          <a:prstGeom prst="rect">
            <a:avLst/>
          </a:prstGeom>
          <a:noFill/>
          <a:ln w="9525">
            <a:noFill/>
            <a:miter lim="800000"/>
            <a:headEnd/>
            <a:tailEnd/>
          </a:ln>
        </p:spPr>
      </p:pic>
      <p:pic>
        <p:nvPicPr>
          <p:cNvPr id="7" name="Picture 11" descr="House of Lancaster"/>
          <p:cNvPicPr>
            <a:picLocks noChangeAspect="1" noChangeArrowheads="1"/>
          </p:cNvPicPr>
          <p:nvPr/>
        </p:nvPicPr>
        <p:blipFill>
          <a:blip r:embed="rId2" cstate="print"/>
          <a:srcRect/>
          <a:stretch>
            <a:fillRect/>
          </a:stretch>
        </p:blipFill>
        <p:spPr bwMode="auto">
          <a:xfrm>
            <a:off x="2166913" y="4071944"/>
            <a:ext cx="1656771" cy="1500199"/>
          </a:xfrm>
          <a:prstGeom prst="rect">
            <a:avLst/>
          </a:prstGeom>
          <a:noFill/>
          <a:ln w="9525">
            <a:noFill/>
            <a:miter lim="800000"/>
            <a:headEnd/>
            <a:tailEnd/>
          </a:ln>
        </p:spPr>
      </p:pic>
      <p:sp>
        <p:nvSpPr>
          <p:cNvPr id="8" name="Rectangle 4"/>
          <p:cNvSpPr>
            <a:spLocks noChangeArrowheads="1"/>
          </p:cNvSpPr>
          <p:nvPr/>
        </p:nvSpPr>
        <p:spPr bwMode="auto">
          <a:xfrm>
            <a:off x="4310055" y="2926880"/>
            <a:ext cx="4662487" cy="386080"/>
          </a:xfrm>
          <a:prstGeom prst="rect">
            <a:avLst/>
          </a:prstGeom>
          <a:noFill/>
          <a:ln w="9525">
            <a:noFill/>
            <a:miter lim="800000"/>
          </a:ln>
          <a:effectLst/>
        </p:spPr>
        <p:txBody>
          <a:bodyPr anchor="ctr">
            <a:spAutoFit/>
          </a:bodyPr>
          <a:lstStyle/>
          <a:p>
            <a:pPr marL="257175" indent="-257175">
              <a:lnSpc>
                <a:spcPct val="80000"/>
              </a:lnSpc>
              <a:buClr>
                <a:srgbClr val="CE1A19"/>
              </a:buClr>
              <a:defRPr/>
            </a:pPr>
            <a:r>
              <a:rPr lang="en-US" altLang="zh-CN" sz="2400" dirty="0">
                <a:solidFill>
                  <a:srgbClr val="4F679E"/>
                </a:solidFill>
                <a:latin typeface="微软雅黑" panose="020B0503020204020204" charset="-122"/>
                <a:ea typeface="微软雅黑" panose="020B0503020204020204" charset="-122"/>
              </a:rPr>
              <a:t>The two ducal houses: </a:t>
            </a:r>
            <a:endParaRPr lang="en-US" altLang="zh-CN" sz="2400" dirty="0">
              <a:solidFill>
                <a:srgbClr val="4F679E"/>
              </a:solidFill>
              <a:latin typeface="微软雅黑" panose="020B0503020204020204" charset="-122"/>
              <a:ea typeface="微软雅黑" panose="020B0503020204020204" charset="-122"/>
            </a:endParaRPr>
          </a:p>
        </p:txBody>
      </p:sp>
      <p:sp>
        <p:nvSpPr>
          <p:cNvPr id="9" name="Rectangle 5"/>
          <p:cNvSpPr>
            <a:spLocks noChangeArrowheads="1"/>
          </p:cNvSpPr>
          <p:nvPr/>
        </p:nvSpPr>
        <p:spPr bwMode="auto">
          <a:xfrm>
            <a:off x="2238331" y="3272509"/>
            <a:ext cx="3773480" cy="583565"/>
          </a:xfrm>
          <a:prstGeom prst="rect">
            <a:avLst/>
          </a:prstGeom>
          <a:noFill/>
          <a:ln w="9525">
            <a:noFill/>
            <a:miter lim="800000"/>
          </a:ln>
          <a:effectLst/>
        </p:spPr>
        <p:txBody>
          <a:bodyPr wrap="square" anchor="ctr">
            <a:spAutoFit/>
          </a:bodyPr>
          <a:lstStyle/>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Henry VI</a:t>
            </a:r>
            <a:endParaRPr lang="en-US" altLang="zh-CN" sz="2000" dirty="0">
              <a:solidFill>
                <a:srgbClr val="4F679E"/>
              </a:solidFill>
              <a:latin typeface="微软雅黑" panose="020B0503020204020204" charset="-122"/>
              <a:ea typeface="微软雅黑" panose="020B0503020204020204" charset="-122"/>
            </a:endParaRPr>
          </a:p>
          <a:p>
            <a:pPr marL="257175" indent="-257175" algn="ctr">
              <a:lnSpc>
                <a:spcPct val="80000"/>
              </a:lnSpc>
              <a:buClr>
                <a:srgbClr val="CE1A19"/>
              </a:buClr>
              <a:defRPr/>
            </a:pPr>
            <a:r>
              <a:rPr lang="en-US" altLang="zh-CN" sz="2000" dirty="0">
                <a:solidFill>
                  <a:schemeClr val="accent5"/>
                </a:solidFill>
                <a:latin typeface="+mj-ea"/>
                <a:ea typeface="+mj-ea"/>
              </a:rPr>
              <a:t> </a:t>
            </a:r>
            <a:r>
              <a:rPr lang="en-US" altLang="zh-CN" sz="2000" dirty="0">
                <a:solidFill>
                  <a:srgbClr val="4F679E"/>
                </a:solidFill>
                <a:latin typeface="微软雅黑" panose="020B0503020204020204" charset="-122"/>
                <a:ea typeface="微软雅黑" panose="020B0503020204020204" charset="-122"/>
              </a:rPr>
              <a:t>(descendent of Edward III) </a:t>
            </a:r>
            <a:endParaRPr lang="en-US" altLang="zh-CN" sz="2000" dirty="0">
              <a:solidFill>
                <a:srgbClr val="4F679E"/>
              </a:solidFill>
              <a:latin typeface="微软雅黑" panose="020B0503020204020204" charset="-122"/>
              <a:ea typeface="微软雅黑" panose="020B0503020204020204" charset="-122"/>
            </a:endParaRPr>
          </a:p>
        </p:txBody>
      </p:sp>
      <p:sp>
        <p:nvSpPr>
          <p:cNvPr id="10" name="Rectangle 6"/>
          <p:cNvSpPr>
            <a:spLocks noChangeArrowheads="1"/>
          </p:cNvSpPr>
          <p:nvPr/>
        </p:nvSpPr>
        <p:spPr bwMode="auto">
          <a:xfrm>
            <a:off x="2595520" y="4266055"/>
            <a:ext cx="3313112" cy="632460"/>
          </a:xfrm>
          <a:prstGeom prst="rect">
            <a:avLst/>
          </a:prstGeom>
          <a:noFill/>
          <a:ln w="9525">
            <a:noFill/>
            <a:miter lim="800000"/>
          </a:ln>
          <a:effectLst/>
        </p:spPr>
        <p:txBody>
          <a:bodyPr anchor="ctr">
            <a:spAutoFit/>
          </a:bodyPr>
          <a:lstStyle/>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Henry VII </a:t>
            </a:r>
            <a:endParaRPr lang="en-US" altLang="zh-CN" sz="2000" dirty="0">
              <a:solidFill>
                <a:srgbClr val="4F679E"/>
              </a:solidFill>
              <a:latin typeface="微软雅黑" panose="020B0503020204020204" charset="-122"/>
              <a:ea typeface="微软雅黑" panose="020B0503020204020204" charset="-122"/>
            </a:endParaRPr>
          </a:p>
          <a:p>
            <a:pPr marL="257175" indent="-257175">
              <a:lnSpc>
                <a:spcPct val="80000"/>
              </a:lnSpc>
              <a:buClr>
                <a:srgbClr val="CE1A19"/>
              </a:buClr>
              <a:defRPr/>
            </a:pPr>
            <a:endParaRPr lang="en-US" altLang="zh-CN" sz="2400" dirty="0">
              <a:solidFill>
                <a:srgbClr val="4F679E"/>
              </a:solidFill>
              <a:latin typeface="微软雅黑" panose="020B0503020204020204" charset="-122"/>
              <a:ea typeface="微软雅黑" panose="020B0503020204020204" charset="-122"/>
            </a:endParaRPr>
          </a:p>
        </p:txBody>
      </p:sp>
      <p:sp>
        <p:nvSpPr>
          <p:cNvPr id="11" name="Rectangle 7"/>
          <p:cNvSpPr>
            <a:spLocks noChangeArrowheads="1"/>
          </p:cNvSpPr>
          <p:nvPr/>
        </p:nvSpPr>
        <p:spPr bwMode="auto">
          <a:xfrm>
            <a:off x="5810235" y="3272510"/>
            <a:ext cx="3649657" cy="583565"/>
          </a:xfrm>
          <a:prstGeom prst="rect">
            <a:avLst/>
          </a:prstGeom>
          <a:noFill/>
          <a:ln w="9525">
            <a:noFill/>
            <a:miter lim="800000"/>
          </a:ln>
          <a:effectLst/>
        </p:spPr>
        <p:txBody>
          <a:bodyPr wrap="square" anchor="ctr">
            <a:spAutoFit/>
          </a:bodyPr>
          <a:lstStyle/>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Duke of York </a:t>
            </a:r>
            <a:endParaRPr lang="en-US" altLang="zh-CN" sz="2000" dirty="0">
              <a:solidFill>
                <a:srgbClr val="4F679E"/>
              </a:solidFill>
              <a:latin typeface="微软雅黑" panose="020B0503020204020204" charset="-122"/>
              <a:ea typeface="微软雅黑" panose="020B0503020204020204" charset="-122"/>
            </a:endParaRPr>
          </a:p>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(grandson of Edward III) </a:t>
            </a:r>
            <a:endParaRPr lang="en-US" altLang="zh-CN" sz="2000" dirty="0">
              <a:solidFill>
                <a:srgbClr val="4F679E"/>
              </a:solidFill>
              <a:latin typeface="微软雅黑" panose="020B0503020204020204" charset="-122"/>
              <a:ea typeface="微软雅黑" panose="020B0503020204020204" charset="-122"/>
            </a:endParaRPr>
          </a:p>
        </p:txBody>
      </p:sp>
      <p:sp>
        <p:nvSpPr>
          <p:cNvPr id="12" name="Rectangle 8"/>
          <p:cNvSpPr>
            <a:spLocks noChangeArrowheads="1"/>
          </p:cNvSpPr>
          <p:nvPr/>
        </p:nvSpPr>
        <p:spPr bwMode="auto">
          <a:xfrm>
            <a:off x="6881801" y="4221612"/>
            <a:ext cx="1478915" cy="337185"/>
          </a:xfrm>
          <a:prstGeom prst="rect">
            <a:avLst/>
          </a:prstGeom>
          <a:noFill/>
          <a:ln w="9525">
            <a:noFill/>
            <a:miter lim="800000"/>
          </a:ln>
          <a:effectLst/>
        </p:spPr>
        <p:txBody>
          <a:bodyPr wrap="none" anchor="ctr">
            <a:spAutoFit/>
          </a:bodyPr>
          <a:lstStyle/>
          <a:p>
            <a:pPr marL="257175" indent="-257175">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Edward IV </a:t>
            </a:r>
            <a:endParaRPr lang="en-US" altLang="zh-CN" sz="2000" dirty="0">
              <a:solidFill>
                <a:srgbClr val="4F679E"/>
              </a:solidFill>
              <a:latin typeface="微软雅黑" panose="020B0503020204020204" charset="-122"/>
              <a:ea typeface="微软雅黑" panose="020B0503020204020204" charset="-122"/>
            </a:endParaRPr>
          </a:p>
        </p:txBody>
      </p:sp>
      <p:sp>
        <p:nvSpPr>
          <p:cNvPr id="13" name="Rectangle 9"/>
          <p:cNvSpPr>
            <a:spLocks noChangeArrowheads="1"/>
          </p:cNvSpPr>
          <p:nvPr/>
        </p:nvSpPr>
        <p:spPr bwMode="auto">
          <a:xfrm>
            <a:off x="6108303" y="5072682"/>
            <a:ext cx="2913380" cy="583565"/>
          </a:xfrm>
          <a:prstGeom prst="rect">
            <a:avLst/>
          </a:prstGeom>
          <a:noFill/>
          <a:ln w="9525">
            <a:noFill/>
            <a:miter lim="800000"/>
          </a:ln>
          <a:effectLst/>
        </p:spPr>
        <p:txBody>
          <a:bodyPr wrap="none" anchor="ctr">
            <a:spAutoFit/>
          </a:bodyPr>
          <a:lstStyle/>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Richard III</a:t>
            </a:r>
            <a:endParaRPr lang="en-US" altLang="zh-CN" sz="2000" dirty="0">
              <a:solidFill>
                <a:srgbClr val="4F679E"/>
              </a:solidFill>
              <a:latin typeface="微软雅黑" panose="020B0503020204020204" charset="-122"/>
              <a:ea typeface="微软雅黑" panose="020B0503020204020204" charset="-122"/>
            </a:endParaRPr>
          </a:p>
          <a:p>
            <a:pPr marL="257175" indent="-257175" algn="ctr">
              <a:lnSpc>
                <a:spcPct val="80000"/>
              </a:lnSpc>
              <a:buClr>
                <a:srgbClr val="CE1A19"/>
              </a:buClr>
              <a:defRPr/>
            </a:pPr>
            <a:r>
              <a:rPr lang="en-US" altLang="zh-CN" sz="2000" dirty="0">
                <a:solidFill>
                  <a:srgbClr val="4F679E"/>
                </a:solidFill>
                <a:latin typeface="微软雅黑" panose="020B0503020204020204" charset="-122"/>
                <a:ea typeface="微软雅黑" panose="020B0503020204020204" charset="-122"/>
              </a:rPr>
              <a:t>(Edward IV’s brother)</a:t>
            </a:r>
            <a:endParaRPr lang="en-US" altLang="zh-CN" sz="2000" dirty="0">
              <a:solidFill>
                <a:srgbClr val="4F679E"/>
              </a:solidFill>
              <a:latin typeface="微软雅黑" panose="020B0503020204020204" charset="-122"/>
              <a:ea typeface="微软雅黑" panose="020B0503020204020204" charset="-122"/>
            </a:endParaRPr>
          </a:p>
        </p:txBody>
      </p:sp>
      <p:sp>
        <p:nvSpPr>
          <p:cNvPr id="14" name="AutoShape 10"/>
          <p:cNvSpPr>
            <a:spLocks noChangeArrowheads="1"/>
          </p:cNvSpPr>
          <p:nvPr/>
        </p:nvSpPr>
        <p:spPr bwMode="auto">
          <a:xfrm>
            <a:off x="3952841" y="3842029"/>
            <a:ext cx="269891" cy="383379"/>
          </a:xfrm>
          <a:prstGeom prst="downArrow">
            <a:avLst>
              <a:gd name="adj1" fmla="val 50000"/>
              <a:gd name="adj2" fmla="val 50221"/>
            </a:avLst>
          </a:prstGeom>
          <a:solidFill>
            <a:schemeClr val="accent1"/>
          </a:solidFill>
          <a:ln w="9525">
            <a:solidFill>
              <a:schemeClr val="tx1"/>
            </a:solidFill>
            <a:miter lim="800000"/>
          </a:ln>
        </p:spPr>
        <p:txBody>
          <a:bodyPr wrap="none" anchor="ctr"/>
          <a:lstStyle/>
          <a:p>
            <a:endParaRPr lang="zh-CN" altLang="en-US" sz="2400"/>
          </a:p>
        </p:txBody>
      </p:sp>
      <p:sp>
        <p:nvSpPr>
          <p:cNvPr id="27" name="AutoShape 11"/>
          <p:cNvSpPr>
            <a:spLocks noChangeArrowheads="1"/>
          </p:cNvSpPr>
          <p:nvPr/>
        </p:nvSpPr>
        <p:spPr bwMode="auto">
          <a:xfrm>
            <a:off x="7381871" y="3895609"/>
            <a:ext cx="231761" cy="326231"/>
          </a:xfrm>
          <a:prstGeom prst="downArrow">
            <a:avLst>
              <a:gd name="adj1" fmla="val 50000"/>
              <a:gd name="adj2" fmla="val 39978"/>
            </a:avLst>
          </a:prstGeom>
          <a:solidFill>
            <a:schemeClr val="accent1"/>
          </a:solidFill>
          <a:ln w="9525">
            <a:solidFill>
              <a:schemeClr val="tx1"/>
            </a:solidFill>
            <a:miter lim="800000"/>
          </a:ln>
        </p:spPr>
        <p:txBody>
          <a:bodyPr wrap="none" anchor="ctr"/>
          <a:lstStyle/>
          <a:p>
            <a:endParaRPr lang="zh-CN" altLang="en-US" sz="2400"/>
          </a:p>
        </p:txBody>
      </p:sp>
      <p:sp>
        <p:nvSpPr>
          <p:cNvPr id="28" name="AutoShape 12"/>
          <p:cNvSpPr>
            <a:spLocks noChangeArrowheads="1"/>
          </p:cNvSpPr>
          <p:nvPr/>
        </p:nvSpPr>
        <p:spPr bwMode="auto">
          <a:xfrm>
            <a:off x="7381888" y="4572012"/>
            <a:ext cx="231761" cy="332177"/>
          </a:xfrm>
          <a:prstGeom prst="downArrow">
            <a:avLst>
              <a:gd name="adj1" fmla="val 50000"/>
              <a:gd name="adj2" fmla="val 44934"/>
            </a:avLst>
          </a:prstGeom>
          <a:solidFill>
            <a:schemeClr val="accent1"/>
          </a:solidFill>
          <a:ln w="9525">
            <a:solidFill>
              <a:schemeClr val="tx1"/>
            </a:solidFill>
            <a:miter lim="800000"/>
          </a:ln>
        </p:spPr>
        <p:txBody>
          <a:bodyPr wrap="none" anchor="ctr"/>
          <a:lstStyle/>
          <a:p>
            <a:endParaRPr lang="zh-CN" altLang="en-US" sz="2400"/>
          </a:p>
        </p:txBody>
      </p:sp>
      <p:sp>
        <p:nvSpPr>
          <p:cNvPr id="29" name="矩形 28"/>
          <p:cNvSpPr/>
          <p:nvPr/>
        </p:nvSpPr>
        <p:spPr>
          <a:xfrm>
            <a:off x="2185055" y="2810641"/>
            <a:ext cx="7881221" cy="2839661"/>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矩形 29"/>
          <p:cNvSpPr/>
          <p:nvPr/>
        </p:nvSpPr>
        <p:spPr>
          <a:xfrm>
            <a:off x="2446867" y="933027"/>
            <a:ext cx="7361767" cy="583565"/>
          </a:xfrm>
          <a:prstGeom prst="rect">
            <a:avLst/>
          </a:prstGeom>
        </p:spPr>
        <p:txBody>
          <a:bodyPr wrap="square">
            <a:spAutoFit/>
          </a:bodyPr>
          <a:lstStyle/>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31" name="文本框 30"/>
          <p:cNvSpPr txBox="1"/>
          <p:nvPr/>
        </p:nvSpPr>
        <p:spPr>
          <a:xfrm>
            <a:off x="3023445" y="1605280"/>
            <a:ext cx="5376809" cy="501650"/>
          </a:xfrm>
          <a:prstGeom prst="rect">
            <a:avLst/>
          </a:prstGeom>
          <a:noFill/>
        </p:spPr>
        <p:txBody>
          <a:bodyPr wrap="square" rtlCol="0" anchor="t">
            <a:spAutoFit/>
          </a:bodyPr>
          <a:lstStyle/>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The Wars of the Roses (1455-1485)</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3215680" y="2204404"/>
            <a:ext cx="5664629" cy="1224596"/>
          </a:xfrm>
          <a:prstGeom prst="rect">
            <a:avLst/>
          </a:prstGeom>
          <a:noFill/>
          <a:ln w="9525">
            <a:noFill/>
            <a:miter lim="800000"/>
          </a:ln>
        </p:spPr>
        <p:txBody>
          <a:bodyPr vert="horz" wrap="square" lIns="91440" tIns="45720" rIns="91440" bIns="45720" numCol="1" anchor="t" anchorCtr="0" compatLnSpc="1"/>
          <a:p>
            <a:pPr algn="just"/>
            <a:r>
              <a:rPr lang="en-US" altLang="zh-CN" sz="2135" dirty="0">
                <a:latin typeface="Times New Roman" panose="02020603050405020304" pitchFamily="18" charset="0"/>
                <a:cs typeface="Times New Roman" panose="02020603050405020304" pitchFamily="18" charset="0"/>
              </a:rPr>
              <a:t>• England’s most famous king for his many wives.</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Known for the separation of the Church of England from the Roman Catholic Church.</a:t>
            </a:r>
            <a:endParaRPr lang="en-US" altLang="zh-CN" sz="2135" dirty="0">
              <a:latin typeface="Times New Roman" panose="02020603050405020304" pitchFamily="18" charset="0"/>
              <a:cs typeface="Times New Roman" panose="02020603050405020304" pitchFamily="18" charset="0"/>
            </a:endParaRPr>
          </a:p>
        </p:txBody>
      </p:sp>
      <p:sp>
        <p:nvSpPr>
          <p:cNvPr id="6" name="矩形 5"/>
          <p:cNvSpPr/>
          <p:nvPr/>
        </p:nvSpPr>
        <p:spPr>
          <a:xfrm>
            <a:off x="2544233" y="925407"/>
            <a:ext cx="7299113"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447" y="1605279"/>
            <a:ext cx="2688511"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Henry VIII</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5063923" y="3512596"/>
            <a:ext cx="1968144" cy="2206844"/>
          </a:xfrm>
          <a:prstGeom prst="rect">
            <a:avLst/>
          </a:prstGeom>
        </p:spPr>
      </p:pic>
      <p:pic>
        <p:nvPicPr>
          <p:cNvPr id="1026" name="图片 41" descr="09anneboleyn[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0148" y="3512595"/>
            <a:ext cx="1639868" cy="2206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rotWithShape="1">
          <a:blip r:embed="rId3"/>
          <a:srcRect l="51350" t="1227"/>
          <a:stretch>
            <a:fillRect/>
          </a:stretch>
        </p:blipFill>
        <p:spPr>
          <a:xfrm>
            <a:off x="3268565" y="3512593"/>
            <a:ext cx="1402532" cy="2206844"/>
          </a:xfrm>
          <a:prstGeom prst="rect">
            <a:avLst/>
          </a:prstGeom>
        </p:spPr>
      </p:pic>
      <p:sp>
        <p:nvSpPr>
          <p:cNvPr id="10" name="矩形 9"/>
          <p:cNvSpPr/>
          <p:nvPr/>
        </p:nvSpPr>
        <p:spPr>
          <a:xfrm>
            <a:off x="3551609" y="5253203"/>
            <a:ext cx="1104231" cy="337185"/>
          </a:xfrm>
          <a:prstGeom prst="rect">
            <a:avLst/>
          </a:prstGeom>
        </p:spPr>
        <p:txBody>
          <a:bodyPr wrap="square">
            <a:spAutoFit/>
          </a:bodyPr>
          <a:p>
            <a:pPr lvl="0">
              <a:lnSpc>
                <a:spcPct val="100000"/>
              </a:lnSpc>
              <a:spcBef>
                <a:spcPct val="0"/>
              </a:spcBef>
              <a:spcAft>
                <a:spcPct val="35000"/>
              </a:spcAft>
            </a:pPr>
            <a:r>
              <a:rPr lang="en-US" altLang="zh-CN" sz="1600" dirty="0">
                <a:solidFill>
                  <a:srgbClr val="FF0000"/>
                </a:solidFill>
                <a:latin typeface="Times New Roman" panose="02020603050405020304" pitchFamily="18" charset="0"/>
                <a:cs typeface="Times New Roman" panose="02020603050405020304" pitchFamily="18" charset="0"/>
                <a:sym typeface="+mn-ea"/>
              </a:rPr>
              <a:t>Catherine</a:t>
            </a:r>
            <a:endParaRPr lang="en-US" altLang="zh-CN" sz="1600" dirty="0">
              <a:solidFill>
                <a:srgbClr val="FF0000"/>
              </a:solidFill>
              <a:latin typeface="Times New Roman" panose="02020603050405020304" pitchFamily="18" charset="0"/>
              <a:cs typeface="Times New Roman" panose="02020603050405020304" pitchFamily="18" charset="0"/>
              <a:sym typeface="+mn-ea"/>
            </a:endParaRPr>
          </a:p>
        </p:txBody>
      </p:sp>
      <p:sp>
        <p:nvSpPr>
          <p:cNvPr id="11" name="矩形 10"/>
          <p:cNvSpPr/>
          <p:nvPr/>
        </p:nvSpPr>
        <p:spPr>
          <a:xfrm>
            <a:off x="7588007" y="5253201"/>
            <a:ext cx="1344149" cy="337185"/>
          </a:xfrm>
          <a:prstGeom prst="rect">
            <a:avLst/>
          </a:prstGeom>
        </p:spPr>
        <p:txBody>
          <a:bodyPr wrap="square">
            <a:spAutoFit/>
          </a:bodyPr>
          <a:p>
            <a:pPr lvl="0">
              <a:lnSpc>
                <a:spcPct val="100000"/>
              </a:lnSpc>
              <a:spcBef>
                <a:spcPct val="0"/>
              </a:spcBef>
              <a:spcAft>
                <a:spcPct val="35000"/>
              </a:spcAft>
            </a:pPr>
            <a:r>
              <a:rPr lang="en-US" altLang="zh-CN" sz="1600" dirty="0">
                <a:solidFill>
                  <a:srgbClr val="FF0000"/>
                </a:solidFill>
                <a:latin typeface="Times New Roman" panose="02020603050405020304" pitchFamily="18" charset="0"/>
                <a:cs typeface="Times New Roman" panose="02020603050405020304" pitchFamily="18" charset="0"/>
                <a:sym typeface="+mn-ea"/>
              </a:rPr>
              <a:t>Anne </a:t>
            </a:r>
            <a:r>
              <a:rPr lang="en-US" altLang="zh-CN" sz="1600" dirty="0" err="1">
                <a:solidFill>
                  <a:srgbClr val="FF0000"/>
                </a:solidFill>
                <a:latin typeface="Times New Roman" panose="02020603050405020304" pitchFamily="18" charset="0"/>
                <a:cs typeface="Times New Roman" panose="02020603050405020304" pitchFamily="18" charset="0"/>
                <a:sym typeface="+mn-ea"/>
              </a:rPr>
              <a:t>Bolyne</a:t>
            </a:r>
            <a:endParaRPr lang="en-US" altLang="zh-CN" sz="1600" dirty="0">
              <a:solidFill>
                <a:srgbClr val="FF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3203787" y="2204720"/>
            <a:ext cx="5891953" cy="1224280"/>
          </a:xfrm>
          <a:prstGeom prst="rect">
            <a:avLst/>
          </a:prstGeom>
          <a:noFill/>
          <a:ln w="9525">
            <a:noFill/>
            <a:miter lim="800000"/>
          </a:ln>
        </p:spPr>
        <p:txBody>
          <a:bodyPr vert="horz" wrap="square" lIns="91440" tIns="45720" rIns="91440" bIns="45720" numCol="1" anchor="t" anchorCtr="0" compatLnSpc="1"/>
          <a:p>
            <a:pPr algn="just"/>
            <a:r>
              <a:rPr lang="en-US" altLang="zh-CN" sz="2135" dirty="0">
                <a:latin typeface="Times New Roman" panose="02020603050405020304" pitchFamily="18" charset="0"/>
                <a:cs typeface="Times New Roman" panose="02020603050405020304" pitchFamily="18" charset="0"/>
              </a:rPr>
              <a:t>• Mary I, the daughter of Henry VIII and Catherine, was a devout catholic. She cruelly suppressed and persecuted the Protestants, known as Bloody Mary in British History.</a:t>
            </a:r>
            <a:endParaRPr lang="en-US" altLang="zh-CN" sz="2135" dirty="0">
              <a:latin typeface="Times New Roman" panose="02020603050405020304" pitchFamily="18" charset="0"/>
              <a:cs typeface="Times New Roman" panose="02020603050405020304" pitchFamily="18" charset="0"/>
            </a:endParaRPr>
          </a:p>
        </p:txBody>
      </p:sp>
      <p:sp>
        <p:nvSpPr>
          <p:cNvPr id="6" name="矩形 5"/>
          <p:cNvSpPr/>
          <p:nvPr/>
        </p:nvSpPr>
        <p:spPr>
          <a:xfrm>
            <a:off x="2447713" y="925407"/>
            <a:ext cx="723476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447" y="1605279"/>
            <a:ext cx="2688511"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Mary I</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5231904" y="3621021"/>
            <a:ext cx="1824203" cy="241605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2519476" y="2195761"/>
            <a:ext cx="7200800" cy="1224596"/>
          </a:xfrm>
          <a:prstGeom prst="rect">
            <a:avLst/>
          </a:prstGeom>
          <a:noFill/>
          <a:ln w="9525">
            <a:noFill/>
            <a:miter lim="800000"/>
          </a:ln>
        </p:spPr>
        <p:txBody>
          <a:bodyPr vert="horz" wrap="square" lIns="91440" tIns="45720" rIns="91440" bIns="45720" numCol="1" anchor="t" anchorCtr="0" compatLnSpc="1"/>
          <a:p>
            <a:pPr algn="just"/>
            <a:r>
              <a:rPr lang="en-US" altLang="zh-CN" sz="1865" dirty="0">
                <a:latin typeface="Times New Roman" panose="02020603050405020304" pitchFamily="18" charset="0"/>
                <a:cs typeface="Times New Roman" panose="02020603050405020304" pitchFamily="18" charset="0"/>
              </a:rPr>
              <a:t>• daughter of King Henry VIII and his second wife, Anne Boleyn.</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inherited and solved a number of problems stirred up by Mary in 1558.</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stayed single all her life - Virgin Queen</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Her reign is often referred to as the Golden Age, or the Elizabethan era.</a:t>
            </a:r>
            <a:endParaRPr lang="en-US" altLang="zh-CN" sz="1865" dirty="0">
              <a:latin typeface="Times New Roman" panose="02020603050405020304" pitchFamily="18" charset="0"/>
              <a:cs typeface="Times New Roman" panose="02020603050405020304" pitchFamily="18" charset="0"/>
            </a:endParaRPr>
          </a:p>
        </p:txBody>
      </p:sp>
      <p:sp>
        <p:nvSpPr>
          <p:cNvPr id="6" name="矩形 5"/>
          <p:cNvSpPr/>
          <p:nvPr/>
        </p:nvSpPr>
        <p:spPr>
          <a:xfrm>
            <a:off x="2639907" y="933027"/>
            <a:ext cx="723476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447" y="1605279"/>
            <a:ext cx="2688511"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Elizabeth I </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2050" name="Picture 2" descr="女王之墓"/>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 t="3089" r="1163" b="8936"/>
          <a:stretch>
            <a:fillRect/>
          </a:stretch>
        </p:blipFill>
        <p:spPr bwMode="auto">
          <a:xfrm>
            <a:off x="6672065" y="3528560"/>
            <a:ext cx="2171828" cy="2674344"/>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2"/>
          <a:stretch>
            <a:fillRect/>
          </a:stretch>
        </p:blipFill>
        <p:spPr>
          <a:xfrm>
            <a:off x="2831637" y="3528559"/>
            <a:ext cx="3714817" cy="267434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3503712" y="2195761"/>
            <a:ext cx="5472608" cy="1642148"/>
          </a:xfrm>
          <a:prstGeom prst="rect">
            <a:avLst/>
          </a:prstGeom>
          <a:noFill/>
          <a:ln w="9525">
            <a:noFill/>
            <a:miter lim="800000"/>
          </a:ln>
        </p:spPr>
        <p:txBody>
          <a:bodyPr vert="horz" wrap="square" lIns="91440" tIns="45720" rIns="91440" bIns="45720" numCol="1" anchor="t" anchorCtr="0" compatLnSpc="1"/>
          <a:p>
            <a:pPr algn="just"/>
            <a:r>
              <a:rPr lang="en-US" altLang="zh-CN" sz="1865" dirty="0">
                <a:latin typeface="Times New Roman" panose="02020603050405020304" pitchFamily="18" charset="0"/>
                <a:cs typeface="Times New Roman" panose="02020603050405020304" pitchFamily="18" charset="0"/>
              </a:rPr>
              <a:t>• Elizabeth I died in 1603, the Scottish King, James I, was welcomed to the English throne.</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known for the divine right of the king </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Known for King James Bible and Jamestown in 1607</a:t>
            </a:r>
            <a:endParaRPr lang="en-US" altLang="zh-CN"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 Gunpowder Plot and Guy Fawkes Day</a:t>
            </a:r>
            <a:endParaRPr lang="en-US" altLang="zh-CN" sz="1865" dirty="0">
              <a:latin typeface="Times New Roman" panose="02020603050405020304" pitchFamily="18" charset="0"/>
              <a:cs typeface="Times New Roman" panose="02020603050405020304" pitchFamily="18" charset="0"/>
            </a:endParaRPr>
          </a:p>
          <a:p>
            <a:pPr algn="just"/>
            <a:endParaRPr lang="en-US" altLang="zh-CN" sz="1865" dirty="0">
              <a:latin typeface="Times New Roman" panose="02020603050405020304" pitchFamily="18" charset="0"/>
              <a:cs typeface="Times New Roman" panose="02020603050405020304" pitchFamily="18" charset="0"/>
            </a:endParaRPr>
          </a:p>
        </p:txBody>
      </p:sp>
      <p:sp>
        <p:nvSpPr>
          <p:cNvPr id="6" name="矩形 5"/>
          <p:cNvSpPr/>
          <p:nvPr/>
        </p:nvSpPr>
        <p:spPr>
          <a:xfrm>
            <a:off x="2447713" y="934720"/>
            <a:ext cx="717042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447" y="1605279"/>
            <a:ext cx="2688511"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James I </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4751851" y="3806237"/>
            <a:ext cx="1672716" cy="2074168"/>
          </a:xfrm>
          <a:prstGeom prst="rect">
            <a:avLst/>
          </a:prstGeom>
        </p:spPr>
      </p:pic>
      <p:pic>
        <p:nvPicPr>
          <p:cNvPr id="9" name="图片 8"/>
          <p:cNvPicPr>
            <a:picLocks noChangeAspect="1"/>
          </p:cNvPicPr>
          <p:nvPr/>
        </p:nvPicPr>
        <p:blipFill>
          <a:blip r:embed="rId2"/>
          <a:stretch>
            <a:fillRect/>
          </a:stretch>
        </p:blipFill>
        <p:spPr>
          <a:xfrm>
            <a:off x="6576053" y="3837909"/>
            <a:ext cx="1361664" cy="204249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3361267" y="2164080"/>
            <a:ext cx="6023187" cy="1001607"/>
          </a:xfrm>
          <a:prstGeom prst="rect">
            <a:avLst/>
          </a:prstGeom>
          <a:noFill/>
          <a:ln w="9525">
            <a:noFill/>
            <a:miter lim="800000"/>
          </a:ln>
        </p:spPr>
        <p:txBody>
          <a:bodyPr vert="horz" wrap="square" lIns="91440" tIns="45720" rIns="91440" bIns="45720" numCol="1" anchor="t" anchorCtr="0" compatLnSpc="1"/>
          <a:p>
            <a:pPr algn="just"/>
            <a:r>
              <a:rPr lang="en-US" altLang="zh-CN" sz="1865" dirty="0">
                <a:latin typeface="Times New Roman" panose="02020603050405020304" pitchFamily="18" charset="0"/>
                <a:cs typeface="Times New Roman" panose="02020603050405020304" pitchFamily="18" charset="0"/>
              </a:rPr>
              <a:t>• The Breakout of the War</a:t>
            </a:r>
            <a:r>
              <a:rPr lang="zh-CN" altLang="en-US" sz="1865" dirty="0">
                <a:latin typeface="Times New Roman" panose="02020603050405020304" pitchFamily="18" charset="0"/>
                <a:cs typeface="Times New Roman" panose="02020603050405020304" pitchFamily="18" charset="0"/>
              </a:rPr>
              <a:t>：</a:t>
            </a:r>
            <a:endParaRPr lang="zh-CN" altLang="en-US" sz="1865" dirty="0">
              <a:latin typeface="Times New Roman" panose="02020603050405020304" pitchFamily="18" charset="0"/>
              <a:cs typeface="Times New Roman" panose="02020603050405020304" pitchFamily="18" charset="0"/>
            </a:endParaRPr>
          </a:p>
          <a:p>
            <a:pPr algn="just"/>
            <a:r>
              <a:rPr lang="en-US" altLang="zh-CN" sz="1865" dirty="0">
                <a:latin typeface="Times New Roman" panose="02020603050405020304" pitchFamily="18" charset="0"/>
                <a:cs typeface="Times New Roman" panose="02020603050405020304" pitchFamily="18" charset="0"/>
              </a:rPr>
              <a:t>Owing to the conflict between the Crown and Parliament, in August, 1642, Charles I declared the war.</a:t>
            </a:r>
            <a:endParaRPr lang="en-US" altLang="zh-CN" sz="1865" dirty="0">
              <a:latin typeface="Times New Roman" panose="02020603050405020304" pitchFamily="18" charset="0"/>
              <a:cs typeface="Times New Roman" panose="02020603050405020304" pitchFamily="18" charset="0"/>
            </a:endParaRPr>
          </a:p>
          <a:p>
            <a:pPr algn="just"/>
            <a:endParaRPr lang="en-US" altLang="zh-CN" sz="1865" dirty="0">
              <a:latin typeface="Times New Roman" panose="02020603050405020304" pitchFamily="18" charset="0"/>
              <a:cs typeface="Times New Roman" panose="02020603050405020304" pitchFamily="18" charset="0"/>
            </a:endParaRPr>
          </a:p>
        </p:txBody>
      </p:sp>
      <p:sp>
        <p:nvSpPr>
          <p:cNvPr id="6" name="矩形 5"/>
          <p:cNvSpPr/>
          <p:nvPr/>
        </p:nvSpPr>
        <p:spPr>
          <a:xfrm>
            <a:off x="2639907" y="933027"/>
            <a:ext cx="7250853"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119669" y="1548276"/>
            <a:ext cx="2688511" cy="501650"/>
          </a:xfrm>
          <a:prstGeom prst="rect">
            <a:avLst/>
          </a:prstGeom>
          <a:noFill/>
        </p:spPr>
        <p:txBody>
          <a:bodyPr wrap="square" rtlCol="0" anchor="t">
            <a:spAutoFit/>
          </a:bodyPr>
          <a:p>
            <a:r>
              <a:rPr lang="en-US" altLang="zh-CN" sz="26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Charles I </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flipH="1">
            <a:off x="5089577" y="3247616"/>
            <a:ext cx="2204867" cy="276394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aphicFrame>
        <p:nvGraphicFramePr>
          <p:cNvPr id="5" name="图示 4"/>
          <p:cNvGraphicFramePr>
            <a:graphicFrameLocks noGrp="1"/>
          </p:cNvGraphicFramePr>
          <p:nvPr/>
        </p:nvGraphicFramePr>
        <p:xfrm>
          <a:off x="2095473" y="1643051"/>
          <a:ext cx="7936964" cy="385765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矩形 5"/>
          <p:cNvSpPr/>
          <p:nvPr/>
        </p:nvSpPr>
        <p:spPr>
          <a:xfrm>
            <a:off x="2499360" y="933027"/>
            <a:ext cx="733636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3659" y="1721041"/>
            <a:ext cx="2688511" cy="501650"/>
          </a:xfrm>
          <a:prstGeom prst="rect">
            <a:avLst/>
          </a:prstGeom>
          <a:noFill/>
        </p:spPr>
        <p:txBody>
          <a:bodyPr wrap="square" rtlCol="0" anchor="t">
            <a:spAutoFit/>
          </a:bodyPr>
          <a:p>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The process</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108585"/>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2567990" y="872654"/>
            <a:ext cx="7056784" cy="1568450"/>
          </a:xfrm>
          <a:prstGeom prst="rect">
            <a:avLst/>
          </a:prstGeom>
          <a:noFill/>
        </p:spPr>
        <p:txBody>
          <a:bodyPr wrap="square" rtlCol="0">
            <a:spAutoFit/>
          </a:bodyPr>
          <a:p>
            <a:pPr indent="0" fontAlgn="auto">
              <a:lnSpc>
                <a:spcPct val="150000"/>
              </a:lnSpc>
            </a:pPr>
            <a:r>
              <a:rPr lang="en-US" altLang="zh-CN" sz="3600" b="1" dirty="0">
                <a:solidFill>
                  <a:schemeClr val="tx1"/>
                </a:solidFill>
                <a:latin typeface="Times New Roman" panose="02020603050405020304" pitchFamily="18" charset="0"/>
                <a:cs typeface="Times New Roman" panose="02020603050405020304" pitchFamily="18" charset="0"/>
              </a:rPr>
              <a:t>Contents</a:t>
            </a:r>
            <a:endParaRPr lang="en-US" altLang="zh-CN" sz="3600" b="1" dirty="0">
              <a:solidFill>
                <a:schemeClr val="tx1"/>
              </a:solidFill>
              <a:latin typeface="Times New Roman" panose="02020603050405020304" pitchFamily="18" charset="0"/>
              <a:cs typeface="Times New Roman" panose="02020603050405020304" pitchFamily="18" charset="0"/>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a:t>
            </a:r>
            <a:endParaRPr lang="en-US" altLang="zh-CN" sz="2800" dirty="0">
              <a:solidFill>
                <a:schemeClr val="tx1"/>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3058795" y="2052955"/>
            <a:ext cx="6743700" cy="3191510"/>
          </a:xfrm>
          <a:prstGeom prst="rect">
            <a:avLst/>
          </a:prstGeom>
          <a:noFill/>
        </p:spPr>
        <p:txBody>
          <a:bodyPr wrap="square" rtlCol="0" anchor="t">
            <a:noAutofit/>
          </a:bodyPr>
          <a:p>
            <a:pPr lvl="0" algn="just">
              <a:lnSpc>
                <a:spcPct val="100000"/>
              </a:lnSpc>
              <a:spcBef>
                <a:spcPct val="0"/>
              </a:spcBef>
              <a:spcAft>
                <a:spcPct val="35000"/>
              </a:spcAft>
            </a:pPr>
            <a:r>
              <a:rPr lang="en-US" altLang="zh-CN" sz="2400" b="1" dirty="0">
                <a:latin typeface="Times New Roman" panose="02020603050405020304" pitchFamily="18" charset="0"/>
                <a:cs typeface="Times New Roman" panose="02020603050405020304" pitchFamily="18" charset="0"/>
                <a:sym typeface="+mn-ea"/>
              </a:rPr>
              <a:t>1. Early History: foreign Conquests</a:t>
            </a:r>
            <a:endParaRPr lang="en-US" altLang="zh-CN" sz="2400" b="1"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2400" b="1" dirty="0">
                <a:latin typeface="Times New Roman" panose="02020603050405020304" pitchFamily="18" charset="0"/>
                <a:cs typeface="Times New Roman" panose="02020603050405020304" pitchFamily="18" charset="0"/>
                <a:sym typeface="+mn-ea"/>
              </a:rPr>
              <a:t>2. Decline of Feudalism and the Civil War</a:t>
            </a:r>
            <a:endParaRPr lang="en-US" altLang="zh-CN" sz="2400" b="1"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2400" b="1" dirty="0">
                <a:latin typeface="Times New Roman" panose="02020603050405020304" pitchFamily="18" charset="0"/>
                <a:cs typeface="Times New Roman" panose="02020603050405020304" pitchFamily="18" charset="0"/>
                <a:sym typeface="+mn-ea"/>
              </a:rPr>
              <a:t>3. </a:t>
            </a:r>
            <a:r>
              <a:rPr lang="en-US" altLang="zh-CN" sz="2400" b="1"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2400" b="1" dirty="0">
                <a:latin typeface="Times New Roman" panose="02020603050405020304" pitchFamily="18" charset="0"/>
                <a:cs typeface="Times New Roman" panose="02020603050405020304" pitchFamily="18" charset="0"/>
                <a:sym typeface="+mn-ea"/>
              </a:rPr>
              <a:t> and External Expansion</a:t>
            </a:r>
            <a:endParaRPr lang="en-US" altLang="zh-CN" sz="2400" b="1"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2400" b="1" dirty="0">
                <a:latin typeface="Times New Roman" panose="02020603050405020304" pitchFamily="18" charset="0"/>
                <a:cs typeface="Times New Roman" panose="02020603050405020304" pitchFamily="18" charset="0"/>
                <a:sym typeface="+mn-ea"/>
              </a:rPr>
              <a:t>4. Fall of the Empire</a:t>
            </a:r>
            <a:endParaRPr lang="en-US" altLang="zh-CN" sz="2400" b="1"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2400" b="1" dirty="0">
                <a:latin typeface="Times New Roman" panose="02020603050405020304" pitchFamily="18" charset="0"/>
                <a:cs typeface="Times New Roman" panose="02020603050405020304" pitchFamily="18" charset="0"/>
                <a:sym typeface="+mn-ea"/>
              </a:rPr>
              <a:t>5. Modern Britain</a:t>
            </a:r>
            <a:endParaRPr lang="en-US" altLang="zh-CN" sz="2400" b="1"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endParaRPr lang="en-US" altLang="zh-CN" sz="2400" b="1"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478193" y="933027"/>
            <a:ext cx="723476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024505" y="1988588"/>
            <a:ext cx="2688511" cy="501650"/>
          </a:xfrm>
          <a:prstGeom prst="rect">
            <a:avLst/>
          </a:prstGeom>
          <a:noFill/>
        </p:spPr>
        <p:txBody>
          <a:bodyPr wrap="square" rtlCol="0" anchor="t">
            <a:spAutoFit/>
          </a:bodyPr>
          <a:p>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The process</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4859560" y="3207692"/>
            <a:ext cx="2528439" cy="1404688"/>
          </a:xfrm>
          <a:prstGeom prst="rect">
            <a:avLst/>
          </a:prstGeom>
        </p:spPr>
      </p:pic>
      <p:pic>
        <p:nvPicPr>
          <p:cNvPr id="8" name="图片 7"/>
          <p:cNvPicPr>
            <a:picLocks noChangeAspect="1"/>
          </p:cNvPicPr>
          <p:nvPr/>
        </p:nvPicPr>
        <p:blipFill>
          <a:blip r:embed="rId2"/>
          <a:stretch>
            <a:fillRect/>
          </a:stretch>
        </p:blipFill>
        <p:spPr>
          <a:xfrm>
            <a:off x="7523785" y="3207692"/>
            <a:ext cx="1918972" cy="1404688"/>
          </a:xfrm>
          <a:prstGeom prst="rect">
            <a:avLst/>
          </a:prstGeom>
        </p:spPr>
      </p:pic>
      <p:pic>
        <p:nvPicPr>
          <p:cNvPr id="4098" name="图片 44" descr="images[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5180" y="3207692"/>
            <a:ext cx="2112233" cy="140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4"/>
          <a:stretch>
            <a:fillRect/>
          </a:stretch>
        </p:blipFill>
        <p:spPr>
          <a:xfrm>
            <a:off x="7666336" y="4173428"/>
            <a:ext cx="1633869" cy="43895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457027" y="933027"/>
            <a:ext cx="7277947"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119963" y="1700676"/>
            <a:ext cx="4416491" cy="911860"/>
          </a:xfrm>
          <a:prstGeom prst="rect">
            <a:avLst/>
          </a:prstGeom>
          <a:noFill/>
        </p:spPr>
        <p:txBody>
          <a:bodyPr wrap="square" rtlCol="0" anchor="t">
            <a:spAutoFit/>
          </a:bodyPr>
          <a:p>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Significance</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a:p>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6" name="矩形 5"/>
          <p:cNvSpPr/>
          <p:nvPr/>
        </p:nvSpPr>
        <p:spPr>
          <a:xfrm>
            <a:off x="3032760" y="2227580"/>
            <a:ext cx="6499013" cy="3415030"/>
          </a:xfrm>
          <a:prstGeom prst="rect">
            <a:avLst/>
          </a:prstGeom>
        </p:spPr>
        <p:txBody>
          <a:bodyPr wrap="square">
            <a:spAutoFit/>
          </a:bodyPr>
          <a:p>
            <a:pPr algn="just"/>
            <a:r>
              <a:rPr lang="en-US" altLang="zh-CN" sz="2400" dirty="0">
                <a:latin typeface="Times New Roman" panose="02020603050405020304" pitchFamily="18" charset="0"/>
                <a:cs typeface="Times New Roman" panose="02020603050405020304" pitchFamily="18" charset="0"/>
              </a:rPr>
              <a:t>     *The English Civil War overthrew feudal system in England; it also shocked the feudal foundation in Europe.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marked the real beginning of constitutional monarchy in England.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witnessed the rise of middle-class and paved the way for the rise of capitalism.</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signified the beginning of modern world history.</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559473" y="933027"/>
            <a:ext cx="7184813"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2. Decline of Feudalism and the Civil War</a:t>
            </a:r>
            <a:endParaRPr lang="en-US" altLang="zh-CN" sz="32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2735580" y="1721273"/>
            <a:ext cx="7402407" cy="911860"/>
          </a:xfrm>
          <a:prstGeom prst="rect">
            <a:avLst/>
          </a:prstGeom>
          <a:noFill/>
        </p:spPr>
        <p:txBody>
          <a:bodyPr wrap="square" rtlCol="0" anchor="t">
            <a:spAutoFit/>
          </a:bodyPr>
          <a:p>
            <a:pPr algn="just"/>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The Restoration and Glorious Revolution in 1688 </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a:p>
            <a:pPr algn="just"/>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3323383" y="2913104"/>
            <a:ext cx="1716500" cy="2158828"/>
          </a:xfrm>
          <a:prstGeom prst="rect">
            <a:avLst/>
          </a:prstGeom>
        </p:spPr>
      </p:pic>
      <p:pic>
        <p:nvPicPr>
          <p:cNvPr id="8" name="图片 7"/>
          <p:cNvPicPr>
            <a:picLocks noChangeAspect="1"/>
          </p:cNvPicPr>
          <p:nvPr/>
        </p:nvPicPr>
        <p:blipFill>
          <a:blip r:embed="rId2"/>
          <a:stretch>
            <a:fillRect/>
          </a:stretch>
        </p:blipFill>
        <p:spPr>
          <a:xfrm>
            <a:off x="5327915" y="2913104"/>
            <a:ext cx="1632181" cy="2199365"/>
          </a:xfrm>
          <a:prstGeom prst="rect">
            <a:avLst/>
          </a:prstGeom>
        </p:spPr>
      </p:pic>
      <p:pic>
        <p:nvPicPr>
          <p:cNvPr id="9" name="图片 8"/>
          <p:cNvPicPr>
            <a:picLocks noChangeAspect="1"/>
          </p:cNvPicPr>
          <p:nvPr/>
        </p:nvPicPr>
        <p:blipFill>
          <a:blip r:embed="rId3"/>
          <a:stretch>
            <a:fillRect/>
          </a:stretch>
        </p:blipFill>
        <p:spPr>
          <a:xfrm>
            <a:off x="7118567" y="3202571"/>
            <a:ext cx="2563377" cy="1579893"/>
          </a:xfrm>
          <a:prstGeom prst="rect">
            <a:avLst/>
          </a:prstGeom>
        </p:spPr>
      </p:pic>
      <p:sp>
        <p:nvSpPr>
          <p:cNvPr id="10" name="矩形 9"/>
          <p:cNvSpPr/>
          <p:nvPr/>
        </p:nvSpPr>
        <p:spPr>
          <a:xfrm>
            <a:off x="5787357" y="4582827"/>
            <a:ext cx="866775" cy="288290"/>
          </a:xfrm>
          <a:prstGeom prst="rect">
            <a:avLst/>
          </a:prstGeom>
        </p:spPr>
        <p:txBody>
          <a:bodyPr wrap="none">
            <a:spAutoFit/>
          </a:bodyPr>
          <a:p>
            <a:pPr marL="257175" indent="-257175">
              <a:lnSpc>
                <a:spcPct val="80000"/>
              </a:lnSpc>
              <a:defRPr/>
            </a:pPr>
            <a:r>
              <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James II</a:t>
            </a: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11" name="图片 10"/>
          <p:cNvPicPr>
            <a:picLocks noChangeAspect="1"/>
          </p:cNvPicPr>
          <p:nvPr/>
        </p:nvPicPr>
        <p:blipFill>
          <a:blip r:embed="rId4"/>
          <a:stretch>
            <a:fillRect/>
          </a:stretch>
        </p:blipFill>
        <p:spPr>
          <a:xfrm>
            <a:off x="7294751" y="4343513"/>
            <a:ext cx="2211008" cy="438951"/>
          </a:xfrm>
          <a:prstGeom prst="rect">
            <a:avLst/>
          </a:prstGeom>
        </p:spPr>
      </p:pic>
      <p:pic>
        <p:nvPicPr>
          <p:cNvPr id="13" name="图片 12"/>
          <p:cNvPicPr>
            <a:picLocks noChangeAspect="1"/>
          </p:cNvPicPr>
          <p:nvPr/>
        </p:nvPicPr>
        <p:blipFill>
          <a:blip r:embed="rId5"/>
          <a:stretch>
            <a:fillRect/>
          </a:stretch>
        </p:blipFill>
        <p:spPr>
          <a:xfrm>
            <a:off x="3695733" y="4547311"/>
            <a:ext cx="1072989" cy="438951"/>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Rectangle 2"/>
          <p:cNvSpPr>
            <a:spLocks noGrp="1" noChangeArrowheads="1"/>
          </p:cNvSpPr>
          <p:nvPr/>
        </p:nvSpPr>
        <p:spPr>
          <a:xfrm>
            <a:off x="3346091" y="2577091"/>
            <a:ext cx="5499819" cy="2547264"/>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defRPr/>
            </a:pPr>
            <a:r>
              <a:rPr lang="en-US" altLang="zh-CN" sz="2400" dirty="0">
                <a:latin typeface="Arial" panose="020B0604020202020204" pitchFamily="34" charset="0"/>
                <a:ea typeface="微软雅黑" panose="020B0503020204020204" charset="-122"/>
                <a:cs typeface="Arial" panose="020B0604020202020204" pitchFamily="34" charset="0"/>
              </a:rPr>
              <a:t>• </a:t>
            </a:r>
            <a:r>
              <a:rPr lang="en-US" sz="2400" dirty="0">
                <a:solidFill>
                  <a:srgbClr val="000000"/>
                </a:solidFill>
                <a:latin typeface="Times New Roman" panose="02020603050405020304" pitchFamily="18" charset="0"/>
                <a:sym typeface="+mn-ea"/>
              </a:rPr>
              <a:t>Foundation for the Industrial Revolution</a:t>
            </a:r>
            <a:br>
              <a:rPr lang="en-US" sz="2400" dirty="0">
                <a:solidFill>
                  <a:srgbClr val="000000"/>
                </a:solidFill>
                <a:latin typeface="Times New Roman" panose="02020603050405020304" pitchFamily="18" charset="0"/>
                <a:sym typeface="+mn-ea"/>
              </a:rPr>
            </a:br>
            <a:br>
              <a:rPr lang="en-US" altLang="zh-CN" sz="2400" dirty="0">
                <a:latin typeface="Times New Roman" panose="02020603050405020304" pitchFamily="18" charset="0"/>
                <a:ea typeface="微软雅黑" panose="020B0503020204020204" charset="-122"/>
                <a:cs typeface="Times New Roman" panose="02020603050405020304" pitchFamily="18" charset="0"/>
              </a:rPr>
            </a:br>
            <a:r>
              <a:rPr lang="en-US" altLang="zh-CN" sz="2400" dirty="0">
                <a:latin typeface="Times New Roman" panose="02020603050405020304" pitchFamily="18" charset="0"/>
                <a:ea typeface="微软雅黑" panose="020B0503020204020204" charset="-122"/>
                <a:cs typeface="Times New Roman" panose="02020603050405020304" pitchFamily="18" charset="0"/>
              </a:rPr>
              <a:t>     *</a:t>
            </a:r>
            <a:r>
              <a:rPr lang="en-US" sz="2400" dirty="0">
                <a:solidFill>
                  <a:srgbClr val="000000"/>
                </a:solidFill>
                <a:latin typeface="Times New Roman" panose="02020603050405020304" pitchFamily="18" charset="0"/>
                <a:sym typeface="+mn-ea"/>
              </a:rPr>
              <a:t>Firstly, the enclosure movement reduced peasants to employees.</a:t>
            </a:r>
            <a:endParaRPr lang="en-US" sz="2400" dirty="0">
              <a:solidFill>
                <a:srgbClr val="000000"/>
              </a:solidFill>
              <a:latin typeface="Times New Roman" panose="02020603050405020304" pitchFamily="18" charset="0"/>
              <a:sym typeface="+mn-ea"/>
            </a:endParaRPr>
          </a:p>
          <a:p>
            <a:pPr marL="0" indent="0">
              <a:defRPr/>
            </a:pPr>
            <a:r>
              <a:rPr lang="en-US" sz="2400" dirty="0">
                <a:solidFill>
                  <a:srgbClr val="000000"/>
                </a:solidFill>
                <a:latin typeface="Times New Roman" panose="02020603050405020304" pitchFamily="18" charset="0"/>
                <a:sym typeface="+mn-ea"/>
              </a:rPr>
              <a:t>     *Secondly, England  accumulated great amounts of primitive capital.</a:t>
            </a:r>
            <a:br>
              <a:rPr lang="en-US" sz="2400" dirty="0">
                <a:solidFill>
                  <a:srgbClr val="000000"/>
                </a:solidFill>
                <a:latin typeface="Times New Roman" panose="02020603050405020304" pitchFamily="18" charset="0"/>
                <a:sym typeface="+mn-ea"/>
              </a:rPr>
            </a:br>
            <a:r>
              <a:rPr lang="en-US" sz="2400" dirty="0">
                <a:solidFill>
                  <a:srgbClr val="000000"/>
                </a:solidFill>
                <a:latin typeface="Times New Roman" panose="02020603050405020304" pitchFamily="18" charset="0"/>
                <a:sym typeface="+mn-ea"/>
              </a:rPr>
              <a:t>     *In addition, the development of the basic science</a:t>
            </a:r>
            <a:br>
              <a:rPr lang="en-US" altLang="en-US" sz="2135" b="0" dirty="0">
                <a:solidFill>
                  <a:srgbClr val="000000"/>
                </a:solidFill>
                <a:latin typeface="Times New Roman" panose="02020603050405020304" pitchFamily="18" charset="0"/>
              </a:rPr>
            </a:br>
            <a:endParaRPr lang="en-US" altLang="en-US" sz="2135" b="0" dirty="0">
              <a:solidFill>
                <a:srgbClr val="00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8" name="矩形 7"/>
          <p:cNvSpPr/>
          <p:nvPr/>
        </p:nvSpPr>
        <p:spPr>
          <a:xfrm>
            <a:off x="2159563" y="1057656"/>
            <a:ext cx="7241540" cy="583565"/>
          </a:xfrm>
          <a:prstGeom prst="rect">
            <a:avLst/>
          </a:prstGeom>
        </p:spPr>
        <p:txBody>
          <a:bodyPr wrap="square">
            <a:spAutoFit/>
          </a:bodyPr>
          <a:lstStyle/>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2639616" y="1796121"/>
            <a:ext cx="4058920" cy="501650"/>
          </a:xfrm>
          <a:prstGeom prst="rect">
            <a:avLst/>
          </a:prstGeom>
          <a:noFill/>
        </p:spPr>
        <p:txBody>
          <a:bodyPr wrap="square" rtlCol="0" anchor="t">
            <a:spAutoFit/>
          </a:bodyPr>
          <a:lstStyle/>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 </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22" name="Rectangle 2"/>
          <p:cNvSpPr>
            <a:spLocks noGrp="1" noChangeArrowheads="1"/>
          </p:cNvSpPr>
          <p:nvPr/>
        </p:nvSpPr>
        <p:spPr>
          <a:xfrm>
            <a:off x="2927773" y="2043853"/>
            <a:ext cx="5837767" cy="6172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8650" indent="-628650" algn="just">
              <a:defRPr/>
            </a:pPr>
            <a:r>
              <a:rPr lang="en-US" altLang="zh-CN" sz="2400" dirty="0">
                <a:solidFill>
                  <a:schemeClr val="tx1"/>
                </a:solidFill>
                <a:latin typeface="Arial" panose="020B0604020202020204" pitchFamily="34" charset="0"/>
                <a:ea typeface="微软雅黑" panose="020B0503020204020204" charset="-122"/>
                <a:cs typeface="Arial" panose="020B0604020202020204" pitchFamily="34" charset="0"/>
              </a:rPr>
              <a:t>• </a:t>
            </a: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rPr>
              <a:t>The Process of the Industrial Revolution</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5123" name="Rectangle 3"/>
          <p:cNvSpPr>
            <a:spLocks noGrp="1" noChangeArrowheads="1"/>
          </p:cNvSpPr>
          <p:nvPr/>
        </p:nvSpPr>
        <p:spPr>
          <a:xfrm>
            <a:off x="2345267" y="2661073"/>
            <a:ext cx="7277100" cy="34747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90000"/>
              </a:lnSpc>
              <a:spcBef>
                <a:spcPts val="450"/>
              </a:spcBef>
              <a:spcAft>
                <a:spcPts val="450"/>
              </a:spcAft>
              <a:buClr>
                <a:srgbClr val="CE1A19"/>
              </a:buClr>
              <a:buNone/>
              <a:defRPr/>
            </a:pPr>
            <a:r>
              <a:rPr lang="en-US" altLang="zh-CN" sz="24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           </a:t>
            </a:r>
            <a:endParaRPr lang="en-US" altLang="zh-CN" sz="24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endParaRPr>
          </a:p>
          <a:p>
            <a:pPr marL="0" indent="0" fontAlgn="base">
              <a:lnSpc>
                <a:spcPct val="90000"/>
              </a:lnSpc>
              <a:spcBef>
                <a:spcPts val="450"/>
              </a:spcBef>
              <a:spcAft>
                <a:spcPts val="450"/>
              </a:spcAft>
              <a:buClr>
                <a:srgbClr val="CE1A19"/>
              </a:buClr>
              <a:buNone/>
              <a:defRPr/>
            </a:pPr>
            <a:r>
              <a:rPr lang="en-US" altLang="zh-CN" sz="24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 </a:t>
            </a:r>
            <a:endParaRPr lang="en-US" altLang="zh-CN" dirty="0"/>
          </a:p>
          <a:p>
            <a:pPr marL="0" indent="0">
              <a:lnSpc>
                <a:spcPct val="90000"/>
              </a:lnSpc>
              <a:buNone/>
              <a:defRPr/>
            </a:pPr>
            <a:endParaRPr lang="en-US" altLang="zh-CN" dirty="0"/>
          </a:p>
          <a:p>
            <a:pPr marL="457200" indent="-457200">
              <a:lnSpc>
                <a:spcPct val="90000"/>
              </a:lnSpc>
              <a:defRPr/>
            </a:pPr>
            <a:endParaRPr lang="en-US" altLang="zh-CN" dirty="0"/>
          </a:p>
          <a:p>
            <a:pPr marL="457200" indent="-457200">
              <a:lnSpc>
                <a:spcPct val="90000"/>
              </a:lnSpc>
              <a:defRPr/>
            </a:pPr>
            <a:endParaRPr lang="en-US" altLang="zh-CN" dirty="0"/>
          </a:p>
        </p:txBody>
      </p:sp>
      <p:sp>
        <p:nvSpPr>
          <p:cNvPr id="5" name="矩形 4"/>
          <p:cNvSpPr/>
          <p:nvPr>
            <p:custDataLst>
              <p:tags r:id="rId1"/>
            </p:custDataLst>
          </p:nvPr>
        </p:nvSpPr>
        <p:spPr>
          <a:xfrm>
            <a:off x="2159847" y="933027"/>
            <a:ext cx="7404947" cy="583565"/>
          </a:xfrm>
          <a:prstGeom prst="rect">
            <a:avLst/>
          </a:prstGeom>
        </p:spPr>
        <p:txBody>
          <a:bodyPr wrap="square">
            <a:spAutoFit/>
          </a:bodyPr>
          <a:lstStyle/>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543387" y="1546860"/>
            <a:ext cx="4044527" cy="501650"/>
          </a:xfrm>
          <a:prstGeom prst="rect">
            <a:avLst/>
          </a:prstGeom>
          <a:noFill/>
        </p:spPr>
        <p:txBody>
          <a:bodyPr wrap="square" rtlCol="0" anchor="t">
            <a:spAutoFit/>
          </a:bodyPr>
          <a:lstStyle/>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Industrial Revolution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7" name="图片 6"/>
          <p:cNvPicPr>
            <a:picLocks noChangeAspect="1"/>
          </p:cNvPicPr>
          <p:nvPr/>
        </p:nvPicPr>
        <p:blipFill>
          <a:blip r:embed="rId3"/>
          <a:stretch>
            <a:fillRect/>
          </a:stretch>
        </p:blipFill>
        <p:spPr>
          <a:xfrm>
            <a:off x="2543387" y="3141133"/>
            <a:ext cx="3214793" cy="2430780"/>
          </a:xfrm>
          <a:prstGeom prst="rect">
            <a:avLst/>
          </a:prstGeom>
        </p:spPr>
      </p:pic>
      <p:pic>
        <p:nvPicPr>
          <p:cNvPr id="8" name="图片 7"/>
          <p:cNvPicPr>
            <a:picLocks noChangeAspect="1"/>
          </p:cNvPicPr>
          <p:nvPr/>
        </p:nvPicPr>
        <p:blipFill>
          <a:blip r:embed="rId4"/>
          <a:stretch>
            <a:fillRect/>
          </a:stretch>
        </p:blipFill>
        <p:spPr>
          <a:xfrm>
            <a:off x="5903807" y="3129280"/>
            <a:ext cx="3660987" cy="2453640"/>
          </a:xfrm>
          <a:prstGeom prst="rect">
            <a:avLst/>
          </a:prstGeom>
        </p:spPr>
      </p:pic>
      <p:sp>
        <p:nvSpPr>
          <p:cNvPr id="9" name="文本框 8"/>
          <p:cNvSpPr txBox="1"/>
          <p:nvPr/>
        </p:nvSpPr>
        <p:spPr>
          <a:xfrm>
            <a:off x="3792220" y="4773507"/>
            <a:ext cx="1043940" cy="423545"/>
          </a:xfrm>
          <a:prstGeom prst="rect">
            <a:avLst/>
          </a:prstGeom>
          <a:noFill/>
        </p:spPr>
        <p:txBody>
          <a:bodyPr wrap="square" rtlCol="0" anchor="t">
            <a:spAutoFit/>
          </a:bodyPr>
          <a:lstStyle/>
          <a:p>
            <a:pPr marL="457200" indent="-457200">
              <a:lnSpc>
                <a:spcPct val="90000"/>
              </a:lnSpc>
              <a:defRPr/>
            </a:pPr>
            <a:r>
              <a:rPr lang="en-US" altLang="zh-CN" sz="24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Jeans</a:t>
            </a:r>
            <a:endParaRPr lang="en-US" altLang="zh-CN" sz="24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 name="文本框 9"/>
          <p:cNvSpPr txBox="1"/>
          <p:nvPr/>
        </p:nvSpPr>
        <p:spPr>
          <a:xfrm>
            <a:off x="6863927" y="4869180"/>
            <a:ext cx="1986280" cy="460375"/>
          </a:xfrm>
          <a:prstGeom prst="rect">
            <a:avLst/>
          </a:prstGeom>
          <a:noFill/>
        </p:spPr>
        <p:txBody>
          <a:bodyPr wrap="square" rtlCol="0" anchor="t">
            <a:spAutoFit/>
          </a:bodyPr>
          <a:lstStyle/>
          <a:p>
            <a:r>
              <a:rPr lang="en-US" altLang="zh-CN" sz="24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flying shuttle</a:t>
            </a:r>
            <a:endParaRPr lang="en-US" altLang="zh-CN" sz="24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47" name="Rectangle 3"/>
          <p:cNvSpPr>
            <a:spLocks noGrp="1" noChangeArrowheads="1"/>
          </p:cNvSpPr>
          <p:nvPr/>
        </p:nvSpPr>
        <p:spPr>
          <a:xfrm>
            <a:off x="3503507" y="4291753"/>
            <a:ext cx="1596813" cy="452120"/>
          </a:xfrm>
          <a:prstGeom prst="rect">
            <a:avLst/>
          </a:prstGeom>
        </p:spPr>
        <p:txBody>
          <a:bodyPr vert="horz" lIns="91440" tIns="45720" rIns="91440" bIns="45720" rtlCol="0">
            <a:normAutofit fontScale="95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fontAlgn="base">
              <a:spcBef>
                <a:spcPts val="450"/>
              </a:spcBef>
              <a:spcAft>
                <a:spcPts val="450"/>
              </a:spcAft>
              <a:buClr>
                <a:srgbClr val="CE1A19"/>
              </a:buClr>
              <a:buNone/>
              <a:defRPr/>
            </a:pPr>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rPr>
              <a:t>Steam Engine</a:t>
            </a:r>
            <a:endParaRPr lang="en-US" altLang="zh-CN"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457200" indent="-457200">
              <a:defRPr/>
            </a:pPr>
            <a:endParaRPr lang="en-US" altLang="zh-CN"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9220" name="图片 3" descr="瓦特改良的蒸汽机.jpg"/>
          <p:cNvPicPr>
            <a:picLocks noChangeAspect="1"/>
          </p:cNvPicPr>
          <p:nvPr/>
        </p:nvPicPr>
        <p:blipFill>
          <a:blip r:embed="rId1" cstate="print"/>
          <a:stretch>
            <a:fillRect/>
          </a:stretch>
        </p:blipFill>
        <p:spPr bwMode="auto">
          <a:xfrm>
            <a:off x="3312160" y="2661073"/>
            <a:ext cx="2019300" cy="1615440"/>
          </a:xfrm>
          <a:prstGeom prst="rect">
            <a:avLst/>
          </a:prstGeom>
          <a:noFill/>
          <a:ln w="9525">
            <a:noFill/>
            <a:miter lim="800000"/>
            <a:headEnd/>
            <a:tailEnd/>
          </a:ln>
        </p:spPr>
      </p:pic>
      <p:pic>
        <p:nvPicPr>
          <p:cNvPr id="5" name="图片 4" descr="Clement.jpg"/>
          <p:cNvPicPr>
            <a:picLocks noChangeAspect="1"/>
          </p:cNvPicPr>
          <p:nvPr/>
        </p:nvPicPr>
        <p:blipFill>
          <a:blip r:embed="rId2" cstate="print"/>
          <a:srcRect/>
          <a:stretch>
            <a:fillRect/>
          </a:stretch>
        </p:blipFill>
        <p:spPr bwMode="auto">
          <a:xfrm>
            <a:off x="5615940" y="2608580"/>
            <a:ext cx="3169920" cy="1552787"/>
          </a:xfrm>
          <a:prstGeom prst="rect">
            <a:avLst/>
          </a:prstGeom>
          <a:noFill/>
          <a:ln w="9525">
            <a:noFill/>
            <a:miter lim="800000"/>
            <a:headEnd/>
            <a:tailEnd/>
          </a:ln>
        </p:spPr>
      </p:pic>
      <p:sp>
        <p:nvSpPr>
          <p:cNvPr id="6" name="矩形 5"/>
          <p:cNvSpPr>
            <a:spLocks noChangeArrowheads="1"/>
          </p:cNvSpPr>
          <p:nvPr/>
        </p:nvSpPr>
        <p:spPr bwMode="auto">
          <a:xfrm>
            <a:off x="6000327" y="4197773"/>
            <a:ext cx="2605193" cy="362373"/>
          </a:xfrm>
          <a:prstGeom prst="rect">
            <a:avLst/>
          </a:prstGeom>
          <a:noFill/>
          <a:ln w="9525">
            <a:noFill/>
            <a:miter lim="800000"/>
          </a:ln>
        </p:spPr>
        <p:txBody>
          <a:bodyPr wrap="square">
            <a:noAutofit/>
          </a:bodyPr>
          <a:lstStyle/>
          <a:p>
            <a:pPr marL="137160" indent="-137160">
              <a:lnSpc>
                <a:spcPct val="90000"/>
              </a:lnSpc>
              <a:spcBef>
                <a:spcPts val="450"/>
              </a:spcBef>
              <a:spcAft>
                <a:spcPts val="450"/>
              </a:spcAft>
              <a:buClr>
                <a:srgbClr val="CE1A19"/>
              </a:buClr>
              <a:defRPr/>
            </a:pPr>
            <a:r>
              <a:rPr lang="en-US" altLang="zh-CN" sz="16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Steamboat :</a:t>
            </a:r>
            <a:r>
              <a:rPr lang="en-US" altLang="zh-CN" sz="1600" dirty="0" err="1">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Clerment</a:t>
            </a:r>
            <a:endParaRPr lang="zh-CN" altLang="en-US" sz="16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7" name="图片 6" descr="萨凡纳号.jpg"/>
          <p:cNvPicPr>
            <a:picLocks noChangeAspect="1"/>
          </p:cNvPicPr>
          <p:nvPr/>
        </p:nvPicPr>
        <p:blipFill>
          <a:blip r:embed="rId3" cstate="print"/>
          <a:srcRect/>
          <a:stretch>
            <a:fillRect/>
          </a:stretch>
        </p:blipFill>
        <p:spPr bwMode="auto">
          <a:xfrm>
            <a:off x="5903807" y="4560147"/>
            <a:ext cx="2619587" cy="1375833"/>
          </a:xfrm>
          <a:prstGeom prst="rect">
            <a:avLst/>
          </a:prstGeom>
          <a:noFill/>
          <a:ln w="9525">
            <a:noFill/>
            <a:miter lim="800000"/>
            <a:headEnd/>
            <a:tailEnd/>
          </a:ln>
        </p:spPr>
      </p:pic>
      <p:sp>
        <p:nvSpPr>
          <p:cNvPr id="8" name="矩形 7"/>
          <p:cNvSpPr>
            <a:spLocks noChangeArrowheads="1"/>
          </p:cNvSpPr>
          <p:nvPr/>
        </p:nvSpPr>
        <p:spPr bwMode="auto">
          <a:xfrm>
            <a:off x="6192843" y="5971137"/>
            <a:ext cx="1988820" cy="312420"/>
          </a:xfrm>
          <a:prstGeom prst="rect">
            <a:avLst/>
          </a:prstGeom>
          <a:noFill/>
          <a:ln w="9525">
            <a:noFill/>
            <a:miter lim="800000"/>
          </a:ln>
        </p:spPr>
        <p:txBody>
          <a:bodyPr wrap="none">
            <a:spAutoFit/>
          </a:bodyPr>
          <a:lstStyle/>
          <a:p>
            <a:pPr marL="137160" indent="-137160">
              <a:lnSpc>
                <a:spcPct val="90000"/>
              </a:lnSpc>
              <a:spcBef>
                <a:spcPts val="450"/>
              </a:spcBef>
              <a:spcAft>
                <a:spcPts val="450"/>
              </a:spcAft>
              <a:buClr>
                <a:srgbClr val="CE1A19"/>
              </a:buClr>
              <a:defRPr/>
            </a:pPr>
            <a:r>
              <a:rPr lang="en-US" altLang="zh-CN" sz="16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Steamboat : Savannah</a:t>
            </a:r>
            <a:endParaRPr lang="en-US" altLang="zh-CN" sz="16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9" name="图片 3" descr="史蒂芬发明的蒸汽机车.jpg"/>
          <p:cNvPicPr>
            <a:picLocks noChangeAspect="1"/>
          </p:cNvPicPr>
          <p:nvPr/>
        </p:nvPicPr>
        <p:blipFill>
          <a:blip r:embed="rId4" cstate="print"/>
          <a:srcRect/>
          <a:stretch>
            <a:fillRect/>
          </a:stretch>
        </p:blipFill>
        <p:spPr bwMode="auto">
          <a:xfrm>
            <a:off x="3119967" y="4560147"/>
            <a:ext cx="2383367" cy="1327573"/>
          </a:xfrm>
          <a:prstGeom prst="rect">
            <a:avLst/>
          </a:prstGeom>
          <a:noFill/>
          <a:ln w="9525">
            <a:noFill/>
            <a:miter lim="800000"/>
            <a:headEnd/>
            <a:tailEnd/>
          </a:ln>
        </p:spPr>
      </p:pic>
      <p:sp>
        <p:nvSpPr>
          <p:cNvPr id="10" name="矩形 9"/>
          <p:cNvSpPr/>
          <p:nvPr/>
        </p:nvSpPr>
        <p:spPr>
          <a:xfrm>
            <a:off x="3241887" y="5972387"/>
            <a:ext cx="2089573" cy="335280"/>
          </a:xfrm>
          <a:prstGeom prst="rect">
            <a:avLst/>
          </a:prstGeom>
        </p:spPr>
        <p:txBody>
          <a:bodyPr wrap="square">
            <a:noAutofit/>
          </a:bodyPr>
          <a:lstStyle/>
          <a:p>
            <a:pPr marL="137160" indent="-137160">
              <a:lnSpc>
                <a:spcPct val="90000"/>
              </a:lnSpc>
              <a:spcBef>
                <a:spcPts val="450"/>
              </a:spcBef>
              <a:spcAft>
                <a:spcPts val="450"/>
              </a:spcAft>
              <a:buClr>
                <a:srgbClr val="CE1A19"/>
              </a:buClr>
              <a:defRPr/>
            </a:pPr>
            <a:r>
              <a:rPr lang="en-US" altLang="zh-CN" sz="1600" dirty="0">
                <a:solidFill>
                  <a:schemeClr val="tx2">
                    <a:lumMod val="75000"/>
                  </a:schemeClr>
                </a:solidFill>
                <a:latin typeface="Times New Roman" panose="02020603050405020304" pitchFamily="18" charset="0"/>
                <a:ea typeface="微软雅黑" panose="020B0503020204020204" charset="-122"/>
                <a:cs typeface="Times New Roman" panose="02020603050405020304" pitchFamily="18" charset="0"/>
              </a:rPr>
              <a:t>Steam Locomotive</a:t>
            </a:r>
            <a:r>
              <a:rPr lang="en-US" altLang="zh-CN" sz="2400" dirty="0">
                <a:solidFill>
                  <a:schemeClr val="tx2">
                    <a:lumMod val="75000"/>
                  </a:schemeClr>
                </a:solidFill>
                <a:latin typeface="微软雅黑" panose="020B0503020204020204" charset="-122"/>
                <a:ea typeface="微软雅黑" panose="020B0503020204020204" charset="-122"/>
              </a:rPr>
              <a:t> </a:t>
            </a:r>
            <a:endParaRPr lang="zh-CN" altLang="en-US" sz="2400" dirty="0">
              <a:solidFill>
                <a:schemeClr val="tx2">
                  <a:lumMod val="75000"/>
                </a:schemeClr>
              </a:solidFill>
              <a:latin typeface="微软雅黑" panose="020B0503020204020204" charset="-122"/>
              <a:ea typeface="微软雅黑" panose="020B0503020204020204" charset="-122"/>
            </a:endParaRPr>
          </a:p>
        </p:txBody>
      </p:sp>
      <p:sp>
        <p:nvSpPr>
          <p:cNvPr id="11" name="矩形 10"/>
          <p:cNvSpPr/>
          <p:nvPr>
            <p:custDataLst>
              <p:tags r:id="rId5"/>
            </p:custDataLst>
          </p:nvPr>
        </p:nvSpPr>
        <p:spPr>
          <a:xfrm>
            <a:off x="2159847" y="933027"/>
            <a:ext cx="7034107" cy="583565"/>
          </a:xfrm>
          <a:prstGeom prst="rect">
            <a:avLst/>
          </a:prstGeom>
        </p:spPr>
        <p:txBody>
          <a:bodyPr wrap="square">
            <a:spAutoFit/>
          </a:bodyPr>
          <a:lstStyle/>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12" name="文本框 11"/>
          <p:cNvSpPr txBox="1"/>
          <p:nvPr>
            <p:custDataLst>
              <p:tags r:id="rId6"/>
            </p:custDataLst>
          </p:nvPr>
        </p:nvSpPr>
        <p:spPr>
          <a:xfrm>
            <a:off x="2543387" y="1546860"/>
            <a:ext cx="4044527" cy="501650"/>
          </a:xfrm>
          <a:prstGeom prst="rect">
            <a:avLst/>
          </a:prstGeom>
          <a:noFill/>
        </p:spPr>
        <p:txBody>
          <a:bodyPr wrap="square" rtlCol="0" anchor="t">
            <a:spAutoFit/>
          </a:bodyPr>
          <a:lstStyle/>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Industrial Revolution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5122" name="Rectangle 2"/>
          <p:cNvSpPr>
            <a:spLocks noGrp="1" noChangeArrowheads="1"/>
          </p:cNvSpPr>
          <p:nvPr>
            <p:custDataLst>
              <p:tags r:id="rId7"/>
            </p:custDataLst>
          </p:nvPr>
        </p:nvSpPr>
        <p:spPr>
          <a:xfrm>
            <a:off x="3023447" y="1988820"/>
            <a:ext cx="5837767" cy="6172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8650" indent="-628650" algn="just">
              <a:defRPr/>
            </a:pPr>
            <a:r>
              <a:rPr lang="en-US" altLang="zh-CN" sz="2400" dirty="0">
                <a:solidFill>
                  <a:schemeClr val="tx1"/>
                </a:solidFill>
                <a:latin typeface="Arial" panose="020B0604020202020204" pitchFamily="34" charset="0"/>
                <a:ea typeface="微软雅黑" panose="020B0503020204020204" charset="-122"/>
                <a:cs typeface="Arial" panose="020B0604020202020204" pitchFamily="34" charset="0"/>
              </a:rPr>
              <a:t>• </a:t>
            </a: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rPr>
              <a:t>The Process of the Industrial Revolution</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159847"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543387" y="1546860"/>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Industrial Revolution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5122" name="Rectangle 2"/>
          <p:cNvSpPr>
            <a:spLocks noGrp="1" noChangeArrowheads="1"/>
          </p:cNvSpPr>
          <p:nvPr>
            <p:custDataLst>
              <p:tags r:id="rId3"/>
            </p:custDataLst>
          </p:nvPr>
        </p:nvSpPr>
        <p:spPr>
          <a:xfrm>
            <a:off x="3023447" y="1988820"/>
            <a:ext cx="6326293" cy="6172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8650" indent="-628650" algn="just">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rPr>
              <a:t>• The Consequences of the Industrial Revolution</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7" name="内容占位符 1"/>
          <p:cNvSpPr>
            <a:spLocks noGrp="1"/>
          </p:cNvSpPr>
          <p:nvPr/>
        </p:nvSpPr>
        <p:spPr>
          <a:xfrm>
            <a:off x="2832100" y="2606040"/>
            <a:ext cx="6330527" cy="25611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industrial bourgeoisie gained supremacy in the 1840s in both economic and political life in Britain.</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rapid growth of capitalism brought enormous wealth to the bourgeoisie and at the same time caused miseries and disasters to the working people.</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0" indent="0" algn="just" fontAlgn="base">
              <a:lnSpc>
                <a:spcPct val="90000"/>
              </a:lnSpc>
              <a:spcBef>
                <a:spcPts val="450"/>
              </a:spcBef>
              <a:spcAft>
                <a:spcPts val="450"/>
              </a:spcAft>
              <a:buClr>
                <a:srgbClr val="CE1A19"/>
              </a:buClr>
              <a:buNone/>
            </a:pP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Colonization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内容占位符 1"/>
          <p:cNvSpPr>
            <a:spLocks noGrp="1"/>
          </p:cNvSpPr>
          <p:nvPr/>
        </p:nvSpPr>
        <p:spPr>
          <a:xfrm>
            <a:off x="3024293" y="2181013"/>
            <a:ext cx="6458373" cy="354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base">
              <a:lnSpc>
                <a:spcPct val="90000"/>
              </a:lnSpc>
              <a:spcBef>
                <a:spcPts val="450"/>
              </a:spcBef>
              <a:spcAft>
                <a:spcPts val="450"/>
              </a:spcAft>
              <a:buClr>
                <a:srgbClr val="CE1A19"/>
              </a:buClr>
              <a:buNone/>
              <a:defRPr/>
            </a:pPr>
            <a:r>
              <a:rPr lang="en-US" altLang="zh-CN" sz="24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Process of Colonization </a:t>
            </a:r>
            <a:endPar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*defeat of the Spanish Armada in 1588     </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*defeat of France four times -1689 - 1763,</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*defeat of  Portugal, Holland, Russia and India</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*occupation of America, Africa, Oceania</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Opium War</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Colonization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内容占位符 1"/>
          <p:cNvSpPr>
            <a:spLocks noGrp="1"/>
          </p:cNvSpPr>
          <p:nvPr/>
        </p:nvSpPr>
        <p:spPr>
          <a:xfrm>
            <a:off x="3215680" y="2005965"/>
            <a:ext cx="5998937" cy="12488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base">
              <a:lnSpc>
                <a:spcPct val="90000"/>
              </a:lnSpc>
              <a:spcBef>
                <a:spcPts val="450"/>
              </a:spcBef>
              <a:spcAft>
                <a:spcPts val="450"/>
              </a:spcAft>
              <a:buClr>
                <a:srgbClr val="CE1A19"/>
              </a:buClr>
              <a:buNone/>
              <a:defRPr/>
            </a:pPr>
            <a:r>
              <a:rPr lang="en-US" altLang="zh-CN" sz="24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An Empire </a:t>
            </a:r>
            <a:endPar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lnSpc>
                <a:spcPct val="90000"/>
              </a:lnSpc>
              <a:spcBef>
                <a:spcPts val="450"/>
              </a:spcBef>
              <a:spcAft>
                <a:spcPts val="450"/>
              </a:spcAft>
              <a:buClr>
                <a:srgbClr val="CE1A19"/>
              </a:buClr>
              <a:buNone/>
              <a:defRPr/>
            </a:pP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In 1876, it embraced about one-fourth of the world, 135 times the size of its mainland.</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descr="大英帝国.jpg"/>
          <p:cNvPicPr>
            <a:picLocks noChangeAspect="1"/>
          </p:cNvPicPr>
          <p:nvPr>
            <p:custDataLst>
              <p:tags r:id="rId3"/>
            </p:custDataLst>
          </p:nvPr>
        </p:nvPicPr>
        <p:blipFill>
          <a:blip r:embed="rId4" cstate="print"/>
          <a:stretch>
            <a:fillRect/>
          </a:stretch>
        </p:blipFill>
        <p:spPr>
          <a:xfrm>
            <a:off x="2753360" y="3237653"/>
            <a:ext cx="6728460" cy="2751667"/>
          </a:xfrm>
          <a:prstGeom prst="rect">
            <a:avLst/>
          </a:prstGeom>
        </p:spPr>
      </p:pic>
      <p:sp>
        <p:nvSpPr>
          <p:cNvPr id="9" name="矩形 8"/>
          <p:cNvSpPr/>
          <p:nvPr>
            <p:custDataLst>
              <p:tags r:id="rId5"/>
            </p:custDataLst>
          </p:nvPr>
        </p:nvSpPr>
        <p:spPr>
          <a:xfrm>
            <a:off x="3919599" y="4006003"/>
            <a:ext cx="4380230" cy="91186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altLang="zh-CN" sz="2665" b="1" dirty="0">
                <a:solidFill>
                  <a:srgbClr val="00B050"/>
                </a:solidFill>
                <a:latin typeface="Times New Roman" panose="02020603050405020304" pitchFamily="18" charset="0"/>
                <a:ea typeface="+mn-ea"/>
                <a:cs typeface="Times New Roman" panose="02020603050405020304" pitchFamily="18" charset="0"/>
              </a:rPr>
              <a:t>The Empire</a:t>
            </a:r>
            <a:endParaRPr lang="en-US" altLang="zh-CN" sz="2665" b="1" dirty="0">
              <a:solidFill>
                <a:srgbClr val="00B050"/>
              </a:solidFill>
              <a:latin typeface="Times New Roman" panose="02020603050405020304" pitchFamily="18" charset="0"/>
              <a:ea typeface="+mn-ea"/>
              <a:cs typeface="Times New Roman" panose="02020603050405020304" pitchFamily="18" charset="0"/>
            </a:endParaRPr>
          </a:p>
          <a:p>
            <a:pPr algn="ctr"/>
            <a:r>
              <a:rPr lang="en-US" altLang="zh-CN" sz="2665" b="1" dirty="0">
                <a:solidFill>
                  <a:srgbClr val="00B050"/>
                </a:solidFill>
                <a:latin typeface="Times New Roman" panose="02020603050405020304" pitchFamily="18" charset="0"/>
                <a:ea typeface="+mn-ea"/>
                <a:cs typeface="Times New Roman" panose="02020603050405020304" pitchFamily="18" charset="0"/>
              </a:rPr>
              <a:t> on which the Sun Never Sets</a:t>
            </a:r>
            <a:endParaRPr lang="en-US" altLang="zh-CN" sz="2665" b="1" dirty="0">
              <a:solidFill>
                <a:srgbClr val="00B050"/>
              </a:solidFill>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11" name="文本框 10"/>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Colonization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2" name="内容占位符 1"/>
          <p:cNvSpPr>
            <a:spLocks noGrp="1"/>
          </p:cNvSpPr>
          <p:nvPr/>
        </p:nvSpPr>
        <p:spPr>
          <a:xfrm>
            <a:off x="2927648" y="2077335"/>
            <a:ext cx="6623936" cy="36386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base">
              <a:lnSpc>
                <a:spcPct val="90000"/>
              </a:lnSpc>
              <a:spcBef>
                <a:spcPts val="450"/>
              </a:spcBef>
              <a:spcAft>
                <a:spcPts val="450"/>
              </a:spcAft>
              <a:buClr>
                <a:srgbClr val="CE1A19"/>
              </a:buClr>
              <a:buNone/>
              <a:defRPr/>
            </a:pPr>
            <a:r>
              <a:rPr lang="en-US" altLang="zh-CN" sz="24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The Opium War to China</a:t>
            </a:r>
            <a:endPar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6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In 1840, Britain blocked Haikou, and the Opium War began. In 1842, the Qing government was forced to sign the first unequal treaty, the Treaty of Nanjing. Ever since: </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 massive outflow of gold and silver and national industry hit hard</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 Flagging national spirit and the Old Summer Palace burnt </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 A series of unequal treaties and Concessions</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 land Ceded and reparations payed </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93" name="标题 1"/>
          <p:cNvSpPr>
            <a:spLocks noGrp="1"/>
          </p:cNvSpPr>
          <p:nvPr/>
        </p:nvSpPr>
        <p:spPr>
          <a:xfrm>
            <a:off x="2074203" y="793750"/>
            <a:ext cx="482092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1. Introduction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338070" y="2471420"/>
            <a:ext cx="6196965" cy="3315970"/>
          </a:xfrm>
          <a:prstGeom prst="rect">
            <a:avLst/>
          </a:prstGeom>
          <a:noFill/>
        </p:spPr>
        <p:txBody>
          <a:bodyPr wrap="square" rtlCol="0" anchor="t">
            <a:noAutofit/>
          </a:bodyPr>
          <a:lstStyle/>
          <a:p>
            <a:pPr marL="12700" algn="just" rtl="0" eaLnBrk="0">
              <a:lnSpc>
                <a:spcPct val="103000"/>
              </a:lnSpc>
            </a:pPr>
            <a:r>
              <a:rPr lang="en-US" altLang="zh-CN" sz="2000" dirty="0">
                <a:latin typeface="Times New Roman" panose="02020603050405020304" pitchFamily="18" charset="0"/>
                <a:cs typeface="Times New Roman" panose="02020603050405020304" pitchFamily="18" charset="0"/>
                <a:sym typeface="+mn-ea"/>
              </a:rPr>
              <a:t>    • Education is compulsory for all children between the ages of 5 and 17.</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065" algn="just" rtl="0" eaLnBrk="0">
              <a:lnSpc>
                <a:spcPct val="106000"/>
              </a:lnSpc>
              <a:spcBef>
                <a:spcPts val="425"/>
              </a:spcBef>
            </a:pPr>
            <a:r>
              <a:rPr lang="en-US" altLang="zh-CN" sz="2000" dirty="0">
                <a:latin typeface="Times New Roman" panose="02020603050405020304" pitchFamily="18" charset="0"/>
                <a:cs typeface="Times New Roman" panose="02020603050405020304" pitchFamily="18" charset="0"/>
                <a:sym typeface="+mn-ea"/>
              </a:rPr>
              <a:t>    • About 93% of all children attend public schools and the rest studying at private schools.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700" algn="just" rtl="0" eaLnBrk="0">
              <a:lnSpc>
                <a:spcPct val="100000"/>
              </a:lnSpc>
              <a:spcBef>
                <a:spcPts val="65"/>
              </a:spcBef>
            </a:pPr>
            <a:r>
              <a:rPr lang="en-US" altLang="zh-CN" sz="2000" dirty="0">
                <a:latin typeface="Times New Roman" panose="02020603050405020304" pitchFamily="18" charset="0"/>
                <a:cs typeface="Times New Roman" panose="02020603050405020304" pitchFamily="18" charset="0"/>
                <a:sym typeface="+mn-ea"/>
              </a:rPr>
              <a:t>    • The National Curriculum was introduced in the educational system of Great Britain in  1988.</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12700" algn="just" rtl="0" eaLnBrk="0">
              <a:lnSpc>
                <a:spcPct val="100000"/>
              </a:lnSpc>
              <a:spcBef>
                <a:spcPts val="65"/>
              </a:spcBef>
            </a:pPr>
            <a:r>
              <a:rPr lang="en-US" altLang="zh-CN" sz="2000" dirty="0">
                <a:latin typeface="Times New Roman" panose="02020603050405020304" pitchFamily="18" charset="0"/>
                <a:cs typeface="Times New Roman" panose="02020603050405020304" pitchFamily="18" charset="0"/>
                <a:sym typeface="+mn-ea"/>
              </a:rPr>
              <a:t>    •Pupils today must learn 10 subjects.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571500" indent="-571500" algn="just">
              <a:buFont typeface="Arial" panose="020B0604020202020204" pitchFamily="34" charset="0"/>
              <a:buChar char="•"/>
            </a:pPr>
            <a:endParaRPr lang="en-US" altLang="zh-CN" sz="2400" dirty="0">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337902" y="1859915"/>
            <a:ext cx="3568184" cy="449803"/>
          </a:xfrm>
          <a:prstGeom prst="rect">
            <a:avLst/>
          </a:prstGeom>
          <a:noFill/>
        </p:spPr>
        <p:txBody>
          <a:bodyPr wrap="square" rtlCol="0">
            <a:spAutoFit/>
          </a:bodyPr>
          <a:lstStyle/>
          <a:p>
            <a:pPr marL="12700" algn="l" rtl="0" eaLnBrk="0">
              <a:lnSpc>
                <a:spcPct val="103000"/>
              </a:lnSpc>
              <a:buFont typeface="Arial" panose="020B0604020202020204" pitchFamily="34" charset="0"/>
            </a:pPr>
            <a:r>
              <a:rPr lang="en-US" altLang="zh-CN" sz="1600" dirty="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Educational Policy</a:t>
            </a:r>
            <a:endParaRPr lang="en-US" altLang="zh-CN" sz="2400" dirty="0">
              <a:latin typeface="Times New Roman" panose="02020603050405020304" pitchFamily="18" charset="0"/>
              <a:cs typeface="Times New Roman" panose="02020603050405020304" pitchFamily="18" charset="0"/>
            </a:endParaRPr>
          </a:p>
        </p:txBody>
      </p:sp>
      <p:grpSp>
        <p:nvGrpSpPr>
          <p:cNvPr id="7" name="组合 6"/>
          <p:cNvGrpSpPr/>
          <p:nvPr/>
        </p:nvGrpSpPr>
        <p:grpSpPr>
          <a:xfrm>
            <a:off x="456565" y="0"/>
            <a:ext cx="11163300" cy="6858000"/>
            <a:chOff x="810" y="0"/>
            <a:chExt cx="17580" cy="10800"/>
          </a:xfrm>
        </p:grpSpPr>
        <p:sp>
          <p:nvSpPr>
            <p:cNvPr id="8" name="矩形 7"/>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1956435" y="1059815"/>
            <a:ext cx="6455410" cy="460375"/>
          </a:xfrm>
          <a:prstGeom prst="rect">
            <a:avLst/>
          </a:prstGeom>
          <a:noFill/>
        </p:spPr>
        <p:txBody>
          <a:bodyPr wrap="square" rtlCol="0" anchor="t">
            <a:sp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1. Early History: Foreign Conquests</a:t>
            </a:r>
            <a:endParaRPr lang="en-US" altLang="zh-CN" sz="2400" dirty="0">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2219960" y="1652905"/>
            <a:ext cx="3429000" cy="521970"/>
          </a:xfrm>
          <a:prstGeom prst="rect">
            <a:avLst/>
          </a:prstGeom>
          <a:noFill/>
        </p:spPr>
        <p:txBody>
          <a:bodyPr wrap="square" rtlCol="0" anchor="t">
            <a:spAutoFit/>
          </a:bodyPr>
          <a:p>
            <a:r>
              <a:rPr lang="en-US" altLang="zh-CN" sz="28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Roman Conquest</a:t>
            </a:r>
            <a:endParaRPr lang="en-US" altLang="zh-CN" sz="28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9219" name="Rectangle 3"/>
          <p:cNvSpPr>
            <a:spLocks noGrp="1" noChangeArrowheads="1"/>
          </p:cNvSpPr>
          <p:nvPr>
            <p:custDataLst>
              <p:tags r:id="rId1"/>
            </p:custDataLst>
          </p:nvPr>
        </p:nvSpPr>
        <p:spPr>
          <a:xfrm>
            <a:off x="4467225" y="2486025"/>
            <a:ext cx="5013960" cy="303593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fontAlgn="base">
              <a:spcBef>
                <a:spcPts val="450"/>
              </a:spcBef>
              <a:spcAft>
                <a:spcPts val="450"/>
              </a:spcAft>
              <a:buClr>
                <a:srgbClr val="CE1A19"/>
              </a:buClr>
              <a:buNone/>
              <a:defRPr/>
            </a:pPr>
            <a:r>
              <a:rPr lang="en-US" altLang="zh-CN" sz="1805" dirty="0">
                <a:solidFill>
                  <a:schemeClr val="tx1"/>
                </a:solidFill>
                <a:latin typeface="Times New Roman" panose="02020603050405020304" pitchFamily="18" charset="0"/>
                <a:ea typeface="微软雅黑" panose="020B0503020204020204" charset="-122"/>
                <a:cs typeface="Times New Roman" panose="02020603050405020304" pitchFamily="18" charset="0"/>
              </a:rPr>
              <a:t>• Julius Caesar, commander of Roman army, invaded England in 55BC.</a:t>
            </a:r>
            <a:endParaRPr lang="en-US" altLang="zh-CN" sz="1805"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0" indent="0" algn="just" fontAlgn="base">
              <a:spcBef>
                <a:spcPts val="450"/>
              </a:spcBef>
              <a:spcAft>
                <a:spcPts val="450"/>
              </a:spcAft>
              <a:buClr>
                <a:srgbClr val="CE1A19"/>
              </a:buClr>
              <a:buNone/>
              <a:defRPr/>
            </a:pPr>
            <a:r>
              <a:rPr lang="en-US" altLang="zh-CN" sz="180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Marked the beginning of the recorded British history.</a:t>
            </a:r>
            <a:endParaRPr lang="en-US" altLang="zh-CN" sz="1805"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0" indent="0" algn="just" fontAlgn="base">
              <a:spcBef>
                <a:spcPts val="450"/>
              </a:spcBef>
              <a:spcAft>
                <a:spcPts val="450"/>
              </a:spcAft>
              <a:buClr>
                <a:srgbClr val="CE1A19"/>
              </a:buClr>
              <a:buNone/>
              <a:defRPr/>
            </a:pP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Recorded</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historyof Britain started</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in the year 55BC, when Julius </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Caesar</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and</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his Roman troops</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invaded the</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island.</a:t>
            </a:r>
            <a:endParaRPr lang="zh-CN" altLang="en-US" sz="1805" dirty="0">
              <a:solidFill>
                <a:schemeClr val="tx1"/>
              </a:solidFill>
              <a:latin typeface="Times New Roman" panose="02020603050405020304" pitchFamily="18" charset="0"/>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The</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Roman Occupation</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of Britain lasted</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for </a:t>
            </a:r>
            <a:r>
              <a:rPr lang="en-US" altLang="zh-CN" sz="1805" dirty="0">
                <a:solidFill>
                  <a:schemeClr val="tx1"/>
                </a:solidFill>
                <a:latin typeface="Times New Roman" panose="02020603050405020304" pitchFamily="18" charset="0"/>
                <a:cs typeface="Times New Roman" panose="02020603050405020304" pitchFamily="18" charset="0"/>
                <a:sym typeface="+mn-ea"/>
              </a:rPr>
              <a:t>n</a:t>
            </a:r>
            <a:r>
              <a:rPr lang="zh-CN" altLang="en-US" sz="1805" dirty="0">
                <a:solidFill>
                  <a:schemeClr val="tx1"/>
                </a:solidFill>
                <a:latin typeface="Times New Roman" panose="02020603050405020304" pitchFamily="18" charset="0"/>
                <a:cs typeface="Times New Roman" panose="02020603050405020304" pitchFamily="18" charset="0"/>
                <a:sym typeface="+mn-ea"/>
              </a:rPr>
              <a:t>early</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400</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years until </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410</a:t>
            </a:r>
            <a:r>
              <a:rPr lang="en-US" altLang="zh-CN" sz="1805" dirty="0">
                <a:solidFill>
                  <a:schemeClr val="tx1"/>
                </a:solidFill>
                <a:latin typeface="Times New Roman" panose="02020603050405020304" pitchFamily="18" charset="0"/>
                <a:cs typeface="Times New Roman" panose="02020603050405020304" pitchFamily="18" charset="0"/>
                <a:sym typeface="+mn-ea"/>
              </a:rPr>
              <a:t> </a:t>
            </a:r>
            <a:r>
              <a:rPr lang="zh-CN" altLang="en-US" sz="1805" dirty="0">
                <a:solidFill>
                  <a:schemeClr val="tx1"/>
                </a:solidFill>
                <a:latin typeface="Times New Roman" panose="02020603050405020304" pitchFamily="18" charset="0"/>
                <a:cs typeface="Times New Roman" panose="02020603050405020304" pitchFamily="18" charset="0"/>
                <a:sym typeface="+mn-ea"/>
              </a:rPr>
              <a:t>AD</a:t>
            </a:r>
            <a:r>
              <a:rPr lang="en-US" altLang="zh-CN" sz="1805" dirty="0">
                <a:solidFill>
                  <a:schemeClr val="tx1"/>
                </a:solidFill>
                <a:latin typeface="Times New Roman" panose="02020603050405020304" pitchFamily="18" charset="0"/>
                <a:cs typeface="Times New Roman" panose="02020603050405020304" pitchFamily="18" charset="0"/>
                <a:sym typeface="+mn-ea"/>
              </a:rPr>
              <a:t>.</a:t>
            </a:r>
            <a:endParaRPr lang="en-US" altLang="zh-CN" sz="1805"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137160" indent="-137160" algn="just" fontAlgn="base">
              <a:spcBef>
                <a:spcPts val="450"/>
              </a:spcBef>
              <a:spcAft>
                <a:spcPts val="450"/>
              </a:spcAft>
              <a:buClr>
                <a:srgbClr val="CE1A19"/>
              </a:buClr>
              <a:defRPr/>
            </a:pPr>
            <a:endParaRPr lang="en-US" altLang="zh-CN" sz="2100" dirty="0">
              <a:solidFill>
                <a:schemeClr val="tx2">
                  <a:lumMod val="75000"/>
                </a:schemeClr>
              </a:solidFill>
              <a:latin typeface="微软雅黑" panose="020B0503020204020204" charset="-122"/>
              <a:ea typeface="微软雅黑" panose="020B0503020204020204" charset="-122"/>
            </a:endParaRPr>
          </a:p>
          <a:p>
            <a:pPr marL="137160" indent="-137160" algn="just" fontAlgn="base">
              <a:spcBef>
                <a:spcPts val="450"/>
              </a:spcBef>
              <a:spcAft>
                <a:spcPts val="450"/>
              </a:spcAft>
              <a:buClr>
                <a:srgbClr val="CE1A19"/>
              </a:buClr>
              <a:defRPr/>
            </a:pPr>
            <a:endParaRPr lang="en-US" altLang="zh-CN" sz="2100" dirty="0">
              <a:solidFill>
                <a:schemeClr val="tx2">
                  <a:lumMod val="75000"/>
                </a:schemeClr>
              </a:solidFill>
              <a:latin typeface="微软雅黑" panose="020B0503020204020204" charset="-122"/>
              <a:ea typeface="微软雅黑" panose="020B0503020204020204" charset="-122"/>
            </a:endParaRPr>
          </a:p>
        </p:txBody>
      </p:sp>
      <p:pic>
        <p:nvPicPr>
          <p:cNvPr id="9220" name="Picture 4" descr="Ceasar"/>
          <p:cNvPicPr>
            <a:picLocks noChangeAspect="1" noChangeArrowheads="1"/>
          </p:cNvPicPr>
          <p:nvPr>
            <p:custDataLst>
              <p:tags r:id="rId2"/>
            </p:custDataLst>
          </p:nvPr>
        </p:nvPicPr>
        <p:blipFill>
          <a:blip r:embed="rId3" cstate="print"/>
          <a:srcRect/>
          <a:stretch>
            <a:fillRect/>
          </a:stretch>
        </p:blipFill>
        <p:spPr bwMode="auto">
          <a:xfrm>
            <a:off x="1701800" y="2526030"/>
            <a:ext cx="2463800" cy="2719070"/>
          </a:xfrm>
          <a:prstGeom prst="rect">
            <a:avLst/>
          </a:prstGeom>
          <a:noFill/>
          <a:ln w="9525">
            <a:noFill/>
            <a:miter lim="800000"/>
            <a:headEnd/>
            <a:tailEnd/>
          </a:ln>
        </p:spPr>
      </p:pic>
      <p:sp>
        <p:nvSpPr>
          <p:cNvPr id="12" name="矩形 11"/>
          <p:cNvSpPr/>
          <p:nvPr>
            <p:custDataLst>
              <p:tags r:id="rId4"/>
            </p:custDataLst>
          </p:nvPr>
        </p:nvSpPr>
        <p:spPr>
          <a:xfrm>
            <a:off x="2219990" y="4691246"/>
            <a:ext cx="1140056" cy="307777"/>
          </a:xfrm>
          <a:prstGeom prst="rect">
            <a:avLst/>
          </a:prstGeom>
        </p:spPr>
        <p:txBody>
          <a:bodyPr wrap="none">
            <a:spAutoFit/>
          </a:bodyPr>
          <a:lstStyle/>
          <a:p>
            <a:pPr lvl="0">
              <a:defRPr/>
            </a:pPr>
            <a:r>
              <a:rPr lang="en-US" altLang="zh-CN" sz="14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Julius Caesar</a:t>
            </a:r>
            <a:endParaRPr lang="zh-CN" altLang="en-US" sz="1400"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in)">
                                      <p:cBhvr>
                                        <p:cTn id="7" dur="20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in)">
                                      <p:cBhvr>
                                        <p:cTn id="12" dur="20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in)">
                                      <p:cBhvr>
                                        <p:cTn id="17" dur="2000"/>
                                        <p:tgtEl>
                                          <p:spTgt spid="9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in)">
                                      <p:cBhvr>
                                        <p:cTn id="22" dur="2000"/>
                                        <p:tgtEl>
                                          <p:spTgt spid="9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19" grpI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3. </a:t>
            </a:r>
            <a:r>
              <a:rPr lang="en-US" altLang="zh-CN" sz="3200" dirty="0">
                <a:latin typeface="Times New Roman" panose="02020603050405020304" pitchFamily="18" charset="0"/>
                <a:ea typeface="微软雅黑" panose="020B0503020204020204" charset="-122"/>
                <a:cs typeface="Times New Roman" panose="02020603050405020304" pitchFamily="18" charset="0"/>
                <a:sym typeface="+mn-ea"/>
              </a:rPr>
              <a:t>Industrial Revolution</a:t>
            </a:r>
            <a:r>
              <a:rPr lang="en-US" altLang="zh-CN" sz="3200" dirty="0">
                <a:latin typeface="Times New Roman" panose="02020603050405020304" pitchFamily="18" charset="0"/>
                <a:cs typeface="Times New Roman" panose="02020603050405020304" pitchFamily="18" charset="0"/>
                <a:sym typeface="+mn-ea"/>
              </a:rPr>
              <a:t> and Colonization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Colonization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内容占位符 7"/>
          <p:cNvSpPr>
            <a:spLocks noGrp="1"/>
          </p:cNvSpPr>
          <p:nvPr>
            <p:ph idx="1"/>
          </p:nvPr>
        </p:nvSpPr>
        <p:spPr>
          <a:xfrm>
            <a:off x="2736427" y="2094653"/>
            <a:ext cx="6460445" cy="3795607"/>
          </a:xfrm>
        </p:spPr>
        <p:txBody>
          <a:bodyPr>
            <a:noAutofit/>
          </a:bodyPr>
          <a:p>
            <a:pPr marL="0" indent="0" algn="just" fontAlgn="base">
              <a:lnSpc>
                <a:spcPct val="90000"/>
              </a:lnSpc>
              <a:spcBef>
                <a:spcPts val="450"/>
              </a:spcBef>
              <a:spcAft>
                <a:spcPts val="450"/>
              </a:spcAft>
              <a:buClr>
                <a:srgbClr val="CE1A19"/>
              </a:buClr>
              <a:buNone/>
              <a:defRPr/>
            </a:pPr>
            <a:r>
              <a:rPr lang="en-US" altLang="zh-CN" sz="2400" b="1"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The Opium War to China</a:t>
            </a:r>
            <a:endParaRPr lang="en-US" altLang="zh-CN" sz="24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13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Thus China was in a Semi-feudal and semi-colonial state.</a:t>
            </a:r>
            <a:endParaRPr lang="en-US" altLang="zh-CN" sz="213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1026" name="Picture 2" descr="https://t11.baidu.com/it/u=3030408540,177048310&amp;fm=30&amp;app=106&amp;f=JPEG?w=640&amp;h=389&amp;s=323654855272FFD69699E1A3030030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0087" y="3524673"/>
            <a:ext cx="3540760" cy="21522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4. Fall of the Empire</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Britain and WWI</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内容占位符 6"/>
          <p:cNvSpPr>
            <a:spLocks noGrp="1"/>
          </p:cNvSpPr>
          <p:nvPr>
            <p:ph idx="1"/>
          </p:nvPr>
        </p:nvSpPr>
        <p:spPr>
          <a:xfrm>
            <a:off x="3120069" y="2110740"/>
            <a:ext cx="5951861" cy="613833"/>
          </a:xfrm>
        </p:spPr>
        <p:txBody>
          <a:bodyPr>
            <a:noAutofit/>
          </a:bodyPr>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Queen Victoria (1819-1901), reigned from 1837 to 1901. She lived through the rise and fall of the British Empire.</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2051" name="图片 50" descr="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2064" y="3057985"/>
            <a:ext cx="2016224" cy="2862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5" descr="https://p4.itc.cn/q_70/images03/20220921/38510af1063f4102ac1d7444acfc080a.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7151" y="3245988"/>
            <a:ext cx="4077201" cy="2548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4. Fall of the Empire</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Britain and WWI</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内容占位符 6"/>
          <p:cNvSpPr>
            <a:spLocks noGrp="1"/>
          </p:cNvSpPr>
          <p:nvPr>
            <p:ph idx="1"/>
          </p:nvPr>
        </p:nvSpPr>
        <p:spPr>
          <a:xfrm>
            <a:off x="2736427" y="2094653"/>
            <a:ext cx="6460445" cy="3795607"/>
          </a:xfrm>
        </p:spPr>
        <p:txBody>
          <a:bodyPr>
            <a:noAutofit/>
          </a:bodyPr>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In the First World War (1914-18), Britain lost 750,000 people, one-third of its national wealth and 70% of its merchant ships. Britain was transformed from a creditor into a debtor, the financial center of London was replaced by New York, trade deficits occurred, and maritime dominance was lost.</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1026" name="Picture 2" descr="https://pics6.baidu.com/feed/63d9f2d3572c11df4e566a2daf2af7d7f603c2cb.jpeg@f_auto?token=4ca31b2b4e6fe25f305c6ea50b150b5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8688" y="3621020"/>
            <a:ext cx="2514917" cy="14146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pics2.baidu.com/feed/9f510fb30f2442a74a5f3fc5184e384cd1130216.jpeg@f_auto?token=67fbc467aaeb1cd2e013fdb00c5279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1957" y="3621021"/>
            <a:ext cx="3233464" cy="14146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custDataLst>
              <p:tags r:id="rId1"/>
            </p:custDataLst>
          </p:nvPr>
        </p:nvSpPr>
        <p:spPr>
          <a:xfrm>
            <a:off x="2352040" y="933027"/>
            <a:ext cx="7129780" cy="583565"/>
          </a:xfrm>
          <a:prstGeom prst="rect">
            <a:avLst/>
          </a:prstGeom>
        </p:spPr>
        <p:txBody>
          <a:bodyPr wrap="squar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4. Fall of the Empire</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2"/>
            </p:custDataLst>
          </p:nvPr>
        </p:nvSpPr>
        <p:spPr>
          <a:xfrm>
            <a:off x="2736427" y="1562947"/>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Britain and WWII</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内容占位符 6"/>
          <p:cNvSpPr>
            <a:spLocks noGrp="1"/>
          </p:cNvSpPr>
          <p:nvPr>
            <p:ph idx="1"/>
          </p:nvPr>
        </p:nvSpPr>
        <p:spPr>
          <a:xfrm>
            <a:off x="2736427" y="2094655"/>
            <a:ext cx="5663829" cy="3350571"/>
          </a:xfrm>
        </p:spPr>
        <p:txBody>
          <a:bodyPr>
            <a:noAutofit/>
          </a:bodyPr>
          <a:p>
            <a:pPr marL="0" indent="0" algn="just" fontAlgn="base">
              <a:spcBef>
                <a:spcPts val="450"/>
              </a:spcBef>
              <a:spcAft>
                <a:spcPts val="450"/>
              </a:spcAft>
              <a:buClr>
                <a:srgbClr val="CE1A19"/>
              </a:buClr>
              <a:buNone/>
              <a:defRPr/>
            </a:pPr>
            <a:r>
              <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In World War II (1939-1945), Britain lost nearly 300,000 combatants and about 100,000 civilians, costing £25 billion in military spending and up to £4 billion in losses. The UK was forced to sell off a quarter of its overseas assets (around £1 billion), with a national debt of £237 and a foreign debt of £3.7 billion.</a:t>
            </a:r>
            <a:endParaRPr lang="en-US" altLang="zh-CN" sz="1865"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8" name="图片 7"/>
          <p:cNvPicPr>
            <a:picLocks noChangeAspect="1"/>
          </p:cNvPicPr>
          <p:nvPr/>
        </p:nvPicPr>
        <p:blipFill rotWithShape="1">
          <a:blip r:embed="rId3"/>
          <a:srcRect l="2499" t="3876" r="27551" b="1540"/>
          <a:stretch>
            <a:fillRect/>
          </a:stretch>
        </p:blipFill>
        <p:spPr>
          <a:xfrm>
            <a:off x="5916929" y="3701297"/>
            <a:ext cx="3035829" cy="2223520"/>
          </a:xfrm>
          <a:prstGeom prst="rect">
            <a:avLst/>
          </a:prstGeom>
        </p:spPr>
      </p:pic>
      <p:pic>
        <p:nvPicPr>
          <p:cNvPr id="9" name="图片 8"/>
          <p:cNvPicPr>
            <a:picLocks noChangeAspect="1"/>
          </p:cNvPicPr>
          <p:nvPr/>
        </p:nvPicPr>
        <p:blipFill>
          <a:blip r:embed="rId4"/>
          <a:stretch>
            <a:fillRect/>
          </a:stretch>
        </p:blipFill>
        <p:spPr>
          <a:xfrm>
            <a:off x="3146357" y="3701007"/>
            <a:ext cx="2666036" cy="222381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310388" y="606640"/>
            <a:ext cx="3106420" cy="583565"/>
          </a:xfrm>
          <a:prstGeom prst="rect">
            <a:avLst/>
          </a:prstGeom>
        </p:spPr>
        <p:txBody>
          <a:bodyPr wrap="non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5. Modern Britain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2557607" y="1118814"/>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err="1">
                <a:latin typeface="Times New Roman" panose="02020603050405020304" pitchFamily="18" charset="0"/>
                <a:ea typeface="微软雅黑" panose="020B0503020204020204" charset="-122"/>
                <a:cs typeface="Times New Roman" panose="02020603050405020304" pitchFamily="18" charset="0"/>
                <a:sym typeface="+mn-ea"/>
              </a:rPr>
              <a:t>Margraret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Thatcher</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矩形 7"/>
          <p:cNvSpPr/>
          <p:nvPr/>
        </p:nvSpPr>
        <p:spPr>
          <a:xfrm>
            <a:off x="2426335" y="1620520"/>
            <a:ext cx="7104380" cy="1808480"/>
          </a:xfrm>
          <a:prstGeom prst="rect">
            <a:avLst/>
          </a:prstGeom>
        </p:spPr>
        <p:txBody>
          <a:bodyPr wrap="square">
            <a:noAutofit/>
          </a:bodyPr>
          <a:p>
            <a:pPr algn="just"/>
            <a:r>
              <a:rPr lang="en-US" altLang="zh-CN" sz="2135" dirty="0">
                <a:latin typeface="Times New Roman" panose="02020603050405020304" pitchFamily="18" charset="0"/>
                <a:cs typeface="Times New Roman" panose="02020603050405020304" pitchFamily="18" charset="0"/>
              </a:rPr>
              <a:t>     Margaret Thatcher (1925-2013) was the 49th British Prime Minister from 1979 to 1990 and the first female Prime Minister of the United Kingdom. Her political philosophy and policies were popularly known as “Thatcherism” and she was nicknamed the  “Iron Lady” by the Soviet press.</a:t>
            </a:r>
            <a:endParaRPr lang="en-US" altLang="zh-CN" sz="2135" dirty="0">
              <a:latin typeface="Times New Roman" panose="02020603050405020304" pitchFamily="18" charset="0"/>
              <a:cs typeface="Times New Roman" panose="02020603050405020304" pitchFamily="18" charset="0"/>
            </a:endParaRPr>
          </a:p>
        </p:txBody>
      </p:sp>
      <p:sp>
        <p:nvSpPr>
          <p:cNvPr id="7" name="矩形 6"/>
          <p:cNvSpPr/>
          <p:nvPr/>
        </p:nvSpPr>
        <p:spPr>
          <a:xfrm>
            <a:off x="2680970" y="3429000"/>
            <a:ext cx="7087235" cy="3166110"/>
          </a:xfrm>
          <a:prstGeom prst="rect">
            <a:avLst/>
          </a:prstGeom>
        </p:spPr>
        <p:txBody>
          <a:bodyPr wrap="square">
            <a:noAutofit/>
          </a:bodyPr>
          <a:p>
            <a:pPr algn="just"/>
            <a:r>
              <a:rPr lang="en-US" altLang="zh-CN" sz="2135" dirty="0">
                <a:latin typeface="Times New Roman" panose="02020603050405020304" pitchFamily="18" charset="0"/>
                <a:cs typeface="Times New Roman" panose="02020603050405020304" pitchFamily="18" charset="0"/>
              </a:rPr>
              <a:t>• Economic reforms:</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*promote competition and vigorously; </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*promote privatization;</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*fiscal austerity and monetarist policies;</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*reform the tax system to stimulate private investment;</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*turn it into a trade union and introduce people‘s capitalism;</a:t>
            </a:r>
            <a:endParaRPr lang="en-US" altLang="zh-CN" sz="2135" dirty="0">
              <a:latin typeface="Times New Roman" panose="02020603050405020304" pitchFamily="18" charset="0"/>
              <a:cs typeface="Times New Roman" panose="02020603050405020304" pitchFamily="18" charset="0"/>
            </a:endParaRPr>
          </a:p>
          <a:p>
            <a:pPr algn="just"/>
            <a:r>
              <a:rPr lang="en-US" altLang="zh-CN" sz="2135" dirty="0">
                <a:latin typeface="Times New Roman" panose="02020603050405020304" pitchFamily="18" charset="0"/>
                <a:cs typeface="Times New Roman" panose="02020603050405020304" pitchFamily="18" charset="0"/>
              </a:rPr>
              <a:t>     *adjust the industrial structure and encourage high technology.</a:t>
            </a:r>
            <a:endParaRPr lang="zh-CN" altLang="en-US" sz="2135"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735627" y="821059"/>
            <a:ext cx="3106420" cy="583565"/>
          </a:xfrm>
          <a:prstGeom prst="rect">
            <a:avLst/>
          </a:prstGeom>
        </p:spPr>
        <p:txBody>
          <a:bodyPr wrap="non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5. Modern Britain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121911" y="1471663"/>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Anthony Blair</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矩形 7"/>
          <p:cNvSpPr/>
          <p:nvPr/>
        </p:nvSpPr>
        <p:spPr>
          <a:xfrm>
            <a:off x="2975653" y="1989828"/>
            <a:ext cx="6432715" cy="1198880"/>
          </a:xfrm>
          <a:prstGeom prst="rect">
            <a:avLst/>
          </a:prstGeom>
        </p:spPr>
        <p:txBody>
          <a:bodyPr wrap="square">
            <a:spAutoFit/>
          </a:bodyPr>
          <a:p>
            <a:pPr algn="just"/>
            <a:r>
              <a:rPr lang="en-US" altLang="zh-CN" sz="2400" dirty="0">
                <a:latin typeface="Times New Roman" panose="02020603050405020304" pitchFamily="18" charset="0"/>
                <a:cs typeface="Times New Roman" panose="02020603050405020304" pitchFamily="18" charset="0"/>
              </a:rPr>
              <a:t>     Anthony Blair (1953), born in Edinburgh, Scotland, is a British politician and the 51st Prime Minister of the United Kingdom(1997-2007).</a:t>
            </a:r>
            <a:endParaRPr lang="zh-CN" altLang="en-US" sz="1600" dirty="0">
              <a:latin typeface="Times New Roman" panose="02020603050405020304" pitchFamily="18" charset="0"/>
              <a:cs typeface="Times New Roman" panose="02020603050405020304" pitchFamily="18" charset="0"/>
            </a:endParaRPr>
          </a:p>
        </p:txBody>
      </p:sp>
      <p:sp>
        <p:nvSpPr>
          <p:cNvPr id="9" name="文本框 8"/>
          <p:cNvSpPr txBox="1"/>
          <p:nvPr>
            <p:custDataLst>
              <p:tags r:id="rId2"/>
            </p:custDataLst>
          </p:nvPr>
        </p:nvSpPr>
        <p:spPr>
          <a:xfrm>
            <a:off x="3024544" y="3717023"/>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David Cameron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 name="矩形 9"/>
          <p:cNvSpPr/>
          <p:nvPr/>
        </p:nvSpPr>
        <p:spPr>
          <a:xfrm>
            <a:off x="3089748" y="4140735"/>
            <a:ext cx="5907904" cy="1407160"/>
          </a:xfrm>
          <a:prstGeom prst="rect">
            <a:avLst/>
          </a:prstGeom>
        </p:spPr>
        <p:txBody>
          <a:bodyPr wrap="square">
            <a:spAutoFit/>
          </a:bodyPr>
          <a:p>
            <a:pPr algn="just"/>
            <a:r>
              <a:rPr lang="en-US" altLang="zh-CN" sz="2135" dirty="0">
                <a:latin typeface="Times New Roman" panose="02020603050405020304" pitchFamily="18" charset="0"/>
                <a:cs typeface="Times New Roman" panose="02020603050405020304" pitchFamily="18" charset="0"/>
              </a:rPr>
              <a:t>     David William Donald Cameron (born in 9 October 1966 in London, England) is a British Conservative politician, the 53rd Prime Minister of the United Kingdom.</a:t>
            </a:r>
            <a:endParaRPr lang="zh-CN" altLang="en-US" sz="2135"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735627" y="821059"/>
            <a:ext cx="3106420" cy="583565"/>
          </a:xfrm>
          <a:prstGeom prst="rect">
            <a:avLst/>
          </a:prstGeom>
        </p:spPr>
        <p:txBody>
          <a:bodyPr wrap="non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5. Modern Britain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121911" y="1471663"/>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dirty="0" err="1">
                <a:latin typeface="Times New Roman" panose="02020603050405020304" pitchFamily="18" charset="0"/>
                <a:ea typeface="微软雅黑" panose="020B0503020204020204" charset="-122"/>
                <a:cs typeface="Times New Roman" panose="02020603050405020304" pitchFamily="18" charset="0"/>
                <a:sym typeface="+mn-ea"/>
              </a:rPr>
              <a:t>Borris</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Johnson</a:t>
            </a:r>
            <a:endPar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矩形 7"/>
          <p:cNvSpPr/>
          <p:nvPr/>
        </p:nvSpPr>
        <p:spPr>
          <a:xfrm>
            <a:off x="3121911" y="2050144"/>
            <a:ext cx="6430473" cy="1736090"/>
          </a:xfrm>
          <a:prstGeom prst="rect">
            <a:avLst/>
          </a:prstGeom>
        </p:spPr>
        <p:txBody>
          <a:bodyPr wrap="square">
            <a:spAutoFit/>
          </a:bodyPr>
          <a:p>
            <a:pPr algn="just"/>
            <a:r>
              <a:rPr lang="en-US" altLang="zh-CN" sz="2135" dirty="0">
                <a:latin typeface="Times New Roman" panose="02020603050405020304" pitchFamily="18" charset="0"/>
                <a:cs typeface="Times New Roman" panose="02020603050405020304" pitchFamily="18" charset="0"/>
              </a:rPr>
              <a:t>     Boris Johnson, the 55th Prime Minister of the United Kingdom, was born in New York on June 19, 1964. On June 7, 2019, Theresa May officially resigned, and on July 24, Boris Johnson officially became the new British Prime Minister. </a:t>
            </a:r>
            <a:endParaRPr lang="en-US" altLang="zh-CN" sz="2135" dirty="0">
              <a:latin typeface="Times New Roman" panose="02020603050405020304" pitchFamily="18" charset="0"/>
              <a:cs typeface="Times New Roman" panose="02020603050405020304" pitchFamily="18" charset="0"/>
            </a:endParaRPr>
          </a:p>
        </p:txBody>
      </p:sp>
      <p:sp>
        <p:nvSpPr>
          <p:cNvPr id="9" name="文本框 8"/>
          <p:cNvSpPr txBox="1"/>
          <p:nvPr>
            <p:custDataLst>
              <p:tags r:id="rId2"/>
            </p:custDataLst>
          </p:nvPr>
        </p:nvSpPr>
        <p:spPr>
          <a:xfrm>
            <a:off x="3215891" y="4100563"/>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a:latin typeface="Times New Roman" panose="02020603050405020304" pitchFamily="18" charset="0"/>
                <a:ea typeface="微软雅黑" panose="020B0503020204020204" charset="-122"/>
                <a:cs typeface="Times New Roman" panose="02020603050405020304" pitchFamily="18" charset="0"/>
                <a:sym typeface="+mn-ea"/>
              </a:rPr>
              <a:t>Elizabeth Truss</a:t>
            </a:r>
            <a:endParaRPr lang="en-US" altLang="zh-CN" sz="2665">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 name="矩形 9"/>
          <p:cNvSpPr/>
          <p:nvPr/>
        </p:nvSpPr>
        <p:spPr>
          <a:xfrm>
            <a:off x="3215891" y="4679044"/>
            <a:ext cx="6430473" cy="1078230"/>
          </a:xfrm>
          <a:prstGeom prst="rect">
            <a:avLst/>
          </a:prstGeom>
        </p:spPr>
        <p:txBody>
          <a:bodyPr wrap="square">
            <a:spAutoFit/>
          </a:bodyPr>
          <a:p>
            <a:pPr algn="just"/>
            <a:r>
              <a:rPr lang="en-US" altLang="zh-CN" sz="2135" dirty="0">
                <a:latin typeface="Times New Roman" panose="02020603050405020304" pitchFamily="18" charset="0"/>
                <a:cs typeface="Times New Roman" panose="02020603050405020304" pitchFamily="18" charset="0"/>
              </a:rPr>
              <a:t>     </a:t>
            </a:r>
            <a:r>
              <a:rPr lang="en-US" altLang="zh-CN" sz="2135">
                <a:latin typeface="Times New Roman" panose="02020603050405020304" pitchFamily="18" charset="0"/>
                <a:ea typeface="微软雅黑" panose="020B0503020204020204" charset="-122"/>
                <a:cs typeface="Times New Roman" panose="02020603050405020304" pitchFamily="18" charset="0"/>
                <a:sym typeface="+mn-ea"/>
              </a:rPr>
              <a:t>Elizabeth</a:t>
            </a:r>
            <a:r>
              <a:rPr lang="en-US" altLang="zh-CN" sz="2135" dirty="0">
                <a:latin typeface="Times New Roman" panose="02020603050405020304" pitchFamily="18" charset="0"/>
                <a:cs typeface="Times New Roman" panose="02020603050405020304" pitchFamily="18" charset="0"/>
                <a:sym typeface="+mn-ea"/>
              </a:rPr>
              <a:t> Truss became the United Kingdom's shortest-serving prime minister when she resigned after less than two months in the role in October 2022.</a:t>
            </a:r>
            <a:endParaRPr lang="en-US" altLang="zh-CN" sz="2135"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矩形 4"/>
          <p:cNvSpPr/>
          <p:nvPr/>
        </p:nvSpPr>
        <p:spPr>
          <a:xfrm>
            <a:off x="2735627" y="821059"/>
            <a:ext cx="3106420" cy="583565"/>
          </a:xfrm>
          <a:prstGeom prst="rect">
            <a:avLst/>
          </a:prstGeom>
        </p:spPr>
        <p:txBody>
          <a:bodyPr wrap="none">
            <a:spAutoFit/>
          </a:bodyPr>
          <a:p>
            <a:pPr lvl="0">
              <a:lnSpc>
                <a:spcPct val="100000"/>
              </a:lnSpc>
              <a:spcBef>
                <a:spcPct val="0"/>
              </a:spcBef>
              <a:spcAft>
                <a:spcPct val="35000"/>
              </a:spcAft>
            </a:pPr>
            <a:r>
              <a:rPr lang="en-US" altLang="zh-CN" sz="3200" dirty="0">
                <a:latin typeface="Times New Roman" panose="02020603050405020304" pitchFamily="18" charset="0"/>
                <a:cs typeface="Times New Roman" panose="02020603050405020304" pitchFamily="18" charset="0"/>
                <a:sym typeface="+mn-ea"/>
              </a:rPr>
              <a:t>5. Modern Britain</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121911" y="1471663"/>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a:latin typeface="Times New Roman" panose="02020603050405020304" pitchFamily="18" charset="0"/>
                <a:ea typeface="微软雅黑" panose="020B0503020204020204" charset="-122"/>
                <a:cs typeface="Times New Roman" panose="02020603050405020304" pitchFamily="18" charset="0"/>
                <a:sym typeface="+mn-ea"/>
              </a:rPr>
              <a:t>Rishi Sunak</a:t>
            </a:r>
            <a:endParaRPr lang="en-US" altLang="zh-CN" sz="2665">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矩形 7"/>
          <p:cNvSpPr/>
          <p:nvPr/>
        </p:nvSpPr>
        <p:spPr>
          <a:xfrm>
            <a:off x="3121911" y="2050144"/>
            <a:ext cx="6430473" cy="1447165"/>
          </a:xfrm>
          <a:prstGeom prst="rect">
            <a:avLst/>
          </a:prstGeom>
        </p:spPr>
        <p:txBody>
          <a:bodyPr wrap="square">
            <a:spAutoFit/>
          </a:bodyPr>
          <a:p>
            <a:pPr algn="just"/>
            <a:r>
              <a:rPr lang="en-US" altLang="zh-CN" sz="2400" dirty="0">
                <a:latin typeface="Times New Roman" panose="02020603050405020304" pitchFamily="18" charset="0"/>
                <a:cs typeface="Times New Roman" panose="02020603050405020304" pitchFamily="18" charset="0"/>
              </a:rPr>
              <a:t>     </a:t>
            </a:r>
            <a:r>
              <a:rPr lang="en-US" altLang="zh-CN" sz="2135" dirty="0">
                <a:latin typeface="Times New Roman" panose="02020603050405020304" pitchFamily="18" charset="0"/>
                <a:cs typeface="Times New Roman" panose="02020603050405020304" pitchFamily="18" charset="0"/>
              </a:rPr>
              <a:t>Rishi Sunak (born May 12, 1980, Southampton, England) is a British politician and financier who became the leader of the Conservative Party and prime minster of the United Kingdom in October 2022. </a:t>
            </a:r>
            <a:endParaRPr lang="en-US" altLang="zh-CN" sz="2135" dirty="0">
              <a:latin typeface="Times New Roman" panose="02020603050405020304" pitchFamily="18" charset="0"/>
              <a:cs typeface="Times New Roman" panose="02020603050405020304" pitchFamily="18" charset="0"/>
            </a:endParaRPr>
          </a:p>
        </p:txBody>
      </p:sp>
      <p:sp>
        <p:nvSpPr>
          <p:cNvPr id="9" name="文本框 8"/>
          <p:cNvSpPr txBox="1"/>
          <p:nvPr>
            <p:custDataLst>
              <p:tags r:id="rId2"/>
            </p:custDataLst>
          </p:nvPr>
        </p:nvSpPr>
        <p:spPr>
          <a:xfrm>
            <a:off x="3215891" y="3524829"/>
            <a:ext cx="4044527" cy="501650"/>
          </a:xfrm>
          <a:prstGeom prst="rect">
            <a:avLst/>
          </a:prstGeom>
          <a:noFill/>
        </p:spPr>
        <p:txBody>
          <a:bodyPr wrap="square" rtlCol="0" anchor="t">
            <a:spAutoFit/>
          </a:bodyPr>
          <a:p>
            <a:r>
              <a:rPr lang="en-US" altLang="zh-CN" sz="2665" dirty="0">
                <a:latin typeface="Arial" panose="020B0604020202020204" pitchFamily="34" charset="0"/>
                <a:ea typeface="微软雅黑" panose="020B0503020204020204" charset="-122"/>
                <a:cs typeface="Times New Roman" panose="02020603050405020304" pitchFamily="18" charset="0"/>
                <a:sym typeface="+mn-ea"/>
              </a:rPr>
              <a:t>●</a:t>
            </a:r>
            <a:r>
              <a:rPr lang="en-US" altLang="zh-CN" sz="2665" dirty="0">
                <a:latin typeface="Times New Roman" panose="02020603050405020304" pitchFamily="18" charset="0"/>
                <a:ea typeface="微软雅黑" panose="020B0503020204020204" charset="-122"/>
                <a:cs typeface="Times New Roman" panose="02020603050405020304" pitchFamily="18" charset="0"/>
                <a:sym typeface="+mn-ea"/>
              </a:rPr>
              <a:t> </a:t>
            </a:r>
            <a:r>
              <a:rPr lang="en-US" altLang="zh-CN" sz="2665">
                <a:latin typeface="Times New Roman" panose="02020603050405020304" pitchFamily="18" charset="0"/>
                <a:cs typeface="Times New Roman" panose="02020603050405020304" pitchFamily="18" charset="0"/>
                <a:sym typeface="+mn-ea"/>
              </a:rPr>
              <a:t>Keir Starmer</a:t>
            </a:r>
            <a:endParaRPr lang="en-US" altLang="zh-CN" sz="2665">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 name="矩形 9"/>
          <p:cNvSpPr/>
          <p:nvPr/>
        </p:nvSpPr>
        <p:spPr>
          <a:xfrm>
            <a:off x="3215891" y="4103311"/>
            <a:ext cx="6430473" cy="2065020"/>
          </a:xfrm>
          <a:prstGeom prst="rect">
            <a:avLst/>
          </a:prstGeom>
        </p:spPr>
        <p:txBody>
          <a:bodyPr wrap="square">
            <a:spAutoFit/>
          </a:bodyPr>
          <a:p>
            <a:pPr algn="just"/>
            <a:r>
              <a:rPr lang="en-US" altLang="zh-CN" sz="2135" dirty="0">
                <a:latin typeface="Times New Roman" panose="02020603050405020304" pitchFamily="18" charset="0"/>
                <a:cs typeface="Times New Roman" panose="02020603050405020304" pitchFamily="18" charset="0"/>
              </a:rPr>
              <a:t>     </a:t>
            </a:r>
            <a:r>
              <a:rPr lang="en-US" altLang="zh-CN" sz="2135">
                <a:latin typeface="Times New Roman" panose="02020603050405020304" pitchFamily="18" charset="0"/>
                <a:cs typeface="Times New Roman" panose="02020603050405020304" pitchFamily="18" charset="0"/>
                <a:sym typeface="+mn-ea"/>
              </a:rPr>
              <a:t>Keir Starmer (born September 2, 1962, London, England) is a British politician and barrister (lawyer) who became leader of the Labour Party in 2020. Starmer became prime minister of the United Kingdom, replacing Rishi Sunak, after a landslide Labour victory in the July 4, 2024, British general election.</a:t>
            </a:r>
            <a:endParaRPr lang="en-US" altLang="zh-CN" sz="2135">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98640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Thank you!</a:t>
            </a:r>
            <a:endParaRPr lang="zh-CN" altLang="en-US" sz="4800" b="1" dirty="0">
              <a:latin typeface="Times New Roman" panose="02020603050405020304" pitchFamily="18" charset="0"/>
              <a:cs typeface="Times New Roman" panose="02020603050405020304" pitchFamily="18" charset="0"/>
            </a:endParaRPr>
          </a:p>
          <a:p>
            <a:pPr algn="ctr"/>
            <a:endParaRPr 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pic>
        <p:nvPicPr>
          <p:cNvPr id="18" name="图片 3" descr="english-what-map.gif"/>
          <p:cNvPicPr>
            <a:picLocks noChangeAspect="1"/>
          </p:cNvPicPr>
          <p:nvPr/>
        </p:nvPicPr>
        <p:blipFill>
          <a:blip r:embed="rId1" cstate="print"/>
          <a:srcRect/>
          <a:stretch>
            <a:fillRect/>
          </a:stretch>
        </p:blipFill>
        <p:spPr bwMode="auto">
          <a:xfrm>
            <a:off x="6562725" y="4291330"/>
            <a:ext cx="2766060" cy="1679575"/>
          </a:xfrm>
          <a:prstGeom prst="rect">
            <a:avLst/>
          </a:prstGeom>
          <a:noFill/>
          <a:ln w="9525">
            <a:noFill/>
            <a:miter lim="800000"/>
            <a:headEnd/>
            <a:tailEnd/>
          </a:ln>
        </p:spPr>
      </p:pic>
      <p:sp>
        <p:nvSpPr>
          <p:cNvPr id="19" name="文本框 18"/>
          <p:cNvSpPr txBox="1"/>
          <p:nvPr/>
        </p:nvSpPr>
        <p:spPr>
          <a:xfrm>
            <a:off x="1602105" y="778510"/>
            <a:ext cx="6760845" cy="581025"/>
          </a:xfrm>
          <a:prstGeom prst="rect">
            <a:avLst/>
          </a:prstGeom>
          <a:noFill/>
        </p:spPr>
        <p:txBody>
          <a:bodyPr wrap="square" rtlCol="0" anchor="t">
            <a:no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1. Early History: Foreign Conquests</a:t>
            </a:r>
            <a:endParaRPr lang="en-US" altLang="zh-CN" sz="2400" dirty="0">
              <a:latin typeface="Times New Roman" panose="02020603050405020304" pitchFamily="18" charset="0"/>
              <a:cs typeface="Times New Roman" panose="02020603050405020304" pitchFamily="18" charset="0"/>
              <a:sym typeface="+mn-ea"/>
            </a:endParaRPr>
          </a:p>
        </p:txBody>
      </p:sp>
      <p:sp>
        <p:nvSpPr>
          <p:cNvPr id="20" name="文本框 19"/>
          <p:cNvSpPr txBox="1"/>
          <p:nvPr/>
        </p:nvSpPr>
        <p:spPr>
          <a:xfrm>
            <a:off x="2138680" y="1359535"/>
            <a:ext cx="4585335" cy="523875"/>
          </a:xfrm>
          <a:prstGeom prst="rect">
            <a:avLst/>
          </a:prstGeom>
          <a:noFill/>
        </p:spPr>
        <p:txBody>
          <a:bodyPr wrap="square" rtlCol="0" anchor="t">
            <a:noAutofit/>
          </a:bodyPr>
          <a:p>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a:t>
            </a:r>
            <a:r>
              <a:rPr lang="en-US" altLang="zh-CN" sz="2400" dirty="0" err="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Anglo-saxon</a:t>
            </a: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Conquest</a:t>
            </a:r>
            <a:endPar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21" name="矩形 20"/>
          <p:cNvSpPr/>
          <p:nvPr/>
        </p:nvSpPr>
        <p:spPr>
          <a:xfrm>
            <a:off x="1769110" y="2051685"/>
            <a:ext cx="8654415" cy="1668145"/>
          </a:xfrm>
          <a:prstGeom prst="rect">
            <a:avLst/>
          </a:prstGeom>
        </p:spPr>
        <p:txBody>
          <a:bodyPr wrap="square">
            <a:noAutofit/>
          </a:bodyPr>
          <a:p>
            <a:pPr algn="just"/>
            <a:r>
              <a:rPr lang="en-US" altLang="zh-CN" sz="2400" kern="1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The Angles and Saxons (t</a:t>
            </a:r>
            <a:r>
              <a:rPr lang="en-US" altLang="zh-CN" sz="2400" dirty="0">
                <a:solidFill>
                  <a:schemeClr val="tx1"/>
                </a:solidFill>
                <a:latin typeface="Times New Roman" panose="02020603050405020304" pitchFamily="18" charset="0"/>
                <a:ea typeface="微软雅黑" panose="020B0503020204020204" charset="-122"/>
                <a:cs typeface="Times New Roman" panose="02020603050405020304" pitchFamily="18" charset="0"/>
              </a:rPr>
              <a:t>he Angles, the Saxons, and the Jutes) </a:t>
            </a:r>
            <a:r>
              <a:rPr lang="en-US" altLang="zh-CN" sz="2400" kern="1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began to invade the British Isles in 450 A.D., They named the Land inhabited England, and the people English, so the conquest is also known  the English Conquest, which laid the basis of modern English race.</a:t>
            </a:r>
            <a:endParaRPr lang="en-US" altLang="zh-CN" sz="2400" kern="1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2" name="Picture 2" descr="https://pic.rmb.bdstatic.com/bjh/down/91dfafc1d00e6746afa51591b54c6c0f.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8680" y="4291330"/>
            <a:ext cx="3557270" cy="16903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1402715" y="930275"/>
            <a:ext cx="5055870" cy="460375"/>
          </a:xfrm>
          <a:prstGeom prst="rect">
            <a:avLst/>
          </a:prstGeom>
          <a:noFill/>
        </p:spPr>
        <p:txBody>
          <a:bodyPr wrap="square" rtlCol="0" anchor="t">
            <a:sp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1. Early History: Foreign Conquests</a:t>
            </a:r>
            <a:endParaRPr lang="en-US" altLang="zh-CN" sz="2400" dirty="0">
              <a:latin typeface="Times New Roman" panose="02020603050405020304" pitchFamily="18" charset="0"/>
              <a:cs typeface="Times New Roman" panose="02020603050405020304" pitchFamily="18" charset="0"/>
              <a:sym typeface="+mn-ea"/>
            </a:endParaRPr>
          </a:p>
        </p:txBody>
      </p:sp>
      <p:sp>
        <p:nvSpPr>
          <p:cNvPr id="13" name="文本框 12"/>
          <p:cNvSpPr txBox="1"/>
          <p:nvPr/>
        </p:nvSpPr>
        <p:spPr>
          <a:xfrm>
            <a:off x="1947545" y="1461135"/>
            <a:ext cx="3429000" cy="415498"/>
          </a:xfrm>
          <a:prstGeom prst="rect">
            <a:avLst/>
          </a:prstGeom>
          <a:noFill/>
        </p:spPr>
        <p:txBody>
          <a:bodyPr wrap="square" rtlCol="0" anchor="t">
            <a:spAutoFit/>
          </a:bodyPr>
          <a:p>
            <a:r>
              <a:rPr lang="en-US" altLang="zh-CN" sz="21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Vikings Invasion</a:t>
            </a:r>
            <a:endParaRPr lang="en-US" altLang="zh-CN" sz="21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4" name="矩形 13"/>
          <p:cNvSpPr/>
          <p:nvPr/>
        </p:nvSpPr>
        <p:spPr>
          <a:xfrm>
            <a:off x="3706902" y="1947118"/>
            <a:ext cx="3888432" cy="2472690"/>
          </a:xfrm>
          <a:prstGeom prst="rect">
            <a:avLst/>
          </a:prstGeom>
        </p:spPr>
        <p:txBody>
          <a:bodyPr wrap="square">
            <a:spAutoFit/>
          </a:bodyPr>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rPr>
              <a:t>• In the 787, Vikings and Danes began to plunder England and conquered it in 1013.</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rPr>
              <a:t>• Alfred the Great: the father of British Navy.</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rPr>
              <a:t>• Edward I became King of England.</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algn="just"/>
            <a:r>
              <a:rPr lang="en-US" altLang="zh-CN" sz="16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1600" dirty="0">
              <a:latin typeface="Times New Roman" panose="02020603050405020304" pitchFamily="18" charset="0"/>
              <a:cs typeface="Times New Roman" panose="02020603050405020304" pitchFamily="18" charset="0"/>
            </a:endParaRPr>
          </a:p>
        </p:txBody>
      </p:sp>
      <p:pic>
        <p:nvPicPr>
          <p:cNvPr id="15" name="Picture 4" descr="阿尔弗雷德大帝"/>
          <p:cNvPicPr>
            <a:picLocks noChangeAspect="1" noChangeArrowheads="1"/>
          </p:cNvPicPr>
          <p:nvPr/>
        </p:nvPicPr>
        <p:blipFill>
          <a:blip r:embed="rId1" cstate="print"/>
          <a:srcRect/>
          <a:stretch>
            <a:fillRect/>
          </a:stretch>
        </p:blipFill>
        <p:spPr bwMode="auto">
          <a:xfrm>
            <a:off x="3942080" y="4237990"/>
            <a:ext cx="1502410" cy="2090420"/>
          </a:xfrm>
          <a:prstGeom prst="rect">
            <a:avLst/>
          </a:prstGeom>
          <a:noFill/>
          <a:ln w="9525">
            <a:noFill/>
            <a:miter lim="800000"/>
            <a:headEnd/>
            <a:tailEnd/>
          </a:ln>
        </p:spPr>
      </p:pic>
      <p:sp>
        <p:nvSpPr>
          <p:cNvPr id="16" name="Rectangle 2"/>
          <p:cNvSpPr>
            <a:spLocks noGrp="1" noChangeArrowheads="1"/>
          </p:cNvSpPr>
          <p:nvPr/>
        </p:nvSpPr>
        <p:spPr>
          <a:xfrm>
            <a:off x="4141490" y="5905222"/>
            <a:ext cx="1235345" cy="226292"/>
          </a:xfrm>
          <a:prstGeom prst="rect">
            <a:avLst/>
          </a:prstGeom>
        </p:spPr>
        <p:txBody>
          <a:bodyPr vert="horz" lIns="91440" tIns="45720" rIns="91440" bIns="45720" rtlCol="0" anchor="ctr">
            <a:normAutofit fontScale="7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l" fontAlgn="base">
              <a:spcAft>
                <a:spcPct val="0"/>
              </a:spcAft>
              <a:defRPr/>
            </a:pPr>
            <a:r>
              <a:rPr lang="en-US" altLang="zh-CN" sz="12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Alfred the Great</a:t>
            </a:r>
            <a:endParaRPr lang="en-US" altLang="zh-CN" sz="1200"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6275" y="4196080"/>
            <a:ext cx="2843530" cy="21323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2139315" y="925830"/>
            <a:ext cx="5055870" cy="460375"/>
          </a:xfrm>
          <a:prstGeom prst="rect">
            <a:avLst/>
          </a:prstGeom>
          <a:noFill/>
        </p:spPr>
        <p:txBody>
          <a:bodyPr wrap="square" rtlCol="0" anchor="t">
            <a:sp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1. Early History: Foreign Conquests</a:t>
            </a:r>
            <a:endParaRPr lang="en-US" altLang="zh-CN" sz="2400" dirty="0">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952750" y="1546860"/>
            <a:ext cx="3429000" cy="415498"/>
          </a:xfrm>
          <a:prstGeom prst="rect">
            <a:avLst/>
          </a:prstGeom>
          <a:noFill/>
        </p:spPr>
        <p:txBody>
          <a:bodyPr wrap="square" rtlCol="0" anchor="t">
            <a:spAutoFit/>
          </a:bodyPr>
          <a:p>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The Norman Conquest</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矩形 6"/>
          <p:cNvSpPr/>
          <p:nvPr/>
        </p:nvSpPr>
        <p:spPr>
          <a:xfrm>
            <a:off x="2859405" y="2040890"/>
            <a:ext cx="6474460" cy="2949575"/>
          </a:xfrm>
          <a:prstGeom prst="rect">
            <a:avLst/>
          </a:prstGeom>
        </p:spPr>
        <p:txBody>
          <a:bodyPr wrap="square">
            <a:spAutoFit/>
          </a:bodyPr>
          <a:p>
            <a:pPr marL="137160" indent="-137160" algn="just" fontAlgn="base">
              <a:spcBef>
                <a:spcPts val="450"/>
              </a:spcBef>
              <a:spcAft>
                <a:spcPts val="450"/>
              </a:spcAft>
              <a:buClr>
                <a:srgbClr val="CE1A19"/>
              </a:buClr>
              <a:defRPr/>
            </a:pPr>
            <a:r>
              <a:rPr lang="zh-CN" altLang="en-US" sz="2000" dirty="0">
                <a:solidFill>
                  <a:schemeClr val="tx1"/>
                </a:solidFill>
                <a:latin typeface="Times New Roman" panose="02020603050405020304" pitchFamily="18" charset="0"/>
                <a:cs typeface="Times New Roman" panose="02020603050405020304" pitchFamily="18" charset="0"/>
                <a:sym typeface="+mn-ea"/>
              </a:rPr>
              <a:t>•</a:t>
            </a:r>
            <a:r>
              <a:rPr lang="zh-CN" altLang="en-US" sz="2000" b="1" dirty="0">
                <a:solidFill>
                  <a:schemeClr val="tx1"/>
                </a:solidFill>
                <a:latin typeface="Times New Roman" panose="02020603050405020304" pitchFamily="18" charset="0"/>
                <a:cs typeface="Times New Roman" panose="02020603050405020304" pitchFamily="18" charset="0"/>
                <a:sym typeface="+mn-ea"/>
              </a:rPr>
              <a:t> </a:t>
            </a:r>
            <a:r>
              <a:rPr lang="zh-CN" altLang="en-US" sz="2000" b="1" dirty="0">
                <a:solidFill>
                  <a:schemeClr val="tx1"/>
                </a:solidFill>
                <a:latin typeface="Times New Roman" panose="02020603050405020304" pitchFamily="18" charset="0"/>
                <a:cs typeface="Times New Roman" panose="02020603050405020304" pitchFamily="18" charset="0"/>
              </a:rPr>
              <a:t>Causes</a:t>
            </a:r>
            <a:r>
              <a:rPr lang="zh-CN" altLang="en-US" sz="2000" dirty="0">
                <a:solidFill>
                  <a:schemeClr val="tx1"/>
                </a:solidFill>
                <a:latin typeface="Times New Roman" panose="02020603050405020304" pitchFamily="18" charset="0"/>
                <a:cs typeface="Times New Roman" panose="02020603050405020304" pitchFamily="18" charset="0"/>
              </a:rPr>
              <a:t>: King Edward</a:t>
            </a:r>
            <a:r>
              <a:rPr lang="en-US" altLang="zh-CN" sz="2000" dirty="0">
                <a:solidFill>
                  <a:schemeClr val="tx1"/>
                </a:solidFill>
                <a:latin typeface="Times New Roman" panose="02020603050405020304" pitchFamily="18" charset="0"/>
                <a:cs typeface="Times New Roman" panose="02020603050405020304" pitchFamily="18" charset="0"/>
              </a:rPr>
              <a:t>’</a:t>
            </a:r>
            <a:r>
              <a:rPr lang="zh-CN" altLang="en-US" sz="2000" dirty="0">
                <a:solidFill>
                  <a:schemeClr val="tx1"/>
                </a:solidFill>
                <a:latin typeface="Times New Roman" panose="02020603050405020304" pitchFamily="18" charset="0"/>
                <a:cs typeface="Times New Roman" panose="02020603050405020304" pitchFamily="18" charset="0"/>
              </a:rPr>
              <a:t>s death without an </a:t>
            </a:r>
            <a:r>
              <a:rPr lang="en-US" altLang="zh-CN" sz="2000" dirty="0">
                <a:solidFill>
                  <a:schemeClr val="tx1"/>
                </a:solidFill>
                <a:latin typeface="Times New Roman" panose="02020603050405020304" pitchFamily="18" charset="0"/>
                <a:cs typeface="Times New Roman" panose="02020603050405020304" pitchFamily="18" charset="0"/>
              </a:rPr>
              <a:t>heir.</a:t>
            </a:r>
            <a:endParaRPr lang="zh-CN" altLang="en-US" sz="2000" dirty="0">
              <a:solidFill>
                <a:schemeClr val="tx1"/>
              </a:solidFill>
              <a:latin typeface="Times New Roman" panose="02020603050405020304" pitchFamily="18" charset="0"/>
              <a:cs typeface="Times New Roman" panose="02020603050405020304" pitchFamily="18" charset="0"/>
            </a:endParaRPr>
          </a:p>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rPr>
              <a:t>• After Edward’s death, Harold became the English king.</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cs typeface="Times New Roman" panose="02020603050405020304" pitchFamily="18" charset="0"/>
              </a:rPr>
              <a:t>• </a:t>
            </a:r>
            <a:r>
              <a:rPr lang="zh-CN" altLang="en-US" sz="2000" dirty="0">
                <a:solidFill>
                  <a:schemeClr val="tx1"/>
                </a:solidFill>
                <a:latin typeface="Times New Roman" panose="02020603050405020304" pitchFamily="18" charset="0"/>
                <a:cs typeface="Times New Roman" panose="02020603050405020304" pitchFamily="18" charset="0"/>
              </a:rPr>
              <a:t>William</a:t>
            </a:r>
            <a:r>
              <a:rPr lang="en-US" altLang="zh-CN" sz="2000" dirty="0">
                <a:solidFill>
                  <a:schemeClr val="tx1"/>
                </a:solidFill>
                <a:latin typeface="Times New Roman" panose="02020603050405020304" pitchFamily="18" charset="0"/>
                <a:cs typeface="Times New Roman" panose="02020603050405020304" pitchFamily="18" charset="0"/>
              </a:rPr>
              <a:t>’s </a:t>
            </a:r>
            <a:r>
              <a:rPr lang="zh-CN" altLang="en-US" sz="2000" dirty="0">
                <a:solidFill>
                  <a:schemeClr val="tx1"/>
                </a:solidFill>
                <a:latin typeface="Times New Roman" panose="02020603050405020304" pitchFamily="18" charset="0"/>
                <a:cs typeface="Times New Roman" panose="02020603050405020304" pitchFamily="18" charset="0"/>
              </a:rPr>
              <a:t>army landed on England</a:t>
            </a:r>
            <a:r>
              <a:rPr lang="en-US" altLang="zh-CN" sz="2000" dirty="0">
                <a:solidFill>
                  <a:schemeClr val="tx1"/>
                </a:solidFill>
                <a:latin typeface="Times New Roman" panose="02020603050405020304" pitchFamily="18" charset="0"/>
                <a:cs typeface="Times New Roman" panose="02020603050405020304" pitchFamily="18" charset="0"/>
              </a:rPr>
              <a:t>, </a:t>
            </a:r>
            <a:r>
              <a:rPr lang="zh-CN" altLang="en-US" sz="2000" dirty="0">
                <a:solidFill>
                  <a:schemeClr val="tx1"/>
                </a:solidFill>
                <a:latin typeface="Times New Roman" panose="02020603050405020304" pitchFamily="18" charset="0"/>
                <a:cs typeface="Times New Roman" panose="02020603050405020304" pitchFamily="18" charset="0"/>
              </a:rPr>
              <a:t>wont he Battle of Hastings </a:t>
            </a:r>
            <a:r>
              <a:rPr lang="en-US" altLang="zh-CN" sz="2000" dirty="0">
                <a:solidFill>
                  <a:schemeClr val="tx1"/>
                </a:solidFill>
                <a:latin typeface="Times New Roman" panose="02020603050405020304" pitchFamily="18" charset="0"/>
                <a:cs typeface="Times New Roman" panose="02020603050405020304" pitchFamily="18" charset="0"/>
              </a:rPr>
              <a:t>and conquered it </a:t>
            </a:r>
            <a:r>
              <a:rPr lang="zh-CN" altLang="en-US" sz="2000" dirty="0">
                <a:solidFill>
                  <a:schemeClr val="tx1"/>
                </a:solidFill>
                <a:latin typeface="Times New Roman" panose="02020603050405020304" pitchFamily="18" charset="0"/>
                <a:cs typeface="Times New Roman" panose="02020603050405020304" pitchFamily="18" charset="0"/>
              </a:rPr>
              <a:t>in 1066</a:t>
            </a:r>
            <a:r>
              <a:rPr lang="en-US" altLang="zh-CN" sz="2000" dirty="0">
                <a:solidFill>
                  <a:schemeClr val="tx1"/>
                </a:solidFill>
                <a:latin typeface="Times New Roman" panose="02020603050405020304" pitchFamily="18" charset="0"/>
                <a:cs typeface="Times New Roman" panose="02020603050405020304" pitchFamily="18" charset="0"/>
              </a:rPr>
              <a:t>.</a:t>
            </a:r>
            <a:endParaRPr lang="en-US" altLang="zh-CN" sz="2000" dirty="0">
              <a:solidFill>
                <a:schemeClr val="tx1"/>
              </a:solidFill>
              <a:latin typeface="Times New Roman" panose="02020603050405020304" pitchFamily="18" charset="0"/>
              <a:cs typeface="Times New Roman" panose="02020603050405020304" pitchFamily="18" charset="0"/>
            </a:endParaRPr>
          </a:p>
          <a:p>
            <a:pPr marL="137160" indent="-137160" algn="just" fontAlgn="base">
              <a:spcBef>
                <a:spcPts val="450"/>
              </a:spcBef>
              <a:spcAft>
                <a:spcPts val="450"/>
              </a:spcAft>
              <a:buClr>
                <a:srgbClr val="CE1A19"/>
              </a:buClr>
              <a:defRPr/>
            </a:pPr>
            <a:r>
              <a:rPr lang="en-US" altLang="zh-CN" sz="2000" dirty="0">
                <a:solidFill>
                  <a:schemeClr val="tx1"/>
                </a:solidFill>
                <a:latin typeface="Times New Roman" panose="02020603050405020304" pitchFamily="18" charset="0"/>
                <a:cs typeface="Times New Roman" panose="02020603050405020304" pitchFamily="18" charset="0"/>
              </a:rPr>
              <a:t>• </a:t>
            </a:r>
            <a:r>
              <a:rPr lang="en-US" altLang="zh-CN" sz="2000" b="1" dirty="0">
                <a:solidFill>
                  <a:schemeClr val="tx1"/>
                </a:solidFill>
                <a:latin typeface="Times New Roman" panose="02020603050405020304" pitchFamily="18" charset="0"/>
                <a:cs typeface="Times New Roman" panose="02020603050405020304" pitchFamily="18" charset="0"/>
              </a:rPr>
              <a:t>Effect</a:t>
            </a:r>
            <a:r>
              <a:rPr lang="en-US" altLang="zh-CN" sz="2000" dirty="0">
                <a:solidFill>
                  <a:schemeClr val="tx1"/>
                </a:solidFill>
                <a:latin typeface="Times New Roman" panose="02020603050405020304" pitchFamily="18" charset="0"/>
                <a:cs typeface="Times New Roman" panose="02020603050405020304" pitchFamily="18" charset="0"/>
              </a:rPr>
              <a:t>: The start of Medieval England and the dominance of Norman-French culture.</a:t>
            </a:r>
            <a:endParaRPr lang="en-US" altLang="zh-CN" sz="2000" dirty="0">
              <a:solidFill>
                <a:schemeClr val="tx1"/>
              </a:solidFill>
              <a:latin typeface="Times New Roman" panose="02020603050405020304" pitchFamily="18" charset="0"/>
              <a:cs typeface="Times New Roman" panose="02020603050405020304" pitchFamily="18" charset="0"/>
            </a:endParaRPr>
          </a:p>
          <a:p>
            <a:pPr marL="137160" indent="-137160" algn="just" fontAlgn="base">
              <a:spcBef>
                <a:spcPts val="450"/>
              </a:spcBef>
              <a:spcAft>
                <a:spcPts val="450"/>
              </a:spcAft>
              <a:buClr>
                <a:srgbClr val="CE1A19"/>
              </a:buClr>
              <a:defRPr/>
            </a:pPr>
            <a:endParaRPr lang="zh-CN" altLang="en-US" sz="1600" dirty="0">
              <a:latin typeface="Times New Roman" panose="02020603050405020304" pitchFamily="18" charset="0"/>
              <a:cs typeface="Times New Roman" panose="02020603050405020304" pitchFamily="18" charset="0"/>
            </a:endParaRPr>
          </a:p>
          <a:p>
            <a:pPr algn="just"/>
            <a:r>
              <a:rPr lang="en-US" altLang="zh-CN" sz="16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1600" dirty="0">
              <a:latin typeface="Times New Roman" panose="02020603050405020304" pitchFamily="18" charset="0"/>
              <a:cs typeface="Times New Roman" panose="02020603050405020304" pitchFamily="18" charset="0"/>
            </a:endParaRPr>
          </a:p>
        </p:txBody>
      </p:sp>
      <p:pic>
        <p:nvPicPr>
          <p:cNvPr id="2050" name="图片 27" descr="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91915" y="4377055"/>
            <a:ext cx="1170305" cy="179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https://q1.itc.cn/images01/20240301/1fb00245314c414e801804be614916ac.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3430" y="4489450"/>
            <a:ext cx="2675890" cy="16808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txBox="1"/>
          <p:nvPr/>
        </p:nvSpPr>
        <p:spPr bwMode="auto">
          <a:xfrm>
            <a:off x="2814955" y="1871345"/>
            <a:ext cx="6361430" cy="3676650"/>
          </a:xfrm>
          <a:prstGeom prst="rect">
            <a:avLst/>
          </a:prstGeom>
          <a:noFill/>
          <a:ln w="9525">
            <a:noFill/>
            <a:miter lim="800000"/>
          </a:ln>
        </p:spPr>
        <p:txBody>
          <a:bodyPr vert="horz" wrap="square" lIns="68580" tIns="34290" rIns="68580" bIns="34290" numCol="1" anchor="t" anchorCtr="0" compatLnSpc="1"/>
          <a:p>
            <a:pPr algn="just"/>
            <a:r>
              <a:rPr lang="en-US" altLang="zh-CN" sz="2000" dirty="0">
                <a:latin typeface="Times New Roman" panose="02020603050405020304" pitchFamily="18" charset="0"/>
                <a:cs typeface="Times New Roman" panose="02020603050405020304" pitchFamily="18" charset="0"/>
              </a:rPr>
              <a:t>• Henry II destroyed fortresses of the nobles, disbanded  their soldiers, and consolidated the royal power. </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He imposed a new tax .</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He established circuit courts and the jury system.</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He reformed the church courts. </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The murder of Thomas Becket.</a:t>
            </a:r>
            <a:endParaRPr lang="zh-CN" altLang="zh-CN" sz="2000" dirty="0">
              <a:latin typeface="Times New Roman" panose="02020603050405020304" pitchFamily="18" charset="0"/>
              <a:cs typeface="Times New Roman" panose="02020603050405020304" pitchFamily="18" charset="0"/>
            </a:endParaRPr>
          </a:p>
        </p:txBody>
      </p:sp>
      <p:sp>
        <p:nvSpPr>
          <p:cNvPr id="6" name="矩形 5"/>
          <p:cNvSpPr/>
          <p:nvPr/>
        </p:nvSpPr>
        <p:spPr>
          <a:xfrm>
            <a:off x="1127760" y="802640"/>
            <a:ext cx="7472045" cy="1138555"/>
          </a:xfrm>
          <a:prstGeom prst="rect">
            <a:avLst/>
          </a:prstGeom>
        </p:spPr>
        <p:txBody>
          <a:bodyPr wrap="square">
            <a:no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2. Decline of Feudalism and the Civil War</a:t>
            </a:r>
            <a:endParaRPr lang="en-US" altLang="zh-CN" sz="24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1613535" y="1348105"/>
            <a:ext cx="4660900" cy="1026795"/>
          </a:xfrm>
          <a:prstGeom prst="rect">
            <a:avLst/>
          </a:prstGeom>
          <a:noFill/>
        </p:spPr>
        <p:txBody>
          <a:bodyPr wrap="square" rtlCol="0" anchor="t">
            <a:noAutofit/>
          </a:bodyPr>
          <a:p>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Henry II and his Reforms</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4098" name="图片 28" descr="　1、亨利二世（短斗篷）"/>
          <p:cNvPicPr>
            <a:picLocks noChangeAspect="1" noChangeArrowheads="1"/>
          </p:cNvPicPr>
          <p:nvPr/>
        </p:nvPicPr>
        <p:blipFill>
          <a:blip r:embed="rId1" cstate="print">
            <a:extLst>
              <a:ext uri="{28A0092B-C50C-407E-A947-70E740481C1C}">
                <a14:useLocalDpi xmlns:a14="http://schemas.microsoft.com/office/drawing/2010/main" val="0"/>
              </a:ext>
            </a:extLst>
          </a:blip>
          <a:srcRect b="4373"/>
          <a:stretch>
            <a:fillRect/>
          </a:stretch>
        </p:blipFill>
        <p:spPr bwMode="auto">
          <a:xfrm>
            <a:off x="3480435" y="3838575"/>
            <a:ext cx="1861185" cy="241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30" descr="180px-ThomasBecketcand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725" y="4031615"/>
            <a:ext cx="2009775" cy="222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内容占位符 2"/>
          <p:cNvSpPr txBox="1"/>
          <p:nvPr/>
        </p:nvSpPr>
        <p:spPr bwMode="auto">
          <a:xfrm>
            <a:off x="3417570" y="2408555"/>
            <a:ext cx="4147820" cy="1481455"/>
          </a:xfrm>
          <a:prstGeom prst="rect">
            <a:avLst/>
          </a:prstGeom>
          <a:noFill/>
          <a:ln w="9525">
            <a:noFill/>
            <a:miter lim="800000"/>
          </a:ln>
        </p:spPr>
        <p:txBody>
          <a:bodyPr vert="horz" wrap="square" lIns="68580" tIns="34290" rIns="68580" bIns="34290" numCol="1" anchor="t" anchorCtr="0" compatLnSpc="1"/>
          <a:p>
            <a:pPr algn="just"/>
            <a:r>
              <a:rPr lang="en-US" altLang="zh-CN" sz="2400" dirty="0">
                <a:latin typeface="Times New Roman" panose="02020603050405020304" pitchFamily="18" charset="0"/>
                <a:cs typeface="Times New Roman" panose="02020603050405020304" pitchFamily="18" charset="0"/>
              </a:rPr>
              <a:t>• Selfish, greedy and week.</a:t>
            </a:r>
            <a:endParaRPr lang="en-US" altLang="zh-CN" sz="2400" dirty="0">
              <a:latin typeface="Times New Roman" panose="02020603050405020304" pitchFamily="18" charset="0"/>
              <a:cs typeface="Times New Roman" panose="02020603050405020304" pitchFamily="18" charset="0"/>
            </a:endParaRPr>
          </a:p>
          <a:p>
            <a:pPr algn="just"/>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John </a:t>
            </a:r>
            <a:r>
              <a:rPr lang="en-US" altLang="zh-CN" sz="2400" dirty="0" err="1">
                <a:latin typeface="Times New Roman" panose="02020603050405020304" pitchFamily="18" charset="0"/>
                <a:cs typeface="Times New Roman" panose="02020603050405020304" pitchFamily="18" charset="0"/>
              </a:rPr>
              <a:t>Lackland</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
        <p:nvSpPr>
          <p:cNvPr id="9" name="矩形 8"/>
          <p:cNvSpPr/>
          <p:nvPr/>
        </p:nvSpPr>
        <p:spPr>
          <a:xfrm>
            <a:off x="1896745" y="1153795"/>
            <a:ext cx="5668645" cy="597535"/>
          </a:xfrm>
          <a:prstGeom prst="rect">
            <a:avLst/>
          </a:prstGeom>
        </p:spPr>
        <p:txBody>
          <a:bodyPr wrap="square">
            <a:no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2. Decline of Feudalism and the Civil War</a:t>
            </a:r>
            <a:endParaRPr lang="en-US" altLang="zh-CN" sz="2400" dirty="0">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2602230" y="1751330"/>
            <a:ext cx="4963160" cy="518795"/>
          </a:xfrm>
          <a:prstGeom prst="rect">
            <a:avLst/>
          </a:prstGeom>
          <a:noFill/>
        </p:spPr>
        <p:txBody>
          <a:bodyPr wrap="square" rtlCol="0" anchor="t">
            <a:noAutofit/>
          </a:bodyPr>
          <a:p>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King John and </a:t>
            </a:r>
            <a:r>
              <a:rPr lang="en-US" altLang="zh-CN" dirty="0">
                <a:latin typeface="Times New Roman" panose="02020603050405020304" pitchFamily="18" charset="0"/>
                <a:cs typeface="Times New Roman" panose="02020603050405020304" pitchFamily="18" charset="0"/>
              </a:rPr>
              <a:t>Magna Carta</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1026" name="Picture 2" descr="https://so1.360tres.com/t01f6cf18928c5e2f20.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98115" y="3890010"/>
            <a:ext cx="1691005" cy="1966595"/>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descr="约翰签署大宪章.jpg"/>
          <p:cNvPicPr>
            <a:picLocks noChangeAspect="1"/>
          </p:cNvPicPr>
          <p:nvPr/>
        </p:nvPicPr>
        <p:blipFill>
          <a:blip r:embed="rId2" cstate="print"/>
          <a:srcRect/>
          <a:stretch>
            <a:fillRect/>
          </a:stretch>
        </p:blipFill>
        <p:spPr bwMode="auto">
          <a:xfrm>
            <a:off x="5168265" y="3890010"/>
            <a:ext cx="3700145" cy="19665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内容占位符 2"/>
          <p:cNvSpPr txBox="1"/>
          <p:nvPr/>
        </p:nvSpPr>
        <p:spPr bwMode="auto">
          <a:xfrm>
            <a:off x="3592830" y="2502535"/>
            <a:ext cx="4545965" cy="1141095"/>
          </a:xfrm>
          <a:prstGeom prst="rect">
            <a:avLst/>
          </a:prstGeom>
          <a:noFill/>
          <a:ln w="9525">
            <a:noFill/>
            <a:miter lim="800000"/>
          </a:ln>
        </p:spPr>
        <p:txBody>
          <a:bodyPr vert="horz" wrap="square" lIns="68580" tIns="34290" rIns="68580" bIns="34290" numCol="1" anchor="t" anchorCtr="0" compatLnSpc="1"/>
          <a:p>
            <a:pPr algn="just"/>
            <a:r>
              <a:rPr lang="en-US" altLang="zh-CN" sz="2400" dirty="0">
                <a:latin typeface="Times New Roman" panose="02020603050405020304" pitchFamily="18" charset="0"/>
                <a:cs typeface="Times New Roman" panose="02020603050405020304" pitchFamily="18" charset="0"/>
              </a:rPr>
              <a:t>• He was forced to sign the Great Charter at Runnymede in 1215.</a:t>
            </a:r>
            <a:endParaRPr lang="en-US" altLang="zh-CN" sz="2400" dirty="0">
              <a:latin typeface="Times New Roman" panose="02020603050405020304" pitchFamily="18" charset="0"/>
              <a:cs typeface="Times New Roman" panose="02020603050405020304" pitchFamily="18" charset="0"/>
            </a:endParaRPr>
          </a:p>
        </p:txBody>
      </p:sp>
      <p:sp>
        <p:nvSpPr>
          <p:cNvPr id="7" name="矩形 6"/>
          <p:cNvSpPr/>
          <p:nvPr/>
        </p:nvSpPr>
        <p:spPr>
          <a:xfrm>
            <a:off x="1053465" y="1161415"/>
            <a:ext cx="5461635" cy="460375"/>
          </a:xfrm>
          <a:prstGeom prst="rect">
            <a:avLst/>
          </a:prstGeom>
        </p:spPr>
        <p:txBody>
          <a:bodyPr wrap="square">
            <a:spAutoFit/>
          </a:bodyPr>
          <a:p>
            <a:pPr lvl="0">
              <a:lnSpc>
                <a:spcPct val="100000"/>
              </a:lnSpc>
              <a:spcBef>
                <a:spcPct val="0"/>
              </a:spcBef>
              <a:spcAft>
                <a:spcPct val="35000"/>
              </a:spcAft>
            </a:pPr>
            <a:r>
              <a:rPr lang="en-US" altLang="zh-CN" sz="2400" dirty="0">
                <a:latin typeface="Times New Roman" panose="02020603050405020304" pitchFamily="18" charset="0"/>
                <a:cs typeface="Times New Roman" panose="02020603050405020304" pitchFamily="18" charset="0"/>
                <a:sym typeface="+mn-ea"/>
              </a:rPr>
              <a:t>2. Decline of Feudalism and the Civil War</a:t>
            </a:r>
            <a:endParaRPr lang="en-US" altLang="zh-CN" sz="2400" dirty="0">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2091689" y="1934845"/>
            <a:ext cx="4824695" cy="400110"/>
          </a:xfrm>
          <a:prstGeom prst="rect">
            <a:avLst/>
          </a:prstGeom>
          <a:noFill/>
        </p:spPr>
        <p:txBody>
          <a:bodyPr wrap="square" rtlCol="0" anchor="t">
            <a:spAutoFit/>
          </a:bodyPr>
          <a:p>
            <a:r>
              <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 King John and </a:t>
            </a:r>
            <a:r>
              <a:rPr lang="en-US" altLang="zh-CN" dirty="0">
                <a:latin typeface="Times New Roman" panose="02020603050405020304" pitchFamily="18" charset="0"/>
                <a:cs typeface="Times New Roman" panose="02020603050405020304" pitchFamily="18" charset="0"/>
              </a:rPr>
              <a:t>Magna Carta</a:t>
            </a:r>
            <a:endParaRPr lang="en-US" altLang="zh-CN" sz="20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pic>
        <p:nvPicPr>
          <p:cNvPr id="9" name="内容占位符 3" descr="大宪章纪念碑.jpg"/>
          <p:cNvPicPr>
            <a:picLocks noGrp="1" noChangeAspect="1"/>
          </p:cNvPicPr>
          <p:nvPr/>
        </p:nvPicPr>
        <p:blipFill>
          <a:blip r:embed="rId1" cstate="print"/>
          <a:srcRect/>
          <a:stretch>
            <a:fillRect/>
          </a:stretch>
        </p:blipFill>
        <p:spPr>
          <a:xfrm>
            <a:off x="5551170" y="3705225"/>
            <a:ext cx="4019550" cy="2000250"/>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9750" y="3643630"/>
            <a:ext cx="1669415" cy="2061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commondata" val="eyJjb3VudCI6NSwiaGRpZCI6IjI3OTM5YWI3NWQ4ZmVmZmU5YTI4ZDIzMDU2M2EwZjAyIiwidXNlckNvdW50Ijo1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10074</Words>
  <Application>WPS 演示</Application>
  <PresentationFormat>宽屏</PresentationFormat>
  <Paragraphs>356</Paragraphs>
  <Slides>38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38</vt:i4>
      </vt:variant>
    </vt:vector>
  </HeadingPairs>
  <TitlesOfParts>
    <vt:vector size="54" baseType="lpstr">
      <vt:lpstr>Arial</vt:lpstr>
      <vt:lpstr>宋体</vt:lpstr>
      <vt:lpstr>Wingdings</vt:lpstr>
      <vt:lpstr>Times New Roman</vt:lpstr>
      <vt:lpstr>Roboto Bold</vt:lpstr>
      <vt:lpstr>Segoe Print</vt:lpstr>
      <vt:lpstr>微软雅黑</vt:lpstr>
      <vt:lpstr>黑体</vt:lpstr>
      <vt:lpstr>Calibri Light</vt:lpstr>
      <vt:lpstr>微软雅黑 Light</vt:lpstr>
      <vt:lpstr>Calibri</vt:lpstr>
      <vt:lpstr>Arial Unicode MS</vt:lpstr>
      <vt:lpstr>方正粗黑宋简体</vt:lpstr>
      <vt:lpstr>等线 Light</vt:lpstr>
      <vt:lpstr>等线</vt:lpstr>
      <vt:lpstr>Office 主题</vt:lpstr>
      <vt:lpstr>PowerPoint 演示文稿</vt:lpstr>
      <vt:lpstr>PowerPoint 演示文稿</vt:lpstr>
      <vt:lpstr>PowerPoint 演示文稿</vt:lpstr>
      <vt:lpstr>PowerPoint 演示文稿</vt:lpstr>
      <vt:lpstr>Alfred the Great</vt:lpstr>
      <vt:lpstr>PowerPoint 演示文稿</vt:lpstr>
      <vt:lpstr>PowerPoint 演示文稿</vt:lpstr>
      <vt:lpstr>1. Introduction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*Secondly, England  accumulated great amounts of primitive capital.      *In addition, the development of the basic science </vt:lpstr>
      <vt:lpstr>• The Process of the Industrial Revolution</vt:lpstr>
      <vt:lpstr>• The Process of the Industrial Revolution</vt:lpstr>
      <vt:lpstr>• The Consequences of the Industrial Revolution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asdghk</cp:lastModifiedBy>
  <cp:revision>57</cp:revision>
  <dcterms:created xsi:type="dcterms:W3CDTF">2021-05-07T05:29:00Z</dcterms:created>
  <dcterms:modified xsi:type="dcterms:W3CDTF">2024-12-09T03:15:40Z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9A3E8F73368D4BCD9760D7942C5A2B16_13</vt:lpwstr>
  </property>
  <property fmtid="{D5CDD505-2E9C-101B-9397-08002B2CF9AE}" pid="3" name="KSOProductBuildVer">
    <vt:lpwstr>2052-12.1.0.19302</vt:lpwstr>
  </property>
  <property fmtid="{D5CDD505-2E9C-101B-9397-08002B2CF9AE}" pid="4" name="KSOTemplateUUID">
    <vt:lpwstr>v1.0_mb_qTFNq9SkDaAV19qPzxDCCg==</vt:lpwstr>
  </property>
</Properties>
</file>